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7.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9.xml" ContentType="application/vnd.openxmlformats-officedocument.theme+xml"/>
  <Override PartName="/ppt/tags/tag11.xml" ContentType="application/vnd.openxmlformats-officedocument.presentationml.tags+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0.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1.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22.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23.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24.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183" r:id="rId58"/>
    <p:sldMasterId id="2147485197" r:id="rId59"/>
    <p:sldMasterId id="2147485264" r:id="rId60"/>
    <p:sldMasterId id="2147485289" r:id="rId61"/>
    <p:sldMasterId id="2147485304" r:id="rId62"/>
    <p:sldMasterId id="2147485327" r:id="rId63"/>
    <p:sldMasterId id="2147485344" r:id="rId64"/>
    <p:sldMasterId id="2147485365" r:id="rId65"/>
    <p:sldMasterId id="2147485370" r:id="rId66"/>
    <p:sldMasterId id="2147485395" r:id="rId67"/>
    <p:sldMasterId id="2147485423" r:id="rId68"/>
    <p:sldMasterId id="2147485443" r:id="rId69"/>
    <p:sldMasterId id="2147485462" r:id="rId70"/>
    <p:sldMasterId id="2147485480" r:id="rId71"/>
    <p:sldMasterId id="2147485503" r:id="rId72"/>
    <p:sldMasterId id="2147485519" r:id="rId73"/>
  </p:sldMasterIdLst>
  <p:notesMasterIdLst>
    <p:notesMasterId r:id="rId194"/>
  </p:notesMasterIdLst>
  <p:handoutMasterIdLst>
    <p:handoutMasterId r:id="rId195"/>
  </p:handoutMasterIdLst>
  <p:sldIdLst>
    <p:sldId id="267" r:id="rId74"/>
    <p:sldId id="2147480008" r:id="rId75"/>
    <p:sldId id="259" r:id="rId76"/>
    <p:sldId id="2147483572" r:id="rId77"/>
    <p:sldId id="2147483573" r:id="rId78"/>
    <p:sldId id="283" r:id="rId79"/>
    <p:sldId id="261" r:id="rId80"/>
    <p:sldId id="260" r:id="rId81"/>
    <p:sldId id="262" r:id="rId82"/>
    <p:sldId id="2147471659" r:id="rId83"/>
    <p:sldId id="13407" r:id="rId84"/>
    <p:sldId id="2147483567" r:id="rId85"/>
    <p:sldId id="2147472720" r:id="rId86"/>
    <p:sldId id="2147483539" r:id="rId87"/>
    <p:sldId id="2147483594" r:id="rId88"/>
    <p:sldId id="2147480097" r:id="rId89"/>
    <p:sldId id="2147483647" r:id="rId90"/>
    <p:sldId id="2147483642" r:id="rId91"/>
    <p:sldId id="263" r:id="rId92"/>
    <p:sldId id="3199" r:id="rId93"/>
    <p:sldId id="2134959084" r:id="rId94"/>
    <p:sldId id="2134959089" r:id="rId95"/>
    <p:sldId id="2134959255" r:id="rId96"/>
    <p:sldId id="2147483406" r:id="rId97"/>
    <p:sldId id="2147483405" r:id="rId98"/>
    <p:sldId id="3266" r:id="rId99"/>
    <p:sldId id="3269" r:id="rId100"/>
    <p:sldId id="3271" r:id="rId101"/>
    <p:sldId id="3272" r:id="rId102"/>
    <p:sldId id="3273" r:id="rId103"/>
    <p:sldId id="2147483408" r:id="rId104"/>
    <p:sldId id="270" r:id="rId105"/>
    <p:sldId id="271" r:id="rId106"/>
    <p:sldId id="272" r:id="rId107"/>
    <p:sldId id="2147483409" r:id="rId108"/>
    <p:sldId id="281" r:id="rId109"/>
    <p:sldId id="2147483389" r:id="rId110"/>
    <p:sldId id="2147483348" r:id="rId111"/>
    <p:sldId id="2147483387" r:id="rId112"/>
    <p:sldId id="2147483410" r:id="rId113"/>
    <p:sldId id="2147483383" r:id="rId114"/>
    <p:sldId id="2147483394" r:id="rId115"/>
    <p:sldId id="2147483395" r:id="rId116"/>
    <p:sldId id="2135715295" r:id="rId117"/>
    <p:sldId id="2135715320" r:id="rId118"/>
    <p:sldId id="2135715297" r:id="rId119"/>
    <p:sldId id="2135715298" r:id="rId120"/>
    <p:sldId id="2135715299" r:id="rId121"/>
    <p:sldId id="277" r:id="rId122"/>
    <p:sldId id="2135715303" r:id="rId123"/>
    <p:sldId id="2135715304" r:id="rId124"/>
    <p:sldId id="2135715306" r:id="rId125"/>
    <p:sldId id="278" r:id="rId126"/>
    <p:sldId id="268" r:id="rId127"/>
    <p:sldId id="257" r:id="rId128"/>
    <p:sldId id="1747256513" r:id="rId129"/>
    <p:sldId id="2147482191" r:id="rId130"/>
    <p:sldId id="269" r:id="rId131"/>
    <p:sldId id="2146848201" r:id="rId132"/>
    <p:sldId id="2147482192" r:id="rId133"/>
    <p:sldId id="2621" r:id="rId134"/>
    <p:sldId id="2622" r:id="rId135"/>
    <p:sldId id="2623" r:id="rId136"/>
    <p:sldId id="2624" r:id="rId137"/>
    <p:sldId id="2147480359" r:id="rId138"/>
    <p:sldId id="266" r:id="rId139"/>
    <p:sldId id="2147482193" r:id="rId140"/>
    <p:sldId id="2147471865" r:id="rId141"/>
    <p:sldId id="2147471866" r:id="rId142"/>
    <p:sldId id="2147482195" r:id="rId143"/>
    <p:sldId id="2147482197" r:id="rId144"/>
    <p:sldId id="2147482198" r:id="rId145"/>
    <p:sldId id="2147482199" r:id="rId146"/>
    <p:sldId id="660" r:id="rId147"/>
    <p:sldId id="2135715319" r:id="rId148"/>
    <p:sldId id="2135715318" r:id="rId149"/>
    <p:sldId id="2135715281" r:id="rId150"/>
    <p:sldId id="274" r:id="rId151"/>
    <p:sldId id="2135715280" r:id="rId152"/>
    <p:sldId id="2135715288" r:id="rId153"/>
    <p:sldId id="2135715290" r:id="rId154"/>
    <p:sldId id="2135715291" r:id="rId155"/>
    <p:sldId id="276" r:id="rId156"/>
    <p:sldId id="265" r:id="rId157"/>
    <p:sldId id="275" r:id="rId158"/>
    <p:sldId id="284" r:id="rId159"/>
    <p:sldId id="287" r:id="rId160"/>
    <p:sldId id="2135245590" r:id="rId161"/>
    <p:sldId id="2135245591" r:id="rId162"/>
    <p:sldId id="2135245600" r:id="rId163"/>
    <p:sldId id="2135245601" r:id="rId164"/>
    <p:sldId id="312" r:id="rId165"/>
    <p:sldId id="343" r:id="rId166"/>
    <p:sldId id="2135245584" r:id="rId167"/>
    <p:sldId id="2135245586" r:id="rId168"/>
    <p:sldId id="2135245602" r:id="rId169"/>
    <p:sldId id="297" r:id="rId170"/>
    <p:sldId id="300" r:id="rId171"/>
    <p:sldId id="298" r:id="rId172"/>
    <p:sldId id="2135245603" r:id="rId173"/>
    <p:sldId id="288" r:id="rId174"/>
    <p:sldId id="291" r:id="rId175"/>
    <p:sldId id="2135245596" r:id="rId176"/>
    <p:sldId id="2147471663" r:id="rId177"/>
    <p:sldId id="2147471665" r:id="rId178"/>
    <p:sldId id="2135245598" r:id="rId179"/>
    <p:sldId id="2147482970" r:id="rId180"/>
    <p:sldId id="294" r:id="rId181"/>
    <p:sldId id="2135715321" r:id="rId182"/>
    <p:sldId id="2135715308" r:id="rId183"/>
    <p:sldId id="2135715311" r:id="rId184"/>
    <p:sldId id="279" r:id="rId185"/>
    <p:sldId id="282" r:id="rId186"/>
    <p:sldId id="2135715315" r:id="rId187"/>
    <p:sldId id="2135715317" r:id="rId188"/>
    <p:sldId id="280" r:id="rId189"/>
    <p:sldId id="256" r:id="rId190"/>
    <p:sldId id="264" r:id="rId191"/>
    <p:sldId id="258" r:id="rId192"/>
    <p:sldId id="2147483646" r:id="rId193"/>
  </p:sldIdLst>
  <p:sldSz cx="12192000" cy="6858000"/>
  <p:notesSz cx="7772400" cy="10058400"/>
  <p:custDataLst>
    <p:tags r:id="rId19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FA"/>
    <a:srgbClr val="FF40FF"/>
    <a:srgbClr val="000000"/>
    <a:srgbClr val="0432FF"/>
    <a:srgbClr val="2D2DB2"/>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7" autoAdjust="0"/>
    <p:restoredTop sz="96301" autoAdjust="0"/>
  </p:normalViewPr>
  <p:slideViewPr>
    <p:cSldViewPr>
      <p:cViewPr varScale="1">
        <p:scale>
          <a:sx n="123" d="100"/>
          <a:sy n="123" d="100"/>
        </p:scale>
        <p:origin x="784" y="184"/>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4.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Master" Target="slideMasters/slideMaster15.xml"/><Relationship Id="rId84" Type="http://schemas.openxmlformats.org/officeDocument/2006/relationships/slide" Target="slides/slide11.xml"/><Relationship Id="rId138" Type="http://schemas.openxmlformats.org/officeDocument/2006/relationships/slide" Target="slides/slide65.xml"/><Relationship Id="rId159" Type="http://schemas.openxmlformats.org/officeDocument/2006/relationships/slide" Target="slides/slide86.xml"/><Relationship Id="rId170" Type="http://schemas.openxmlformats.org/officeDocument/2006/relationships/slide" Target="slides/slide97.xml"/><Relationship Id="rId191" Type="http://schemas.openxmlformats.org/officeDocument/2006/relationships/slide" Target="slides/slide118.xml"/><Relationship Id="rId107" Type="http://schemas.openxmlformats.org/officeDocument/2006/relationships/slide" Target="slides/slide34.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1.xml"/><Relationship Id="rId128" Type="http://schemas.openxmlformats.org/officeDocument/2006/relationships/slide" Target="slides/slide55.xml"/><Relationship Id="rId149" Type="http://schemas.openxmlformats.org/officeDocument/2006/relationships/slide" Target="slides/slide76.xml"/><Relationship Id="rId5" Type="http://schemas.openxmlformats.org/officeDocument/2006/relationships/customXml" Target="../customXml/item5.xml"/><Relationship Id="rId95" Type="http://schemas.openxmlformats.org/officeDocument/2006/relationships/slide" Target="slides/slide22.xml"/><Relationship Id="rId160" Type="http://schemas.openxmlformats.org/officeDocument/2006/relationships/slide" Target="slides/slide87.xml"/><Relationship Id="rId181" Type="http://schemas.openxmlformats.org/officeDocument/2006/relationships/slide" Target="slides/slide108.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Master" Target="slideMasters/slideMaster16.xml"/><Relationship Id="rId118" Type="http://schemas.openxmlformats.org/officeDocument/2006/relationships/slide" Target="slides/slide45.xml"/><Relationship Id="rId139" Type="http://schemas.openxmlformats.org/officeDocument/2006/relationships/slide" Target="slides/slide66.xml"/><Relationship Id="rId85" Type="http://schemas.openxmlformats.org/officeDocument/2006/relationships/slide" Target="slides/slide12.xml"/><Relationship Id="rId150" Type="http://schemas.openxmlformats.org/officeDocument/2006/relationships/slide" Target="slides/slide77.xml"/><Relationship Id="rId171" Type="http://schemas.openxmlformats.org/officeDocument/2006/relationships/slide" Target="slides/slide98.xml"/><Relationship Id="rId192" Type="http://schemas.openxmlformats.org/officeDocument/2006/relationships/slide" Target="slides/slide11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35.xml"/><Relationship Id="rId129" Type="http://schemas.openxmlformats.org/officeDocument/2006/relationships/slide" Target="slides/slide56.xml"/><Relationship Id="rId54" Type="http://schemas.openxmlformats.org/officeDocument/2006/relationships/slideMaster" Target="slideMasters/slideMaster6.xml"/><Relationship Id="rId75" Type="http://schemas.openxmlformats.org/officeDocument/2006/relationships/slide" Target="slides/slide2.xml"/><Relationship Id="rId96" Type="http://schemas.openxmlformats.org/officeDocument/2006/relationships/slide" Target="slides/slide23.xml"/><Relationship Id="rId140" Type="http://schemas.openxmlformats.org/officeDocument/2006/relationships/slide" Target="slides/slide67.xml"/><Relationship Id="rId161" Type="http://schemas.openxmlformats.org/officeDocument/2006/relationships/slide" Target="slides/slide88.xml"/><Relationship Id="rId182" Type="http://schemas.openxmlformats.org/officeDocument/2006/relationships/slide" Target="slides/slide109.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slide" Target="slides/slide46.xml"/><Relationship Id="rId44" Type="http://schemas.openxmlformats.org/officeDocument/2006/relationships/customXml" Target="../customXml/item44.xml"/><Relationship Id="rId65" Type="http://schemas.openxmlformats.org/officeDocument/2006/relationships/slideMaster" Target="slideMasters/slideMaster17.xml"/><Relationship Id="rId86" Type="http://schemas.openxmlformats.org/officeDocument/2006/relationships/slide" Target="slides/slide13.xml"/><Relationship Id="rId130" Type="http://schemas.openxmlformats.org/officeDocument/2006/relationships/slide" Target="slides/slide57.xml"/><Relationship Id="rId151" Type="http://schemas.openxmlformats.org/officeDocument/2006/relationships/slide" Target="slides/slide78.xml"/><Relationship Id="rId172" Type="http://schemas.openxmlformats.org/officeDocument/2006/relationships/slide" Target="slides/slide99.xml"/><Relationship Id="rId193" Type="http://schemas.openxmlformats.org/officeDocument/2006/relationships/slide" Target="slides/slide120.xml"/><Relationship Id="rId13" Type="http://schemas.openxmlformats.org/officeDocument/2006/relationships/customXml" Target="../customXml/item13.xml"/><Relationship Id="rId109" Type="http://schemas.openxmlformats.org/officeDocument/2006/relationships/slide" Target="slides/slide36.xml"/><Relationship Id="rId34" Type="http://schemas.openxmlformats.org/officeDocument/2006/relationships/customXml" Target="../customXml/item34.xml"/><Relationship Id="rId55" Type="http://schemas.openxmlformats.org/officeDocument/2006/relationships/slideMaster" Target="slideMasters/slideMaster7.xml"/><Relationship Id="rId76" Type="http://schemas.openxmlformats.org/officeDocument/2006/relationships/slide" Target="slides/slide3.xml"/><Relationship Id="rId97" Type="http://schemas.openxmlformats.org/officeDocument/2006/relationships/slide" Target="slides/slide24.xml"/><Relationship Id="rId120" Type="http://schemas.openxmlformats.org/officeDocument/2006/relationships/slide" Target="slides/slide47.xml"/><Relationship Id="rId141" Type="http://schemas.openxmlformats.org/officeDocument/2006/relationships/slide" Target="slides/slide68.xml"/><Relationship Id="rId7" Type="http://schemas.openxmlformats.org/officeDocument/2006/relationships/customXml" Target="../customXml/item7.xml"/><Relationship Id="rId162" Type="http://schemas.openxmlformats.org/officeDocument/2006/relationships/slide" Target="slides/slide89.xml"/><Relationship Id="rId183" Type="http://schemas.openxmlformats.org/officeDocument/2006/relationships/slide" Target="slides/slide11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Master" Target="slideMasters/slideMaster18.xml"/><Relationship Id="rId87" Type="http://schemas.openxmlformats.org/officeDocument/2006/relationships/slide" Target="slides/slide14.xml"/><Relationship Id="rId110" Type="http://schemas.openxmlformats.org/officeDocument/2006/relationships/slide" Target="slides/slide37.xml"/><Relationship Id="rId115" Type="http://schemas.openxmlformats.org/officeDocument/2006/relationships/slide" Target="slides/slide42.xml"/><Relationship Id="rId131" Type="http://schemas.openxmlformats.org/officeDocument/2006/relationships/slide" Target="slides/slide58.xml"/><Relationship Id="rId136" Type="http://schemas.openxmlformats.org/officeDocument/2006/relationships/slide" Target="slides/slide63.xml"/><Relationship Id="rId157" Type="http://schemas.openxmlformats.org/officeDocument/2006/relationships/slide" Target="slides/slide84.xml"/><Relationship Id="rId178" Type="http://schemas.openxmlformats.org/officeDocument/2006/relationships/slide" Target="slides/slide105.xml"/><Relationship Id="rId61" Type="http://schemas.openxmlformats.org/officeDocument/2006/relationships/slideMaster" Target="slideMasters/slideMaster13.xml"/><Relationship Id="rId82" Type="http://schemas.openxmlformats.org/officeDocument/2006/relationships/slide" Target="slides/slide9.xml"/><Relationship Id="rId152" Type="http://schemas.openxmlformats.org/officeDocument/2006/relationships/slide" Target="slides/slide79.xml"/><Relationship Id="rId173" Type="http://schemas.openxmlformats.org/officeDocument/2006/relationships/slide" Target="slides/slide100.xml"/><Relationship Id="rId194" Type="http://schemas.openxmlformats.org/officeDocument/2006/relationships/notesMaster" Target="notesMasters/notesMaster1.xml"/><Relationship Id="rId199" Type="http://schemas.openxmlformats.org/officeDocument/2006/relationships/viewProps" Target="viewProp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4.xml"/><Relationship Id="rId100" Type="http://schemas.openxmlformats.org/officeDocument/2006/relationships/slide" Target="slides/slide27.xml"/><Relationship Id="rId105" Type="http://schemas.openxmlformats.org/officeDocument/2006/relationships/slide" Target="slides/slide32.xml"/><Relationship Id="rId126" Type="http://schemas.openxmlformats.org/officeDocument/2006/relationships/slide" Target="slides/slide53.xml"/><Relationship Id="rId147" Type="http://schemas.openxmlformats.org/officeDocument/2006/relationships/slide" Target="slides/slide74.xml"/><Relationship Id="rId168" Type="http://schemas.openxmlformats.org/officeDocument/2006/relationships/slide" Target="slides/slide95.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Master" Target="slideMasters/slideMaster24.xml"/><Relationship Id="rId93" Type="http://schemas.openxmlformats.org/officeDocument/2006/relationships/slide" Target="slides/slide20.xml"/><Relationship Id="rId98" Type="http://schemas.openxmlformats.org/officeDocument/2006/relationships/slide" Target="slides/slide25.xml"/><Relationship Id="rId121" Type="http://schemas.openxmlformats.org/officeDocument/2006/relationships/slide" Target="slides/slide48.xml"/><Relationship Id="rId142" Type="http://schemas.openxmlformats.org/officeDocument/2006/relationships/slide" Target="slides/slide69.xml"/><Relationship Id="rId163" Type="http://schemas.openxmlformats.org/officeDocument/2006/relationships/slide" Target="slides/slide90.xml"/><Relationship Id="rId184" Type="http://schemas.openxmlformats.org/officeDocument/2006/relationships/slide" Target="slides/slide111.xml"/><Relationship Id="rId189"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Master" Target="slideMasters/slideMaster19.xml"/><Relationship Id="rId116" Type="http://schemas.openxmlformats.org/officeDocument/2006/relationships/slide" Target="slides/slide43.xml"/><Relationship Id="rId137" Type="http://schemas.openxmlformats.org/officeDocument/2006/relationships/slide" Target="slides/slide64.xml"/><Relationship Id="rId158" Type="http://schemas.openxmlformats.org/officeDocument/2006/relationships/slide" Target="slides/slide8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10.xml"/><Relationship Id="rId88" Type="http://schemas.openxmlformats.org/officeDocument/2006/relationships/slide" Target="slides/slide15.xml"/><Relationship Id="rId111" Type="http://schemas.openxmlformats.org/officeDocument/2006/relationships/slide" Target="slides/slide38.xml"/><Relationship Id="rId132" Type="http://schemas.openxmlformats.org/officeDocument/2006/relationships/slide" Target="slides/slide59.xml"/><Relationship Id="rId153" Type="http://schemas.openxmlformats.org/officeDocument/2006/relationships/slide" Target="slides/slide80.xml"/><Relationship Id="rId174" Type="http://schemas.openxmlformats.org/officeDocument/2006/relationships/slide" Target="slides/slide101.xml"/><Relationship Id="rId179" Type="http://schemas.openxmlformats.org/officeDocument/2006/relationships/slide" Target="slides/slide106.xml"/><Relationship Id="rId195" Type="http://schemas.openxmlformats.org/officeDocument/2006/relationships/handoutMaster" Target="handoutMasters/handoutMaster1.xml"/><Relationship Id="rId190" Type="http://schemas.openxmlformats.org/officeDocument/2006/relationships/slide" Target="slides/slide117.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33.xml"/><Relationship Id="rId127" Type="http://schemas.openxmlformats.org/officeDocument/2006/relationships/slide" Target="slides/slide54.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Master" Target="slideMasters/slideMaster25.xml"/><Relationship Id="rId78" Type="http://schemas.openxmlformats.org/officeDocument/2006/relationships/slide" Target="slides/slide5.xml"/><Relationship Id="rId94" Type="http://schemas.openxmlformats.org/officeDocument/2006/relationships/slide" Target="slides/slide21.xml"/><Relationship Id="rId99" Type="http://schemas.openxmlformats.org/officeDocument/2006/relationships/slide" Target="slides/slide26.xml"/><Relationship Id="rId101" Type="http://schemas.openxmlformats.org/officeDocument/2006/relationships/slide" Target="slides/slide28.xml"/><Relationship Id="rId122" Type="http://schemas.openxmlformats.org/officeDocument/2006/relationships/slide" Target="slides/slide49.xml"/><Relationship Id="rId143" Type="http://schemas.openxmlformats.org/officeDocument/2006/relationships/slide" Target="slides/slide70.xml"/><Relationship Id="rId148" Type="http://schemas.openxmlformats.org/officeDocument/2006/relationships/slide" Target="slides/slide75.xml"/><Relationship Id="rId164" Type="http://schemas.openxmlformats.org/officeDocument/2006/relationships/slide" Target="slides/slide91.xml"/><Relationship Id="rId169" Type="http://schemas.openxmlformats.org/officeDocument/2006/relationships/slide" Target="slides/slide96.xml"/><Relationship Id="rId185" Type="http://schemas.openxmlformats.org/officeDocument/2006/relationships/slide" Target="slides/slide112.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07.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Master" Target="slideMasters/slideMaster20.xml"/><Relationship Id="rId89" Type="http://schemas.openxmlformats.org/officeDocument/2006/relationships/slide" Target="slides/slide16.xml"/><Relationship Id="rId112" Type="http://schemas.openxmlformats.org/officeDocument/2006/relationships/slide" Target="slides/slide39.xml"/><Relationship Id="rId133" Type="http://schemas.openxmlformats.org/officeDocument/2006/relationships/slide" Target="slides/slide60.xml"/><Relationship Id="rId154" Type="http://schemas.openxmlformats.org/officeDocument/2006/relationships/slide" Target="slides/slide81.xml"/><Relationship Id="rId175" Type="http://schemas.openxmlformats.org/officeDocument/2006/relationships/slide" Target="slides/slide102.xml"/><Relationship Id="rId196" Type="http://schemas.openxmlformats.org/officeDocument/2006/relationships/tags" Target="tags/tag1.xml"/><Relationship Id="rId200" Type="http://schemas.openxmlformats.org/officeDocument/2006/relationships/theme" Target="theme/theme1.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6.xml"/><Relationship Id="rId102" Type="http://schemas.openxmlformats.org/officeDocument/2006/relationships/slide" Target="slides/slide29.xml"/><Relationship Id="rId123" Type="http://schemas.openxmlformats.org/officeDocument/2006/relationships/slide" Target="slides/slide50.xml"/><Relationship Id="rId144" Type="http://schemas.openxmlformats.org/officeDocument/2006/relationships/slide" Target="slides/slide71.xml"/><Relationship Id="rId90" Type="http://schemas.openxmlformats.org/officeDocument/2006/relationships/slide" Target="slides/slide17.xml"/><Relationship Id="rId165" Type="http://schemas.openxmlformats.org/officeDocument/2006/relationships/slide" Target="slides/slide92.xml"/><Relationship Id="rId186" Type="http://schemas.openxmlformats.org/officeDocument/2006/relationships/slide" Target="slides/slide11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Master" Target="slideMasters/slideMaster21.xml"/><Relationship Id="rId113" Type="http://schemas.openxmlformats.org/officeDocument/2006/relationships/slide" Target="slides/slide40.xml"/><Relationship Id="rId134" Type="http://schemas.openxmlformats.org/officeDocument/2006/relationships/slide" Target="slides/slide61.xml"/><Relationship Id="rId80" Type="http://schemas.openxmlformats.org/officeDocument/2006/relationships/slide" Target="slides/slide7.xml"/><Relationship Id="rId155" Type="http://schemas.openxmlformats.org/officeDocument/2006/relationships/slide" Target="slides/slide82.xml"/><Relationship Id="rId176" Type="http://schemas.openxmlformats.org/officeDocument/2006/relationships/slide" Target="slides/slide103.xml"/><Relationship Id="rId197" Type="http://schemas.openxmlformats.org/officeDocument/2006/relationships/commentAuthors" Target="commentAuthors.xml"/><Relationship Id="rId201" Type="http://schemas.openxmlformats.org/officeDocument/2006/relationships/tableStyles" Target="tableStyles.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30.xml"/><Relationship Id="rId124" Type="http://schemas.openxmlformats.org/officeDocument/2006/relationships/slide" Target="slides/slide51.xml"/><Relationship Id="rId70" Type="http://schemas.openxmlformats.org/officeDocument/2006/relationships/slideMaster" Target="slideMasters/slideMaster22.xml"/><Relationship Id="rId91" Type="http://schemas.openxmlformats.org/officeDocument/2006/relationships/slide" Target="slides/slide18.xml"/><Relationship Id="rId145" Type="http://schemas.openxmlformats.org/officeDocument/2006/relationships/slide" Target="slides/slide72.xml"/><Relationship Id="rId166" Type="http://schemas.openxmlformats.org/officeDocument/2006/relationships/slide" Target="slides/slide93.xml"/><Relationship Id="rId187" Type="http://schemas.openxmlformats.org/officeDocument/2006/relationships/slide" Target="slides/slide114.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41.xml"/><Relationship Id="rId60" Type="http://schemas.openxmlformats.org/officeDocument/2006/relationships/slideMaster" Target="slideMasters/slideMaster12.xml"/><Relationship Id="rId81" Type="http://schemas.openxmlformats.org/officeDocument/2006/relationships/slide" Target="slides/slide8.xml"/><Relationship Id="rId135" Type="http://schemas.openxmlformats.org/officeDocument/2006/relationships/slide" Target="slides/slide62.xml"/><Relationship Id="rId156" Type="http://schemas.openxmlformats.org/officeDocument/2006/relationships/slide" Target="slides/slide83.xml"/><Relationship Id="rId177" Type="http://schemas.openxmlformats.org/officeDocument/2006/relationships/slide" Target="slides/slide104.xml"/><Relationship Id="rId198" Type="http://schemas.openxmlformats.org/officeDocument/2006/relationships/presProps" Target="presProps.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slideMaster" Target="slideMasters/slideMaster2.xml"/><Relationship Id="rId104" Type="http://schemas.openxmlformats.org/officeDocument/2006/relationships/slide" Target="slides/slide31.xml"/><Relationship Id="rId125" Type="http://schemas.openxmlformats.org/officeDocument/2006/relationships/slide" Target="slides/slide52.xml"/><Relationship Id="rId146" Type="http://schemas.openxmlformats.org/officeDocument/2006/relationships/slide" Target="slides/slide73.xml"/><Relationship Id="rId167" Type="http://schemas.openxmlformats.org/officeDocument/2006/relationships/slide" Target="slides/slide94.xml"/><Relationship Id="rId188" Type="http://schemas.openxmlformats.org/officeDocument/2006/relationships/slide" Target="slides/slide115.xml"/><Relationship Id="rId71" Type="http://schemas.openxmlformats.org/officeDocument/2006/relationships/slideMaster" Target="slideMasters/slideMaster23.xml"/><Relationship Id="rId92"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lempners\Dropbox\Lectures%20and%20Conferences\Gastric%20Symp%2011-2018\GEA%20Targe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851564385566401E-2"/>
          <c:y val="2.8879253343704499E-2"/>
          <c:w val="0.87223329781645598"/>
          <c:h val="0.83952527100163499"/>
        </c:manualLayout>
      </c:layout>
      <c:scatterChart>
        <c:scatterStyle val="lineMarker"/>
        <c:varyColors val="0"/>
        <c:ser>
          <c:idx val="0"/>
          <c:order val="0"/>
          <c:tx>
            <c:strRef>
              <c:f>Feuil1!$B$1</c:f>
              <c:strCache>
                <c:ptCount val="1"/>
                <c:pt idx="0">
                  <c:v>Valeur Y 1</c:v>
                </c:pt>
              </c:strCache>
            </c:strRef>
          </c:tx>
          <c:spPr>
            <a:ln w="47625">
              <a:noFill/>
            </a:ln>
          </c:spPr>
          <c:xVal>
            <c:numRef>
              <c:f>Feuil1!$A$2:$A$4</c:f>
              <c:numCache>
                <c:formatCode>General</c:formatCode>
                <c:ptCount val="3"/>
              </c:numCache>
            </c:numRef>
          </c:xVal>
          <c:yVal>
            <c:numRef>
              <c:f>Feuil1!$B$2:$B$4</c:f>
              <c:numCache>
                <c:formatCode>General</c:formatCode>
                <c:ptCount val="3"/>
                <c:pt idx="2">
                  <c:v>0.8</c:v>
                </c:pt>
              </c:numCache>
            </c:numRef>
          </c:yVal>
          <c:smooth val="0"/>
          <c:extLst>
            <c:ext xmlns:c16="http://schemas.microsoft.com/office/drawing/2014/chart" uri="{C3380CC4-5D6E-409C-BE32-E72D297353CC}">
              <c16:uniqueId val="{00000000-ED90-4EA0-B141-6F96F97BC447}"/>
            </c:ext>
          </c:extLst>
        </c:ser>
        <c:dLbls>
          <c:showLegendKey val="0"/>
          <c:showVal val="0"/>
          <c:showCatName val="0"/>
          <c:showSerName val="0"/>
          <c:showPercent val="0"/>
          <c:showBubbleSize val="0"/>
        </c:dLbls>
        <c:axId val="337038392"/>
        <c:axId val="337036432"/>
      </c:scatterChart>
      <c:valAx>
        <c:axId val="337038392"/>
        <c:scaling>
          <c:orientation val="minMax"/>
          <c:max val="27"/>
          <c:min val="0"/>
        </c:scaling>
        <c:delete val="0"/>
        <c:axPos val="b"/>
        <c:numFmt formatCode="General" sourceLinked="1"/>
        <c:majorTickMark val="out"/>
        <c:minorTickMark val="none"/>
        <c:tickLblPos val="nextTo"/>
        <c:txPr>
          <a:bodyPr/>
          <a:lstStyle/>
          <a:p>
            <a:pPr>
              <a:defRPr sz="1000">
                <a:solidFill>
                  <a:schemeClr val="tx1">
                    <a:lumMod val="65000"/>
                    <a:lumOff val="35000"/>
                  </a:schemeClr>
                </a:solidFill>
              </a:defRPr>
            </a:pPr>
            <a:endParaRPr lang="en-US"/>
          </a:p>
        </c:txPr>
        <c:crossAx val="337036432"/>
        <c:crosses val="autoZero"/>
        <c:crossBetween val="midCat"/>
        <c:majorUnit val="3"/>
      </c:valAx>
      <c:valAx>
        <c:axId val="337036432"/>
        <c:scaling>
          <c:orientation val="minMax"/>
          <c:max val="100"/>
        </c:scaling>
        <c:delete val="0"/>
        <c:axPos val="l"/>
        <c:numFmt formatCode="General" sourceLinked="1"/>
        <c:majorTickMark val="out"/>
        <c:minorTickMark val="none"/>
        <c:tickLblPos val="nextTo"/>
        <c:txPr>
          <a:bodyPr/>
          <a:lstStyle/>
          <a:p>
            <a:pPr>
              <a:defRPr sz="1000">
                <a:solidFill>
                  <a:schemeClr val="tx1">
                    <a:lumMod val="65000"/>
                    <a:lumOff val="35000"/>
                  </a:schemeClr>
                </a:solidFill>
              </a:defRPr>
            </a:pPr>
            <a:endParaRPr lang="en-US"/>
          </a:p>
        </c:txPr>
        <c:crossAx val="337038392"/>
        <c:crosses val="autoZero"/>
        <c:crossBetween val="midCat"/>
        <c:majorUnit val="20"/>
      </c:valAx>
    </c:plotArea>
    <c:plotVisOnly val="1"/>
    <c:dispBlanksAs val="gap"/>
    <c:showDLblsOverMax val="0"/>
  </c:chart>
  <c:txPr>
    <a:bodyPr/>
    <a:lstStyle/>
    <a:p>
      <a:pPr>
        <a:defRPr sz="900">
          <a:solidFill>
            <a:schemeClr val="tx1">
              <a:lumMod val="75000"/>
              <a:lumOff val="25000"/>
            </a:schemeClr>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D0E-48A0-A58F-4AE3A9FD3B93}"/>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D0E-48A0-A58F-4AE3A9FD3B93}"/>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FD0E-48A0-A58F-4AE3A9FD3B93}"/>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FD0E-48A0-A58F-4AE3A9FD3B93}"/>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FD0E-48A0-A58F-4AE3A9FD3B93}"/>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FD0E-48A0-A58F-4AE3A9FD3B93}"/>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D-FD0E-48A0-A58F-4AE3A9FD3B93}"/>
              </c:ext>
            </c:extLst>
          </c:dPt>
          <c:dLbls>
            <c:dLbl>
              <c:idx val="2"/>
              <c:layout>
                <c:manualLayout>
                  <c:x val="-7.9554764230960733E-3"/>
                  <c:y val="-3.6599091762587682E-3"/>
                </c:manualLayout>
              </c:layout>
              <c:tx>
                <c:rich>
                  <a:bodyPr/>
                  <a:lstStyle/>
                  <a:p>
                    <a:r>
                      <a:rPr lang="en-US" dirty="0"/>
                      <a:t>HER2 Amp</a:t>
                    </a:r>
                    <a:r>
                      <a:rPr lang="en-US" baseline="0" dirty="0"/>
                      <a:t>, </a:t>
                    </a:r>
                    <a:fld id="{F2123184-C61A-486D-BDB5-995ACD5AD13B}"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22846202556513681"/>
                      <c:h val="0.12004651138629466"/>
                    </c:manualLayout>
                  </c15:layout>
                  <c15:dlblFieldTable/>
                  <c15:showDataLabelsRange val="0"/>
                </c:ext>
                <c:ext xmlns:c16="http://schemas.microsoft.com/office/drawing/2014/chart" uri="{C3380CC4-5D6E-409C-BE32-E72D297353CC}">
                  <c16:uniqueId val="{00000005-FD0E-48A0-A58F-4AE3A9FD3B93}"/>
                </c:ext>
              </c:extLst>
            </c:dLbl>
            <c:dLbl>
              <c:idx val="4"/>
              <c:layout>
                <c:manualLayout>
                  <c:x val="2.9011782287267418E-2"/>
                  <c:y val="-7.552073960011528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4398586963772209"/>
                      <c:h val="0.19583338687483237"/>
                    </c:manualLayout>
                  </c15:layout>
                </c:ext>
                <c:ext xmlns:c16="http://schemas.microsoft.com/office/drawing/2014/chart" uri="{C3380CC4-5D6E-409C-BE32-E72D297353CC}">
                  <c16:uniqueId val="{00000009-FD0E-48A0-A58F-4AE3A9FD3B93}"/>
                </c:ext>
              </c:extLst>
            </c:dLbl>
            <c:dLbl>
              <c:idx val="6"/>
              <c:layout>
                <c:manualLayout>
                  <c:x val="7.7979118822608537E-2"/>
                  <c:y val="0"/>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D0E-48A0-A58F-4AE3A9FD3B93}"/>
                </c:ext>
              </c:extLst>
            </c:dLbl>
            <c:spPr>
              <a:noFill/>
              <a:ln>
                <a:noFill/>
              </a:ln>
              <a:effectLst/>
            </c:spPr>
            <c:txPr>
              <a:bodyPr rot="0" spcFirstLastPara="1" vertOverflow="ellipsis" vert="horz" wrap="square" anchor="ctr" anchorCtr="1"/>
              <a:lstStyle/>
              <a:p>
                <a:pPr algn="l">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Sheet1!$B$3:$B$9</c:f>
              <c:strCache>
                <c:ptCount val="7"/>
                <c:pt idx="0">
                  <c:v>PD-L1+</c:v>
                </c:pt>
                <c:pt idx="1">
                  <c:v>MSI-high</c:v>
                </c:pt>
                <c:pt idx="2">
                  <c:v>Her2 Amp</c:v>
                </c:pt>
                <c:pt idx="3">
                  <c:v>EGFR Amp</c:v>
                </c:pt>
                <c:pt idx="4">
                  <c:v>CLDN18.2+</c:v>
                </c:pt>
                <c:pt idx="5">
                  <c:v>MET Amp</c:v>
                </c:pt>
                <c:pt idx="6">
                  <c:v>FGFR2 Amp</c:v>
                </c:pt>
              </c:strCache>
            </c:strRef>
          </c:cat>
          <c:val>
            <c:numRef>
              <c:f>Sheet1!$C$3:$C$9</c:f>
              <c:numCache>
                <c:formatCode>0%</c:formatCode>
                <c:ptCount val="7"/>
                <c:pt idx="0">
                  <c:v>0.4</c:v>
                </c:pt>
                <c:pt idx="1">
                  <c:v>0.04</c:v>
                </c:pt>
                <c:pt idx="2">
                  <c:v>0.15</c:v>
                </c:pt>
                <c:pt idx="3">
                  <c:v>0.05</c:v>
                </c:pt>
                <c:pt idx="4">
                  <c:v>0.35</c:v>
                </c:pt>
                <c:pt idx="5">
                  <c:v>0.05</c:v>
                </c:pt>
                <c:pt idx="6">
                  <c:v>0.05</c:v>
                </c:pt>
              </c:numCache>
            </c:numRef>
          </c:val>
          <c:extLst>
            <c:ext xmlns:c16="http://schemas.microsoft.com/office/drawing/2014/chart" uri="{C3380CC4-5D6E-409C-BE32-E72D297353CC}">
              <c16:uniqueId val="{0000000E-FD0E-48A0-A58F-4AE3A9FD3B9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tx1">
              <a:lumMod val="50000"/>
              <a:lumOff val="5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5/29/26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05227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0E1DD-3C1A-F589-3F81-E323A4F6D46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BB11D749-B92A-6F41-C97D-26244C23128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B632B76B-E0ED-FCC7-DD82-0C79CF0BD0A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5A2A86C-7A25-2A08-02A5-BA5FFAC71E5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2263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Slide Image Placeholder 1"/>
          <p:cNvSpPr>
            <a:spLocks noGrp="1" noRot="1" noChangeAspect="1" noTextEdit="1"/>
          </p:cNvSpPr>
          <p:nvPr>
            <p:ph type="sldImg"/>
          </p:nvPr>
        </p:nvSpPr>
        <p:spPr>
          <a:ln/>
        </p:spPr>
      </p:sp>
      <p:sp>
        <p:nvSpPr>
          <p:cNvPr id="636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nl-BE" dirty="0"/>
          </a:p>
        </p:txBody>
      </p:sp>
      <p:sp>
        <p:nvSpPr>
          <p:cNvPr id="636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83F4C5-0C55-4FA8-B872-88686595F762}"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087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5" name="Footer Placeholder 4"/>
          <p:cNvSpPr>
            <a:spLocks noGrp="1"/>
          </p:cNvSpPr>
          <p:nvPr>
            <p:ph type="ftr" sz="quarter" idx="4"/>
          </p:nvPr>
        </p:nvSpPr>
        <p:spPr/>
        <p:txBody>
          <a:bodyPr/>
          <a:lstStyle/>
          <a:p>
            <a:pPr marL="0" marR="0" lvl="0" indent="0" algn="l" defTabSz="4572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45725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5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163076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noRot="1" noChangeAspect="1"/>
          </p:cNvSpPr>
          <p:nvPr>
            <p:ph type="sldImg"/>
          </p:nvPr>
        </p:nvSpPr>
        <p:spPr>
          <a:xfrm>
            <a:off x="533400" y="763588"/>
            <a:ext cx="6705600" cy="3771900"/>
          </a:xfrm>
          <a:prstGeom prst="rect">
            <a:avLst/>
          </a:prstGeom>
        </p:spPr>
      </p:sp>
      <p:sp>
        <p:nvSpPr>
          <p:cNvPr id="70" name="PlaceHolder 2"/>
          <p:cNvSpPr>
            <a:spLocks noGrp="1"/>
          </p:cNvSpPr>
          <p:nvPr>
            <p:ph type="body"/>
          </p:nvPr>
        </p:nvSpPr>
        <p:spPr>
          <a:xfrm>
            <a:off x="777960" y="4776840"/>
            <a:ext cx="6216480" cy="4525200"/>
          </a:xfrm>
          <a:prstGeom prst="rect">
            <a:avLst/>
          </a:prstGeom>
        </p:spPr>
        <p:txBody>
          <a:bodyPr lIns="0" tIns="0" rIns="0" bIns="0"/>
          <a:lstStyle/>
          <a:p>
            <a:endParaRPr lang="en-US" sz="900" b="0" strike="noStrike" spc="-1" dirty="0">
              <a:latin typeface="Arial"/>
            </a:endParaRPr>
          </a:p>
        </p:txBody>
      </p:sp>
    </p:spTree>
    <p:extLst>
      <p:ext uri="{BB962C8B-B14F-4D97-AF65-F5344CB8AC3E}">
        <p14:creationId xmlns:p14="http://schemas.microsoft.com/office/powerpoint/2010/main" val="309758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45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26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5905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021451-1387-4CA6-816F-3879F97B5CBC}" type="slidenum">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151E9-FE8E-4DF1-ACDA-7700A3BE594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504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647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592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9DB1AE0-BC23-4142-A0C9-BE0EA09539AD}" type="slidenum">
              <a:rPr kumimoji="0" lang="en-US"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860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2887B3-58A3-0F49-B1A0-B0C3F8E198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690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124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8109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534475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C331-5291-2FB9-0CA2-0476E882D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6424A-0E25-978D-95FE-BB91714BE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A1FF5-7D3F-F734-B9FC-F68AF563F3C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2513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2467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8072-A36E-2524-C152-31BB6F430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4C9CD-FD7A-2FCE-F182-E8DACB095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ECE41-1217-0492-C59D-F5127DF5A6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2683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247285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D6F78-C3F2-C8A8-313F-F2DBC21922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7BD8354-C5AA-C66D-032A-AC103EE9E72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591B38-7F40-7B41-F0B5-9D150BB13B0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DCAAEE8-B254-E3D4-AE77-232C7AE9FC8C}"/>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63496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A22C-1ECC-5D84-5CA9-AA394546CA3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0CC7786-2E88-124F-9216-9A41F32873F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0A0B5F8-04A4-251F-504F-CD4E41240AB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87B25D0D-E4CD-814E-A622-B9E2CF09207B}"/>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30910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0.xml"/><Relationship Id="rId4" Type="http://schemas.openxmlformats.org/officeDocument/2006/relationships/image" Target="../media/image66.png"/></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2.xml"/></Relationships>
</file>

<file path=ppt/slideLayouts/_rels/slideLayout347.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2.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ags" Target="../tags/tag14.xml"/></Relationships>
</file>

<file path=ppt/slideLayouts/_rels/slideLayout401.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ags" Target="../tags/tag1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Master" Target="../slideMasters/slideMaster4.xml"/><Relationship Id="rId5" Type="http://schemas.openxmlformats.org/officeDocument/2006/relationships/image" Target="../media/image8.jpg"/><Relationship Id="rId4" Type="http://schemas.openxmlformats.org/officeDocument/2006/relationships/image" Target="../media/image7.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5.emf"/><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3"/>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0311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Content+Photo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6972300" y="1608673"/>
            <a:ext cx="4809067" cy="4028153"/>
          </a:xfrm>
        </p:spPr>
        <p:txBody>
          <a:bodyPr lIns="0" tIns="0" rIns="0" bIns="0"/>
          <a:lstStyle>
            <a:lvl1pPr marL="287331" indent="-287331">
              <a:lnSpc>
                <a:spcPct val="90000"/>
              </a:lnSpc>
              <a:spcBef>
                <a:spcPts val="600"/>
              </a:spcBef>
              <a:spcAft>
                <a:spcPts val="800"/>
              </a:spcAft>
              <a:buClr>
                <a:srgbClr val="0C68AC"/>
              </a:buClr>
              <a:defRPr sz="2000">
                <a:solidFill>
                  <a:srgbClr val="101D3A"/>
                </a:solidFill>
              </a:defRPr>
            </a:lvl1pPr>
            <a:lvl2pPr>
              <a:lnSpc>
                <a:spcPct val="90000"/>
              </a:lnSpc>
              <a:spcBef>
                <a:spcPts val="600"/>
              </a:spcBef>
              <a:spcAft>
                <a:spcPts val="800"/>
              </a:spcAft>
              <a:buClr>
                <a:srgbClr val="0C68AC"/>
              </a:buClr>
              <a:defRPr sz="2000">
                <a:solidFill>
                  <a:srgbClr val="101D3A"/>
                </a:solidFill>
              </a:defRPr>
            </a:lvl2pPr>
            <a:lvl3pPr>
              <a:lnSpc>
                <a:spcPct val="90000"/>
              </a:lnSpc>
              <a:spcBef>
                <a:spcPts val="600"/>
              </a:spcBef>
              <a:spcAft>
                <a:spcPts val="800"/>
              </a:spcAft>
              <a:buClr>
                <a:srgbClr val="0C68AC"/>
              </a:buClr>
              <a:defRPr sz="1800">
                <a:solidFill>
                  <a:srgbClr val="101D3A"/>
                </a:solidFill>
              </a:defRPr>
            </a:lvl3pPr>
            <a:lvl4pPr>
              <a:lnSpc>
                <a:spcPct val="90000"/>
              </a:lnSpc>
              <a:spcBef>
                <a:spcPts val="600"/>
              </a:spcBef>
              <a:spcAft>
                <a:spcPts val="800"/>
              </a:spcAft>
              <a:buClr>
                <a:srgbClr val="0C68AC"/>
              </a:buClr>
              <a:defRPr sz="1600">
                <a:solidFill>
                  <a:srgbClr val="101D3A"/>
                </a:solidFill>
              </a:defRPr>
            </a:lvl4pPr>
            <a:lvl5pPr>
              <a:lnSpc>
                <a:spcPct val="90000"/>
              </a:lnSpc>
              <a:spcBef>
                <a:spcPts val="600"/>
              </a:spcBef>
              <a:spcAft>
                <a:spcPts val="800"/>
              </a:spcAft>
              <a:buClr>
                <a:srgbClr val="0C68AC"/>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4" hasCustomPrompt="1"/>
          </p:nvPr>
        </p:nvSpPr>
        <p:spPr>
          <a:xfrm>
            <a:off x="423333" y="1624471"/>
            <a:ext cx="6267451"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5" name="Slide Number Placeholder 4"/>
          <p:cNvSpPr>
            <a:spLocks noGrp="1"/>
          </p:cNvSpPr>
          <p:nvPr>
            <p:ph type="sldNum" sz="quarter" idx="16"/>
          </p:nvPr>
        </p:nvSpPr>
        <p:spPr/>
        <p:txBody>
          <a:bodyPr/>
          <a:lstStyle/>
          <a:p>
            <a:fld id="{23750D03-48AD-2741-AECD-41D901562598}"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81033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2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429257" y="1608673"/>
            <a:ext cx="3846883" cy="4028153"/>
          </a:xfrm>
        </p:spPr>
        <p:txBody>
          <a:bodyPr lIns="0" tIns="0" rIns="0" bIns="0">
            <a:noAutofit/>
          </a:bodyPr>
          <a:lstStyle>
            <a:lvl1pPr marL="0" indent="0">
              <a:lnSpc>
                <a:spcPts val="2400"/>
              </a:lnSpc>
              <a:spcAft>
                <a:spcPts val="800"/>
              </a:spcAft>
              <a:buNone/>
              <a:defRPr sz="1600">
                <a:solidFill>
                  <a:srgbClr val="007DBA"/>
                </a:solidFill>
              </a:defRPr>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p:txBody>
      </p:sp>
      <p:sp>
        <p:nvSpPr>
          <p:cNvPr id="14" name="Content Placeholder 2"/>
          <p:cNvSpPr>
            <a:spLocks noGrp="1"/>
          </p:cNvSpPr>
          <p:nvPr>
            <p:ph idx="14" hasCustomPrompt="1"/>
          </p:nvPr>
        </p:nvSpPr>
        <p:spPr>
          <a:xfrm>
            <a:off x="4536030" y="1608673"/>
            <a:ext cx="7245343" cy="4028153"/>
          </a:xfrm>
        </p:spPr>
        <p:txBody>
          <a:bodyPr lIns="0" tIns="0" rIns="0" bIns="0">
            <a:noAutofit/>
          </a:bodyPr>
          <a:lstStyle>
            <a:lvl1pPr>
              <a:spcAft>
                <a:spcPts val="576"/>
              </a:spcAft>
              <a:buClr>
                <a:srgbClr val="007DBA"/>
              </a:buClr>
              <a:defRPr sz="2000">
                <a:solidFill>
                  <a:srgbClr val="101D3A"/>
                </a:solidFill>
              </a:defRPr>
            </a:lvl1pPr>
            <a:lvl2pPr>
              <a:spcAft>
                <a:spcPts val="576"/>
              </a:spcAft>
              <a:buClr>
                <a:srgbClr val="007DBA"/>
              </a:buClr>
              <a:defRPr sz="2000">
                <a:solidFill>
                  <a:srgbClr val="101D3A"/>
                </a:solidFill>
              </a:defRPr>
            </a:lvl2pPr>
            <a:lvl3pPr>
              <a:spcAft>
                <a:spcPts val="576"/>
              </a:spcAft>
              <a:buClr>
                <a:srgbClr val="007DBA"/>
              </a:buClr>
              <a:defRPr sz="1800">
                <a:solidFill>
                  <a:srgbClr val="101D3A"/>
                </a:solidFill>
              </a:defRPr>
            </a:lvl3pPr>
            <a:lvl4pPr>
              <a:spcAft>
                <a:spcPts val="576"/>
              </a:spcAft>
              <a:buClr>
                <a:srgbClr val="007DBA"/>
              </a:buClr>
              <a:defRPr sz="1600">
                <a:solidFill>
                  <a:srgbClr val="101D3A"/>
                </a:solidFill>
              </a:defRPr>
            </a:lvl4pPr>
            <a:lvl5pPr>
              <a:spcAft>
                <a:spcPts val="576"/>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20832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Photo">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p:cNvSpPr>
            <a:spLocks noGrp="1"/>
          </p:cNvSpPr>
          <p:nvPr>
            <p:ph type="pic" idx="14" hasCustomPrompt="1"/>
          </p:nvPr>
        </p:nvSpPr>
        <p:spPr>
          <a:xfrm>
            <a:off x="6980500" y="1624471"/>
            <a:ext cx="4800873" cy="4012353"/>
          </a:xfrm>
        </p:spPr>
        <p:txBody>
          <a:bodyPr anchor="ctr" anchorCtr="1"/>
          <a:lstStyle>
            <a:lvl1pPr marL="0" indent="0" algn="ctr">
              <a:buNone/>
              <a:defRPr sz="1400"/>
            </a:lvl1pPr>
            <a:lvl2pPr marL="511807" indent="0">
              <a:buNone/>
              <a:defRPr sz="3100"/>
            </a:lvl2pPr>
            <a:lvl3pPr marL="1023613" indent="0">
              <a:buNone/>
              <a:defRPr sz="2700"/>
            </a:lvl3pPr>
            <a:lvl4pPr marL="1535420" indent="0">
              <a:buNone/>
              <a:defRPr sz="2200"/>
            </a:lvl4pPr>
            <a:lvl5pPr marL="2047227" indent="0">
              <a:buNone/>
              <a:defRPr sz="2200"/>
            </a:lvl5pPr>
            <a:lvl6pPr marL="2559035" indent="0">
              <a:buNone/>
              <a:defRPr sz="2200"/>
            </a:lvl6pPr>
            <a:lvl7pPr marL="3070842" indent="0">
              <a:buNone/>
              <a:defRPr sz="2200"/>
            </a:lvl7pPr>
            <a:lvl8pPr marL="3582649" indent="0">
              <a:buNone/>
              <a:defRPr sz="2200"/>
            </a:lvl8pPr>
            <a:lvl9pPr marL="4094456" indent="0">
              <a:buNone/>
              <a:defRPr sz="2200"/>
            </a:lvl9pPr>
          </a:lstStyle>
          <a:p>
            <a:r>
              <a:rPr lang="en-US" dirty="0"/>
              <a:t>Drag picture to placeholder </a:t>
            </a:r>
            <a:br>
              <a:rPr lang="en-US" dirty="0"/>
            </a:br>
            <a:r>
              <a:rPr lang="en-US" dirty="0"/>
              <a:t>or click icon to add</a:t>
            </a:r>
            <a:br>
              <a:rPr lang="en-US" dirty="0"/>
            </a:br>
            <a:r>
              <a:rPr lang="en-US" dirty="0"/>
              <a:t>(150 DPI </a:t>
            </a:r>
            <a:r>
              <a:rPr lang="en-US" dirty="0" err="1"/>
              <a:t>PNG</a:t>
            </a:r>
            <a:r>
              <a:rPr lang="en-US" dirty="0"/>
              <a:t> file recommended)</a:t>
            </a:r>
          </a:p>
        </p:txBody>
      </p:sp>
      <p:sp>
        <p:nvSpPr>
          <p:cNvPr id="3" name="Slide Number Placeholder 2"/>
          <p:cNvSpPr>
            <a:spLocks noGrp="1"/>
          </p:cNvSpPr>
          <p:nvPr>
            <p:ph type="sldNum" sz="quarter" idx="16"/>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058099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Content+Graph">
    <p:spTree>
      <p:nvGrpSpPr>
        <p:cNvPr id="1" name=""/>
        <p:cNvGrpSpPr/>
        <p:nvPr/>
      </p:nvGrpSpPr>
      <p:grpSpPr>
        <a:xfrm>
          <a:off x="0" y="0"/>
          <a:ext cx="0" cy="0"/>
          <a:chOff x="0" y="0"/>
          <a:chExt cx="0" cy="0"/>
        </a:xfrm>
      </p:grpSpPr>
      <p:sp>
        <p:nvSpPr>
          <p:cNvPr id="13" name="Content Placeholder 2"/>
          <p:cNvSpPr>
            <a:spLocks noGrp="1"/>
          </p:cNvSpPr>
          <p:nvPr>
            <p:ph idx="13" hasCustomPrompt="1"/>
          </p:nvPr>
        </p:nvSpPr>
        <p:spPr>
          <a:xfrm>
            <a:off x="6980495" y="1608673"/>
            <a:ext cx="4894808" cy="4028153"/>
          </a:xfrm>
        </p:spPr>
        <p:txBody>
          <a:bodyPr/>
          <a:lstStyle>
            <a:lvl1pPr marL="0" indent="0">
              <a:spcAft>
                <a:spcPts val="800"/>
              </a:spcAft>
              <a:buNone/>
              <a:defRPr>
                <a:solidFill>
                  <a:srgbClr val="101D3A"/>
                </a:solidFill>
              </a:defRPr>
            </a:lvl1pPr>
            <a:lvl2pPr>
              <a:defRPr>
                <a:solidFill>
                  <a:srgbClr val="101D3A"/>
                </a:solidFill>
              </a:defRPr>
            </a:lvl2pPr>
            <a:lvl3pPr>
              <a:defRPr>
                <a:solidFill>
                  <a:srgbClr val="101D3A"/>
                </a:solidFill>
              </a:defRPr>
            </a:lvl3pPr>
            <a:lvl4pPr>
              <a:defRPr>
                <a:solidFill>
                  <a:srgbClr val="101D3A"/>
                </a:solidFill>
              </a:defRPr>
            </a:lvl4pPr>
            <a:lvl5pPr>
              <a:defRPr>
                <a:solidFill>
                  <a:srgbClr val="101D3A"/>
                </a:solidFill>
              </a:defRPr>
            </a:lvl5pPr>
          </a:lstStyle>
          <a:p>
            <a:pPr lvl="0"/>
            <a:r>
              <a:rPr lang="en-US" dirty="0"/>
              <a:t>Click to add text</a:t>
            </a:r>
          </a:p>
        </p:txBody>
      </p:sp>
      <p:sp>
        <p:nvSpPr>
          <p:cNvPr id="8" name="Content Placeholder 2"/>
          <p:cNvSpPr>
            <a:spLocks noGrp="1"/>
          </p:cNvSpPr>
          <p:nvPr>
            <p:ph idx="1" hasCustomPrompt="1"/>
          </p:nvPr>
        </p:nvSpPr>
        <p:spPr>
          <a:xfrm>
            <a:off x="429259" y="1608673"/>
            <a:ext cx="6272155" cy="4028153"/>
          </a:xfrm>
        </p:spPr>
        <p:txBody>
          <a:bodyPr lIns="0" tIns="0" rIns="0" bIns="0"/>
          <a:lstStyle>
            <a:lvl1pPr>
              <a:lnSpc>
                <a:spcPct val="90000"/>
              </a:lnSpc>
              <a:spcBef>
                <a:spcPts val="600"/>
              </a:spcBef>
              <a:spcAft>
                <a:spcPts val="800"/>
              </a:spcAft>
              <a:buClr>
                <a:srgbClr val="007DBA"/>
              </a:buClr>
              <a:defRPr sz="2000">
                <a:solidFill>
                  <a:srgbClr val="101D3A"/>
                </a:solidFill>
              </a:defRPr>
            </a:lvl1pPr>
            <a:lvl2pPr>
              <a:lnSpc>
                <a:spcPct val="90000"/>
              </a:lnSpc>
              <a:spcBef>
                <a:spcPts val="600"/>
              </a:spcBef>
              <a:spcAft>
                <a:spcPts val="800"/>
              </a:spcAft>
              <a:buClr>
                <a:srgbClr val="007DBA"/>
              </a:buClr>
              <a:defRPr sz="2000">
                <a:solidFill>
                  <a:srgbClr val="101D3A"/>
                </a:solidFill>
              </a:defRPr>
            </a:lvl2pPr>
            <a:lvl3pPr>
              <a:lnSpc>
                <a:spcPct val="90000"/>
              </a:lnSpc>
              <a:spcBef>
                <a:spcPts val="600"/>
              </a:spcBef>
              <a:spcAft>
                <a:spcPts val="800"/>
              </a:spcAft>
              <a:buClr>
                <a:srgbClr val="007DBA"/>
              </a:buClr>
              <a:defRPr sz="1800">
                <a:solidFill>
                  <a:srgbClr val="101D3A"/>
                </a:solidFill>
              </a:defRPr>
            </a:lvl3pPr>
            <a:lvl4pPr>
              <a:lnSpc>
                <a:spcPct val="90000"/>
              </a:lnSpc>
              <a:spcBef>
                <a:spcPts val="600"/>
              </a:spcBef>
              <a:spcAft>
                <a:spcPts val="800"/>
              </a:spcAft>
              <a:buClr>
                <a:srgbClr val="007DBA"/>
              </a:buClr>
              <a:defRPr sz="1600">
                <a:solidFill>
                  <a:srgbClr val="101D3A"/>
                </a:solidFill>
              </a:defRPr>
            </a:lvl4pPr>
            <a:lvl5pPr>
              <a:lnSpc>
                <a:spcPct val="90000"/>
              </a:lnSpc>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1596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3 Content">
    <p:spTree>
      <p:nvGrpSpPr>
        <p:cNvPr id="1" name=""/>
        <p:cNvGrpSpPr/>
        <p:nvPr/>
      </p:nvGrpSpPr>
      <p:grpSpPr>
        <a:xfrm>
          <a:off x="0" y="0"/>
          <a:ext cx="0" cy="0"/>
          <a:chOff x="0" y="0"/>
          <a:chExt cx="0" cy="0"/>
        </a:xfrm>
      </p:grpSpPr>
      <p:sp>
        <p:nvSpPr>
          <p:cNvPr id="29" name="Content Placeholder 3"/>
          <p:cNvSpPr>
            <a:spLocks noGrp="1"/>
          </p:cNvSpPr>
          <p:nvPr>
            <p:ph sz="half" idx="2" hasCustomPrompt="1"/>
          </p:nvPr>
        </p:nvSpPr>
        <p:spPr>
          <a:xfrm>
            <a:off x="429257" y="1605796"/>
            <a:ext cx="11352109" cy="646544"/>
          </a:xfrm>
        </p:spPr>
        <p:txBody>
          <a:bodyPr>
            <a:normAutofit/>
          </a:bodyPr>
          <a:lstStyle>
            <a:lvl1pPr marL="0" indent="0">
              <a:buNone/>
              <a:defRPr sz="1800">
                <a:solidFill>
                  <a:schemeClr val="tx2"/>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0" name="Content Placeholder 3"/>
          <p:cNvSpPr>
            <a:spLocks noGrp="1"/>
          </p:cNvSpPr>
          <p:nvPr>
            <p:ph sz="half" idx="13" hasCustomPrompt="1"/>
          </p:nvPr>
        </p:nvSpPr>
        <p:spPr>
          <a:xfrm>
            <a:off x="429263" y="2290754"/>
            <a:ext cx="3540772"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3" name="Content Placeholder 3"/>
          <p:cNvSpPr>
            <a:spLocks noGrp="1"/>
          </p:cNvSpPr>
          <p:nvPr>
            <p:ph sz="half" idx="14" hasCustomPrompt="1"/>
          </p:nvPr>
        </p:nvSpPr>
        <p:spPr>
          <a:xfrm>
            <a:off x="4349757"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4" name="Content Placeholder 3"/>
          <p:cNvSpPr>
            <a:spLocks noGrp="1"/>
          </p:cNvSpPr>
          <p:nvPr>
            <p:ph sz="half" idx="15" hasCustomPrompt="1"/>
          </p:nvPr>
        </p:nvSpPr>
        <p:spPr>
          <a:xfrm>
            <a:off x="8255425" y="2290754"/>
            <a:ext cx="3525948" cy="3611551"/>
          </a:xfrm>
        </p:spPr>
        <p:txBody>
          <a:bodyPr>
            <a:noAutofit/>
          </a:bodyPr>
          <a:lstStyle>
            <a:lvl1pPr marL="282372" indent="-282372">
              <a:buClr>
                <a:srgbClr val="007DBA"/>
              </a:buClr>
              <a:buFont typeface="Arial"/>
              <a:buChar char="•"/>
              <a:defRPr sz="1600">
                <a:solidFill>
                  <a:srgbClr val="101D3A"/>
                </a:solidFill>
              </a:defRPr>
            </a:lvl1pPr>
            <a:lvl2pPr marL="511806" indent="0">
              <a:buNone/>
              <a:defRPr sz="2000"/>
            </a:lvl2pPr>
            <a:lvl3pPr marL="1023613" indent="0">
              <a:buNone/>
              <a:defRPr sz="2000"/>
            </a:lvl3pPr>
            <a:lvl4pPr marL="1535420" indent="0">
              <a:buNone/>
              <a:defRPr sz="2000"/>
            </a:lvl4pPr>
            <a:lvl5pPr marL="2047227" indent="0">
              <a:buNone/>
              <a:defRPr sz="2000"/>
            </a:lvl5pPr>
            <a:lvl6pPr>
              <a:defRPr sz="2000"/>
            </a:lvl6pPr>
            <a:lvl7pPr>
              <a:defRPr sz="2000"/>
            </a:lvl7pPr>
            <a:lvl8pPr>
              <a:defRPr sz="2000"/>
            </a:lvl8pPr>
            <a:lvl9pPr>
              <a:defRPr sz="2000"/>
            </a:lvl9pPr>
          </a:lstStyle>
          <a:p>
            <a:pPr lvl="0"/>
            <a:r>
              <a:rPr lang="en-US" dirty="0"/>
              <a:t>Click to add text</a:t>
            </a:r>
          </a:p>
        </p:txBody>
      </p:sp>
      <p:sp>
        <p:nvSpPr>
          <p:cNvPr id="3" name="Slide Number Placeholder 2"/>
          <p:cNvSpPr>
            <a:spLocks noGrp="1"/>
          </p:cNvSpPr>
          <p:nvPr>
            <p:ph type="sldNum" sz="quarter" idx="17"/>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746174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276519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4055064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3">
    <p:bg>
      <p:bgPr>
        <a:solidFill>
          <a:srgbClr val="13294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bg1"/>
                </a:solidFill>
              </a:defRPr>
            </a:lvl1pPr>
          </a:lstStyle>
          <a:p>
            <a:fld id="{23750D03-48AD-2741-AECD-41D901562598}" type="slidenum">
              <a:rPr lang="en-US" smtClean="0"/>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8" y="6066550"/>
            <a:ext cx="1532659" cy="457199"/>
          </a:xfrm>
          <a:prstGeom prst="rect">
            <a:avLst/>
          </a:prstGeom>
        </p:spPr>
      </p:pic>
    </p:spTree>
    <p:extLst>
      <p:ext uri="{BB962C8B-B14F-4D97-AF65-F5344CB8AC3E}">
        <p14:creationId xmlns:p14="http://schemas.microsoft.com/office/powerpoint/2010/main" val="3887505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97840" y="451413"/>
            <a:ext cx="11226800" cy="1139881"/>
          </a:xfrm>
        </p:spPr>
        <p:txBody>
          <a:bodyPr/>
          <a:lstStyle>
            <a:lvl1pPr>
              <a:defRPr sz="26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497840" y="1816924"/>
            <a:ext cx="5477792" cy="4004755"/>
          </a:xfrm>
        </p:spPr>
        <p:txBody>
          <a:bodyPr>
            <a:noAutofit/>
          </a:bodyPr>
          <a:lstStyle>
            <a:lvl1pPr>
              <a:buFont typeface="+mj-lt"/>
              <a:buAutoNum type="arabicPeriod"/>
              <a:defRPr/>
            </a:lvl1pPr>
          </a:lstStyle>
          <a:p>
            <a:pPr lvl="0"/>
            <a:r>
              <a:rPr lang="en-US" dirty="0"/>
              <a:t>Edit Master text styles</a:t>
            </a:r>
          </a:p>
        </p:txBody>
      </p:sp>
      <p:sp>
        <p:nvSpPr>
          <p:cNvPr id="5" name="Slide Number Placeholder 3">
            <a:extLst>
              <a:ext uri="{FF2B5EF4-FFF2-40B4-BE49-F238E27FC236}">
                <a16:creationId xmlns:a16="http://schemas.microsoft.com/office/drawing/2014/main" id="{C5F94200-7FC0-9A4E-A413-F6E00934AD12}"/>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7" name="Text Placeholder 5">
            <a:extLst>
              <a:ext uri="{FF2B5EF4-FFF2-40B4-BE49-F238E27FC236}">
                <a16:creationId xmlns:a16="http://schemas.microsoft.com/office/drawing/2014/main" id="{957D897E-3A74-704A-9640-6EBF4A423268}"/>
              </a:ext>
            </a:extLst>
          </p:cNvPr>
          <p:cNvSpPr>
            <a:spLocks noGrp="1"/>
          </p:cNvSpPr>
          <p:nvPr>
            <p:ph type="body" sz="quarter" idx="11"/>
          </p:nvPr>
        </p:nvSpPr>
        <p:spPr>
          <a:xfrm>
            <a:off x="497840" y="6061724"/>
            <a:ext cx="6909435" cy="716147"/>
          </a:xfrm>
        </p:spPr>
        <p:txBody>
          <a:bodyPr anchor="b"/>
          <a:lstStyle>
            <a:lvl1pPr>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Tree>
    <p:extLst>
      <p:ext uri="{BB962C8B-B14F-4D97-AF65-F5344CB8AC3E}">
        <p14:creationId xmlns:p14="http://schemas.microsoft.com/office/powerpoint/2010/main" val="134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B34D59"/>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92455"/>
            <a:ext cx="6774777"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203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41239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39520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302031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350433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15836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7" y="6066550"/>
            <a:ext cx="1532662" cy="457200"/>
          </a:xfrm>
          <a:prstGeom prst="rect">
            <a:avLst/>
          </a:prstGeom>
        </p:spPr>
      </p:pic>
    </p:spTree>
    <p:extLst>
      <p:ext uri="{BB962C8B-B14F-4D97-AF65-F5344CB8AC3E}">
        <p14:creationId xmlns:p14="http://schemas.microsoft.com/office/powerpoint/2010/main" val="201220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6498" y="6066550"/>
            <a:ext cx="1532659" cy="457200"/>
          </a:xfrm>
          <a:prstGeom prst="rect">
            <a:avLst/>
          </a:prstGeom>
        </p:spPr>
      </p:pic>
    </p:spTree>
    <p:extLst>
      <p:ext uri="{BB962C8B-B14F-4D97-AF65-F5344CB8AC3E}">
        <p14:creationId xmlns:p14="http://schemas.microsoft.com/office/powerpoint/2010/main" val="75394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0" y="1671637"/>
            <a:ext cx="12192000" cy="2138363"/>
          </a:xfrm>
          <a:prstGeom prst="rect">
            <a:avLst/>
          </a:prstGeom>
          <a:solidFill>
            <a:srgbClr val="449AAC"/>
          </a:solidFill>
        </p:spPr>
        <p:txBody>
          <a:bodyPr anchor="ctr"/>
          <a:lstStyle>
            <a:lvl1pPr marL="0" indent="0" algn="ctr">
              <a:buNone/>
              <a:defRPr sz="4000">
                <a:solidFill>
                  <a:schemeClr val="accent6"/>
                </a:solidFill>
              </a:defRPr>
            </a:lvl1pPr>
          </a:lstStyle>
          <a:p>
            <a:r>
              <a:rPr lang="en-US" dirty="0"/>
              <a:t>Presentation Title Here</a:t>
            </a:r>
          </a:p>
        </p:txBody>
      </p:sp>
      <p:sp>
        <p:nvSpPr>
          <p:cNvPr id="7" name="Subtitle 3"/>
          <p:cNvSpPr>
            <a:spLocks noGrp="1"/>
          </p:cNvSpPr>
          <p:nvPr>
            <p:ph type="subTitle" idx="1" hasCustomPrompt="1"/>
          </p:nvPr>
        </p:nvSpPr>
        <p:spPr>
          <a:xfrm>
            <a:off x="609600" y="4189445"/>
            <a:ext cx="10972800" cy="431108"/>
          </a:xfrm>
          <a:prstGeom prst="rect">
            <a:avLst/>
          </a:prstGeom>
        </p:spPr>
        <p:txBody>
          <a:bodyPr anchor="ctr"/>
          <a:lstStyle>
            <a:lvl1pPr marL="0" indent="0">
              <a:buNone/>
              <a:defRPr b="1">
                <a:solidFill>
                  <a:srgbClr val="449AAC"/>
                </a:solidFill>
              </a:defRPr>
            </a:lvl1pPr>
          </a:lstStyle>
          <a:p>
            <a:r>
              <a:rPr lang="en-US" dirty="0"/>
              <a:t>Presenter’s Name Here</a:t>
            </a:r>
          </a:p>
        </p:txBody>
      </p:sp>
      <p:sp>
        <p:nvSpPr>
          <p:cNvPr id="8"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pic>
        <p:nvPicPr>
          <p:cNvPr id="3" name="Picture 2" descr="A close up of a sign&#10;&#10;Description automatically generated">
            <a:extLst>
              <a:ext uri="{FF2B5EF4-FFF2-40B4-BE49-F238E27FC236}">
                <a16:creationId xmlns:a16="http://schemas.microsoft.com/office/drawing/2014/main" id="{19CDB3E9-C9E2-B84A-A04E-91A6B20A03D6}"/>
              </a:ext>
            </a:extLst>
          </p:cNvPr>
          <p:cNvPicPr>
            <a:picLocks noChangeAspect="1"/>
          </p:cNvPicPr>
          <p:nvPr userDrawn="1"/>
        </p:nvPicPr>
        <p:blipFill>
          <a:blip r:embed="rId2"/>
          <a:stretch>
            <a:fillRect/>
          </a:stretch>
        </p:blipFill>
        <p:spPr>
          <a:xfrm>
            <a:off x="8566727" y="376238"/>
            <a:ext cx="3096768" cy="778423"/>
          </a:xfrm>
          <a:prstGeom prst="rect">
            <a:avLst/>
          </a:prstGeom>
        </p:spPr>
      </p:pic>
    </p:spTree>
    <p:extLst>
      <p:ext uri="{BB962C8B-B14F-4D97-AF65-F5344CB8AC3E}">
        <p14:creationId xmlns:p14="http://schemas.microsoft.com/office/powerpoint/2010/main" val="3938053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bg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24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607390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itle+Bullet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429257" y="1608674"/>
            <a:ext cx="11352109" cy="4028153"/>
          </a:xfrm>
        </p:spPr>
        <p:txBody>
          <a:bodyPr lIns="0" tIns="0" rIns="0" bIns="0"/>
          <a:lstStyle>
            <a:lvl1pPr>
              <a:spcBef>
                <a:spcPts val="600"/>
              </a:spcBef>
              <a:spcAft>
                <a:spcPts val="800"/>
              </a:spcAft>
              <a:buClr>
                <a:srgbClr val="007DBA"/>
              </a:buClr>
              <a:defRPr sz="2000">
                <a:solidFill>
                  <a:srgbClr val="101D3A"/>
                </a:solidFill>
              </a:defRPr>
            </a:lvl1pPr>
            <a:lvl2pPr>
              <a:spcBef>
                <a:spcPts val="600"/>
              </a:spcBef>
              <a:spcAft>
                <a:spcPts val="800"/>
              </a:spcAft>
              <a:buClr>
                <a:srgbClr val="007DBA"/>
              </a:buClr>
              <a:defRPr sz="2000">
                <a:solidFill>
                  <a:srgbClr val="101D3A"/>
                </a:solidFill>
              </a:defRPr>
            </a:lvl2pPr>
            <a:lvl3pPr>
              <a:spcBef>
                <a:spcPts val="600"/>
              </a:spcBef>
              <a:spcAft>
                <a:spcPts val="800"/>
              </a:spcAft>
              <a:buClr>
                <a:srgbClr val="007DBA"/>
              </a:buClr>
              <a:defRPr sz="1800">
                <a:solidFill>
                  <a:srgbClr val="101D3A"/>
                </a:solidFill>
              </a:defRPr>
            </a:lvl3pPr>
            <a:lvl4pPr>
              <a:spcBef>
                <a:spcPts val="600"/>
              </a:spcBef>
              <a:spcAft>
                <a:spcPts val="800"/>
              </a:spcAft>
              <a:buClr>
                <a:srgbClr val="007DBA"/>
              </a:buClr>
              <a:defRPr sz="1600">
                <a:solidFill>
                  <a:srgbClr val="101D3A"/>
                </a:solidFill>
              </a:defRPr>
            </a:lvl4pPr>
            <a:lvl5pPr>
              <a:spcBef>
                <a:spcPts val="600"/>
              </a:spcBef>
              <a:spcAft>
                <a:spcPts val="800"/>
              </a:spcAft>
              <a:buClr>
                <a:srgbClr val="007DBA"/>
              </a:buClr>
              <a:defRPr sz="1600">
                <a:solidFill>
                  <a:srgbClr val="101D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solidFill>
                  <a:srgbClr val="13294B"/>
                </a:solidFill>
              </a:defRPr>
            </a:lvl1pPr>
          </a:lstStyle>
          <a:p>
            <a:fld id="{23750D03-48AD-2741-AECD-41D901562598}" type="slidenum">
              <a:rPr lang="en-US" smtClean="0"/>
              <a:pPr/>
              <a:t>‹#›</a:t>
            </a:fld>
            <a:endParaRPr lang="en-US" dirty="0"/>
          </a:p>
        </p:txBody>
      </p:sp>
      <p:sp>
        <p:nvSpPr>
          <p:cNvPr id="7" name="Title 6"/>
          <p:cNvSpPr>
            <a:spLocks noGrp="1"/>
          </p:cNvSpPr>
          <p:nvPr>
            <p:ph type="title"/>
          </p:nvPr>
        </p:nvSpPr>
        <p:spPr/>
        <p:txBody>
          <a:body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499" y="6066551"/>
            <a:ext cx="1532659" cy="457200"/>
          </a:xfrm>
          <a:prstGeom prst="rect">
            <a:avLst/>
          </a:prstGeom>
        </p:spPr>
      </p:pic>
    </p:spTree>
    <p:extLst>
      <p:ext uri="{BB962C8B-B14F-4D97-AF65-F5344CB8AC3E}">
        <p14:creationId xmlns:p14="http://schemas.microsoft.com/office/powerpoint/2010/main" val="3593828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51812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29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75444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8312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26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724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418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4182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22447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296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312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58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68489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1253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80338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3143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546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8941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363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61164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942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74229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99435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57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0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3" y="3886155"/>
            <a:ext cx="10362113" cy="391639"/>
          </a:xfrm>
        </p:spPr>
        <p:txBody>
          <a:bodyPr lIns="91440" tIns="45720" rIns="91440" bIns="45720"/>
          <a:lstStyle>
            <a:lvl1pPr marL="0" indent="0">
              <a:buFontTx/>
              <a:buNone/>
              <a:defRPr sz="1452" b="1">
                <a:solidFill>
                  <a:schemeClr val="bg1"/>
                </a:solidFill>
              </a:defRPr>
            </a:lvl1pPr>
          </a:lstStyle>
          <a:p>
            <a:r>
              <a:rPr lang="nl-NL"/>
              <a:t>Klik om het opmaakprofiel van de modelondertitel te bewerken</a:t>
            </a:r>
          </a:p>
        </p:txBody>
      </p:sp>
      <p:sp>
        <p:nvSpPr>
          <p:cNvPr id="6147" name="Rectangle 3"/>
          <p:cNvSpPr>
            <a:spLocks noGrp="1" noChangeArrowheads="1"/>
          </p:cNvSpPr>
          <p:nvPr>
            <p:ph type="ctrTitle"/>
          </p:nvPr>
        </p:nvSpPr>
        <p:spPr>
          <a:xfrm>
            <a:off x="881461" y="3233902"/>
            <a:ext cx="10363924" cy="391639"/>
          </a:xfrm>
        </p:spPr>
        <p:txBody>
          <a:bodyPr/>
          <a:lstStyle>
            <a:lvl1pPr>
              <a:defRPr sz="1935">
                <a:solidFill>
                  <a:schemeClr val="bg1"/>
                </a:solidFill>
              </a:defRPr>
            </a:lvl1pPr>
          </a:lstStyle>
          <a:p>
            <a:r>
              <a:rPr lang="nl-NL"/>
              <a:t>Klik om de stijl te bewerken</a:t>
            </a:r>
          </a:p>
        </p:txBody>
      </p:sp>
      <p:sp>
        <p:nvSpPr>
          <p:cNvPr id="5" name="Rectangle 5"/>
          <p:cNvSpPr>
            <a:spLocks noGrp="1" noChangeArrowheads="1"/>
          </p:cNvSpPr>
          <p:nvPr>
            <p:ph type="dt" sz="half" idx="10"/>
          </p:nvPr>
        </p:nvSpPr>
        <p:spPr/>
        <p:txBody>
          <a:bodyPr/>
          <a:lstStyle>
            <a:lvl1pPr>
              <a:defRPr b="1">
                <a:solidFill>
                  <a:srgbClr val="000000"/>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b="1">
                <a:solidFill>
                  <a:srgbClr val="000000"/>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b="1">
                <a:solidFill>
                  <a:srgbClr val="000000"/>
                </a:solidFill>
              </a:defRPr>
            </a:lvl1pPr>
          </a:lstStyle>
          <a:p>
            <a:pPr>
              <a:defRPr/>
            </a:pPr>
            <a:fld id="{6947E112-9520-4082-88B6-25A0DAE63424}" type="slidenum">
              <a:rPr lang="nl-NL"/>
              <a:pPr>
                <a:defRPr/>
              </a:pPr>
              <a:t>‹#›</a:t>
            </a:fld>
            <a:endParaRPr lang="nl-NL"/>
          </a:p>
        </p:txBody>
      </p:sp>
    </p:spTree>
    <p:extLst>
      <p:ext uri="{BB962C8B-B14F-4D97-AF65-F5344CB8AC3E}">
        <p14:creationId xmlns:p14="http://schemas.microsoft.com/office/powerpoint/2010/main" val="186441774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1pPr>
              <a:defRPr sz="2258"/>
            </a:lvl1pPr>
            <a:lvl2pPr>
              <a:defRPr sz="1935"/>
            </a:lvl2pPr>
            <a:lvl3pPr>
              <a:defRPr sz="1612"/>
            </a:lvl3pPr>
            <a:lvl4pPr>
              <a:defRPr sz="1612"/>
            </a:lvl4pPr>
            <a:lvl5pPr>
              <a:defRPr sz="1612"/>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A51D04A-9104-4706-8B9D-57EE71E1FF84}" type="slidenum">
              <a:rPr lang="nl-NL"/>
              <a:pPr>
                <a:defRPr/>
              </a:pPr>
              <a:t>‹#›</a:t>
            </a:fld>
            <a:endParaRPr lang="nl-NL"/>
          </a:p>
        </p:txBody>
      </p:sp>
    </p:spTree>
    <p:extLst>
      <p:ext uri="{BB962C8B-B14F-4D97-AF65-F5344CB8AC3E}">
        <p14:creationId xmlns:p14="http://schemas.microsoft.com/office/powerpoint/2010/main" val="103388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10" y="4407381"/>
            <a:ext cx="10363924" cy="1362097"/>
          </a:xfrm>
        </p:spPr>
        <p:txBody>
          <a:bodyPr anchor="t"/>
          <a:lstStyle>
            <a:lvl1pPr algn="l">
              <a:defRPr sz="3225" b="1" cap="all"/>
            </a:lvl1pPr>
          </a:lstStyle>
          <a:p>
            <a:r>
              <a:rPr lang="nl-NL"/>
              <a:t>Klik om de stijl te bewerken</a:t>
            </a:r>
            <a:endParaRPr lang="en-US"/>
          </a:p>
        </p:txBody>
      </p:sp>
      <p:sp>
        <p:nvSpPr>
          <p:cNvPr id="3" name="Tijdelijke aanduiding voor tekst 2"/>
          <p:cNvSpPr>
            <a:spLocks noGrp="1"/>
          </p:cNvSpPr>
          <p:nvPr>
            <p:ph type="body" idx="1"/>
          </p:nvPr>
        </p:nvSpPr>
        <p:spPr>
          <a:xfrm>
            <a:off x="962910" y="2907056"/>
            <a:ext cx="10363924" cy="1500322"/>
          </a:xfrm>
        </p:spPr>
        <p:txBody>
          <a:bodyPr anchor="b"/>
          <a:lstStyle>
            <a:lvl1pPr marL="0" indent="0">
              <a:buNone/>
              <a:defRPr sz="1612"/>
            </a:lvl1pPr>
            <a:lvl2pPr marL="368609" indent="0">
              <a:buNone/>
              <a:defRPr sz="1452"/>
            </a:lvl2pPr>
            <a:lvl3pPr marL="737219" indent="0">
              <a:buNone/>
              <a:defRPr sz="1290"/>
            </a:lvl3pPr>
            <a:lvl4pPr marL="1105828" indent="0">
              <a:buNone/>
              <a:defRPr sz="1129"/>
            </a:lvl4pPr>
            <a:lvl5pPr marL="1474438" indent="0">
              <a:buNone/>
              <a:defRPr sz="1129"/>
            </a:lvl5pPr>
            <a:lvl6pPr marL="1843047" indent="0">
              <a:buNone/>
              <a:defRPr sz="1129"/>
            </a:lvl6pPr>
            <a:lvl7pPr marL="2211656" indent="0">
              <a:buNone/>
              <a:defRPr sz="1129"/>
            </a:lvl7pPr>
            <a:lvl8pPr marL="2580266" indent="0">
              <a:buNone/>
              <a:defRPr sz="1129"/>
            </a:lvl8pPr>
            <a:lvl9pPr marL="2948875" indent="0">
              <a:buNone/>
              <a:defRPr sz="1129"/>
            </a:lvl9pPr>
          </a:lstStyle>
          <a:p>
            <a:pPr lvl="0"/>
            <a:r>
              <a:rPr lang="nl-NL"/>
              <a:t>Klik om de modelstijlen te bewerken</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F993967-62FE-4D80-879E-C63AB93AE072}" type="slidenum">
              <a:rPr lang="nl-NL"/>
              <a:pPr>
                <a:defRPr/>
              </a:pPr>
              <a:t>‹#›</a:t>
            </a:fld>
            <a:endParaRPr lang="nl-NL"/>
          </a:p>
        </p:txBody>
      </p:sp>
    </p:spTree>
    <p:extLst>
      <p:ext uri="{BB962C8B-B14F-4D97-AF65-F5344CB8AC3E}">
        <p14:creationId xmlns:p14="http://schemas.microsoft.com/office/powerpoint/2010/main" val="30498883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1333955" y="2056107"/>
            <a:ext cx="5037164" cy="4050295"/>
          </a:xfrm>
        </p:spPr>
        <p:txBody>
          <a:bodyPr/>
          <a:lstStyle>
            <a:lvl1pPr>
              <a:defRPr sz="2258"/>
            </a:lvl1pPr>
            <a:lvl2pPr>
              <a:defRPr sz="1935"/>
            </a:lvl2pPr>
            <a:lvl3pPr>
              <a:defRPr sz="1612"/>
            </a:lvl3pPr>
            <a:lvl4pPr>
              <a:defRPr sz="1452"/>
            </a:lvl4pPr>
            <a:lvl5pPr>
              <a:defRPr sz="1452"/>
            </a:lvl5pPr>
            <a:lvl6pPr>
              <a:defRPr sz="1452"/>
            </a:lvl6pPr>
            <a:lvl7pPr>
              <a:defRPr sz="1452"/>
            </a:lvl7pPr>
            <a:lvl8pPr>
              <a:defRPr sz="1452"/>
            </a:lvl8pPr>
            <a:lvl9pPr>
              <a:defRPr sz="145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544875" y="2056107"/>
            <a:ext cx="5037165" cy="4050295"/>
          </a:xfrm>
        </p:spPr>
        <p:txBody>
          <a:bodyPr/>
          <a:lstStyle>
            <a:lvl1pPr>
              <a:defRPr sz="2258"/>
            </a:lvl1pPr>
            <a:lvl2pPr>
              <a:defRPr sz="1935"/>
            </a:lvl2pPr>
            <a:lvl3pPr>
              <a:defRPr sz="1612"/>
            </a:lvl3pPr>
            <a:lvl4pPr>
              <a:defRPr sz="1452"/>
            </a:lvl4pPr>
            <a:lvl5pPr>
              <a:defRPr sz="1452"/>
            </a:lvl5pPr>
            <a:lvl6pPr>
              <a:defRPr sz="1452"/>
            </a:lvl6pPr>
            <a:lvl7pPr>
              <a:defRPr sz="1452"/>
            </a:lvl7pPr>
            <a:lvl8pPr>
              <a:defRPr sz="1452"/>
            </a:lvl8pPr>
            <a:lvl9pPr>
              <a:defRPr sz="145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157F2F1D-3410-47B9-A830-10E5B5467B58}" type="slidenum">
              <a:rPr lang="nl-NL"/>
              <a:pPr>
                <a:defRPr/>
              </a:pPr>
              <a:t>‹#›</a:t>
            </a:fld>
            <a:endParaRPr lang="nl-NL"/>
          </a:p>
        </p:txBody>
      </p:sp>
    </p:spTree>
    <p:extLst>
      <p:ext uri="{BB962C8B-B14F-4D97-AF65-F5344CB8AC3E}">
        <p14:creationId xmlns:p14="http://schemas.microsoft.com/office/powerpoint/2010/main" val="6411108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4" y="275012"/>
            <a:ext cx="10972076" cy="114324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964" y="1534880"/>
            <a:ext cx="5386489" cy="639293"/>
          </a:xfrm>
        </p:spPr>
        <p:txBody>
          <a:bodyPr anchor="b"/>
          <a:lstStyle>
            <a:lvl1pPr marL="0" indent="0">
              <a:buNone/>
              <a:defRPr sz="1935" b="1"/>
            </a:lvl1pPr>
            <a:lvl2pPr marL="368609" indent="0">
              <a:buNone/>
              <a:defRPr sz="1612" b="1"/>
            </a:lvl2pPr>
            <a:lvl3pPr marL="737219" indent="0">
              <a:buNone/>
              <a:defRPr sz="1452" b="1"/>
            </a:lvl3pPr>
            <a:lvl4pPr marL="1105828" indent="0">
              <a:buNone/>
              <a:defRPr sz="1290" b="1"/>
            </a:lvl4pPr>
            <a:lvl5pPr marL="1474438" indent="0">
              <a:buNone/>
              <a:defRPr sz="1290" b="1"/>
            </a:lvl5pPr>
            <a:lvl6pPr marL="1843047" indent="0">
              <a:buNone/>
              <a:defRPr sz="1290" b="1"/>
            </a:lvl6pPr>
            <a:lvl7pPr marL="2211656" indent="0">
              <a:buNone/>
              <a:defRPr sz="1290" b="1"/>
            </a:lvl7pPr>
            <a:lvl8pPr marL="2580266" indent="0">
              <a:buNone/>
              <a:defRPr sz="1290" b="1"/>
            </a:lvl8pPr>
            <a:lvl9pPr marL="2948875" indent="0">
              <a:buNone/>
              <a:defRPr sz="1290" b="1"/>
            </a:lvl9pPr>
          </a:lstStyle>
          <a:p>
            <a:pPr lvl="0"/>
            <a:r>
              <a:rPr lang="nl-NL"/>
              <a:t>Klik om de modelstijlen te bewerken</a:t>
            </a:r>
          </a:p>
        </p:txBody>
      </p:sp>
      <p:sp>
        <p:nvSpPr>
          <p:cNvPr id="4" name="Tijdelijke aanduiding voor inhoud 3"/>
          <p:cNvSpPr>
            <a:spLocks noGrp="1"/>
          </p:cNvSpPr>
          <p:nvPr>
            <p:ph sz="half" idx="2"/>
          </p:nvPr>
        </p:nvSpPr>
        <p:spPr>
          <a:xfrm>
            <a:off x="609964" y="2174175"/>
            <a:ext cx="5386489" cy="3952385"/>
          </a:xfrm>
        </p:spPr>
        <p:txBody>
          <a:bodyPr/>
          <a:lstStyle>
            <a:lvl1pPr>
              <a:defRPr sz="1935"/>
            </a:lvl1pPr>
            <a:lvl2pPr>
              <a:defRPr sz="1612"/>
            </a:lvl2pPr>
            <a:lvl3pPr>
              <a:defRPr sz="1452"/>
            </a:lvl3pPr>
            <a:lvl4pPr>
              <a:defRPr sz="1290"/>
            </a:lvl4pPr>
            <a:lvl5pPr>
              <a:defRPr sz="1290"/>
            </a:lvl5pPr>
            <a:lvl6pPr>
              <a:defRPr sz="1290"/>
            </a:lvl6pPr>
            <a:lvl7pPr>
              <a:defRPr sz="1290"/>
            </a:lvl7pPr>
            <a:lvl8pPr>
              <a:defRPr sz="1290"/>
            </a:lvl8pPr>
            <a:lvl9pPr>
              <a:defRPr sz="129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740" y="1534880"/>
            <a:ext cx="5388300" cy="639293"/>
          </a:xfrm>
        </p:spPr>
        <p:txBody>
          <a:bodyPr anchor="b"/>
          <a:lstStyle>
            <a:lvl1pPr marL="0" indent="0">
              <a:buNone/>
              <a:defRPr sz="1935" b="1"/>
            </a:lvl1pPr>
            <a:lvl2pPr marL="368609" indent="0">
              <a:buNone/>
              <a:defRPr sz="1612" b="1"/>
            </a:lvl2pPr>
            <a:lvl3pPr marL="737219" indent="0">
              <a:buNone/>
              <a:defRPr sz="1452" b="1"/>
            </a:lvl3pPr>
            <a:lvl4pPr marL="1105828" indent="0">
              <a:buNone/>
              <a:defRPr sz="1290" b="1"/>
            </a:lvl4pPr>
            <a:lvl5pPr marL="1474438" indent="0">
              <a:buNone/>
              <a:defRPr sz="1290" b="1"/>
            </a:lvl5pPr>
            <a:lvl6pPr marL="1843047" indent="0">
              <a:buNone/>
              <a:defRPr sz="1290" b="1"/>
            </a:lvl6pPr>
            <a:lvl7pPr marL="2211656" indent="0">
              <a:buNone/>
              <a:defRPr sz="1290" b="1"/>
            </a:lvl7pPr>
            <a:lvl8pPr marL="2580266" indent="0">
              <a:buNone/>
              <a:defRPr sz="1290" b="1"/>
            </a:lvl8pPr>
            <a:lvl9pPr marL="2948875" indent="0">
              <a:buNone/>
              <a:defRPr sz="1290" b="1"/>
            </a:lvl9pPr>
          </a:lstStyle>
          <a:p>
            <a:pPr lvl="0"/>
            <a:r>
              <a:rPr lang="nl-NL"/>
              <a:t>Klik om de modelstijlen te bewerken</a:t>
            </a:r>
          </a:p>
        </p:txBody>
      </p:sp>
      <p:sp>
        <p:nvSpPr>
          <p:cNvPr id="6" name="Tijdelijke aanduiding voor inhoud 5"/>
          <p:cNvSpPr>
            <a:spLocks noGrp="1"/>
          </p:cNvSpPr>
          <p:nvPr>
            <p:ph sz="quarter" idx="4"/>
          </p:nvPr>
        </p:nvSpPr>
        <p:spPr>
          <a:xfrm>
            <a:off x="6193740" y="2174175"/>
            <a:ext cx="5388300" cy="3952385"/>
          </a:xfrm>
        </p:spPr>
        <p:txBody>
          <a:bodyPr/>
          <a:lstStyle>
            <a:lvl1pPr>
              <a:defRPr sz="1935"/>
            </a:lvl1pPr>
            <a:lvl2pPr>
              <a:defRPr sz="1612"/>
            </a:lvl2pPr>
            <a:lvl3pPr>
              <a:defRPr sz="1452"/>
            </a:lvl3pPr>
            <a:lvl4pPr>
              <a:defRPr sz="1290"/>
            </a:lvl4pPr>
            <a:lvl5pPr>
              <a:defRPr sz="1290"/>
            </a:lvl5pPr>
            <a:lvl6pPr>
              <a:defRPr sz="1290"/>
            </a:lvl6pPr>
            <a:lvl7pPr>
              <a:defRPr sz="1290"/>
            </a:lvl7pPr>
            <a:lvl8pPr>
              <a:defRPr sz="1290"/>
            </a:lvl8pPr>
            <a:lvl9pPr>
              <a:defRPr sz="129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8A90EAD1-FDCE-4BD6-864C-D4C11ECAE8D1}" type="slidenum">
              <a:rPr lang="nl-NL"/>
              <a:pPr>
                <a:defRPr/>
              </a:pPr>
              <a:t>‹#›</a:t>
            </a:fld>
            <a:endParaRPr lang="nl-NL"/>
          </a:p>
        </p:txBody>
      </p:sp>
    </p:spTree>
    <p:extLst>
      <p:ext uri="{BB962C8B-B14F-4D97-AF65-F5344CB8AC3E}">
        <p14:creationId xmlns:p14="http://schemas.microsoft.com/office/powerpoint/2010/main" val="39319137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A30B08D1-E05D-45FD-8B0F-8C022EBCCC5F}" type="slidenum">
              <a:rPr lang="nl-NL"/>
              <a:pPr>
                <a:defRPr/>
              </a:pPr>
              <a:t>‹#›</a:t>
            </a:fld>
            <a:endParaRPr lang="nl-NL"/>
          </a:p>
        </p:txBody>
      </p:sp>
    </p:spTree>
    <p:extLst>
      <p:ext uri="{BB962C8B-B14F-4D97-AF65-F5344CB8AC3E}">
        <p14:creationId xmlns:p14="http://schemas.microsoft.com/office/powerpoint/2010/main" val="15347394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8A0918CC-3162-4038-88F4-2920525DE31E}" type="slidenum">
              <a:rPr lang="nl-NL"/>
              <a:pPr>
                <a:defRPr/>
              </a:pPr>
              <a:t>‹#›</a:t>
            </a:fld>
            <a:endParaRPr lang="nl-NL"/>
          </a:p>
        </p:txBody>
      </p:sp>
    </p:spTree>
    <p:extLst>
      <p:ext uri="{BB962C8B-B14F-4D97-AF65-F5344CB8AC3E}">
        <p14:creationId xmlns:p14="http://schemas.microsoft.com/office/powerpoint/2010/main" val="160671462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5" y="273572"/>
            <a:ext cx="4010907" cy="1161958"/>
          </a:xfrm>
        </p:spPr>
        <p:txBody>
          <a:bodyPr anchor="b"/>
          <a:lstStyle>
            <a:lvl1pPr algn="l">
              <a:defRPr sz="1612" b="1"/>
            </a:lvl1pPr>
          </a:lstStyle>
          <a:p>
            <a:r>
              <a:rPr lang="nl-NL"/>
              <a:t>Klik om de stijl te bewerken</a:t>
            </a:r>
            <a:endParaRPr lang="en-US"/>
          </a:p>
        </p:txBody>
      </p:sp>
      <p:sp>
        <p:nvSpPr>
          <p:cNvPr id="3" name="Tijdelijke aanduiding voor inhoud 2"/>
          <p:cNvSpPr>
            <a:spLocks noGrp="1"/>
          </p:cNvSpPr>
          <p:nvPr>
            <p:ph idx="1"/>
          </p:nvPr>
        </p:nvSpPr>
        <p:spPr>
          <a:xfrm>
            <a:off x="4767479" y="273571"/>
            <a:ext cx="6814561" cy="5852986"/>
          </a:xfrm>
        </p:spPr>
        <p:txBody>
          <a:bodyPr/>
          <a:lstStyle>
            <a:lvl1pPr>
              <a:defRPr sz="2580"/>
            </a:lvl1pPr>
            <a:lvl2pPr>
              <a:defRPr sz="2258"/>
            </a:lvl2pPr>
            <a:lvl3pPr>
              <a:defRPr sz="1935"/>
            </a:lvl3pPr>
            <a:lvl4pPr>
              <a:defRPr sz="1612"/>
            </a:lvl4pPr>
            <a:lvl5pPr>
              <a:defRPr sz="1612"/>
            </a:lvl5pPr>
            <a:lvl6pPr>
              <a:defRPr sz="1612"/>
            </a:lvl6pPr>
            <a:lvl7pPr>
              <a:defRPr sz="1612"/>
            </a:lvl7pPr>
            <a:lvl8pPr>
              <a:defRPr sz="1612"/>
            </a:lvl8pPr>
            <a:lvl9pPr>
              <a:defRPr sz="161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965" y="1435533"/>
            <a:ext cx="4010907" cy="4691027"/>
          </a:xfrm>
        </p:spPr>
        <p:txBody>
          <a:bodyPr/>
          <a:lstStyle>
            <a:lvl1pPr marL="0" indent="0">
              <a:buNone/>
              <a:defRPr sz="1129"/>
            </a:lvl1pPr>
            <a:lvl2pPr marL="368609" indent="0">
              <a:buNone/>
              <a:defRPr sz="967"/>
            </a:lvl2pPr>
            <a:lvl3pPr marL="737219" indent="0">
              <a:buNone/>
              <a:defRPr sz="806"/>
            </a:lvl3pPr>
            <a:lvl4pPr marL="1105828" indent="0">
              <a:buNone/>
              <a:defRPr sz="725"/>
            </a:lvl4pPr>
            <a:lvl5pPr marL="1474438" indent="0">
              <a:buNone/>
              <a:defRPr sz="725"/>
            </a:lvl5pPr>
            <a:lvl6pPr marL="1843047" indent="0">
              <a:buNone/>
              <a:defRPr sz="725"/>
            </a:lvl6pPr>
            <a:lvl7pPr marL="2211656" indent="0">
              <a:buNone/>
              <a:defRPr sz="725"/>
            </a:lvl7pPr>
            <a:lvl8pPr marL="2580266" indent="0">
              <a:buNone/>
              <a:defRPr sz="725"/>
            </a:lvl8pPr>
            <a:lvl9pPr marL="2948875" indent="0">
              <a:buNone/>
              <a:defRPr sz="725"/>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4BE23A67-39A3-4915-9690-0E7D58179720}" type="slidenum">
              <a:rPr lang="nl-NL"/>
              <a:pPr>
                <a:defRPr/>
              </a:pPr>
              <a:t>‹#›</a:t>
            </a:fld>
            <a:endParaRPr lang="nl-NL"/>
          </a:p>
        </p:txBody>
      </p:sp>
    </p:spTree>
    <p:extLst>
      <p:ext uri="{BB962C8B-B14F-4D97-AF65-F5344CB8AC3E}">
        <p14:creationId xmlns:p14="http://schemas.microsoft.com/office/powerpoint/2010/main" val="27288680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70" y="4800456"/>
            <a:ext cx="7315924" cy="567300"/>
          </a:xfrm>
        </p:spPr>
        <p:txBody>
          <a:bodyPr anchor="b"/>
          <a:lstStyle>
            <a:lvl1pPr algn="l">
              <a:defRPr sz="1612" b="1"/>
            </a:lvl1pPr>
          </a:lstStyle>
          <a:p>
            <a:r>
              <a:rPr lang="nl-NL"/>
              <a:t>Klik om de stijl te bewerken</a:t>
            </a:r>
            <a:endParaRPr lang="en-US"/>
          </a:p>
        </p:txBody>
      </p:sp>
      <p:sp>
        <p:nvSpPr>
          <p:cNvPr id="3" name="Tijdelijke aanduiding voor afbeelding 2"/>
          <p:cNvSpPr>
            <a:spLocks noGrp="1"/>
          </p:cNvSpPr>
          <p:nvPr>
            <p:ph type="pic" idx="1"/>
          </p:nvPr>
        </p:nvSpPr>
        <p:spPr>
          <a:xfrm>
            <a:off x="2389170" y="613376"/>
            <a:ext cx="7315924" cy="4113648"/>
          </a:xfrm>
        </p:spPr>
        <p:txBody>
          <a:bodyPr/>
          <a:lstStyle>
            <a:lvl1pPr marL="0" indent="0">
              <a:buNone/>
              <a:defRPr sz="2580"/>
            </a:lvl1pPr>
            <a:lvl2pPr marL="368609" indent="0">
              <a:buNone/>
              <a:defRPr sz="2258"/>
            </a:lvl2pPr>
            <a:lvl3pPr marL="737219" indent="0">
              <a:buNone/>
              <a:defRPr sz="1935"/>
            </a:lvl3pPr>
            <a:lvl4pPr marL="1105828" indent="0">
              <a:buNone/>
              <a:defRPr sz="1612"/>
            </a:lvl4pPr>
            <a:lvl5pPr marL="1474438" indent="0">
              <a:buNone/>
              <a:defRPr sz="1612"/>
            </a:lvl5pPr>
            <a:lvl6pPr marL="1843047" indent="0">
              <a:buNone/>
              <a:defRPr sz="1612"/>
            </a:lvl6pPr>
            <a:lvl7pPr marL="2211656" indent="0">
              <a:buNone/>
              <a:defRPr sz="1612"/>
            </a:lvl7pPr>
            <a:lvl8pPr marL="2580266" indent="0">
              <a:buNone/>
              <a:defRPr sz="1612"/>
            </a:lvl8pPr>
            <a:lvl9pPr marL="2948875" indent="0">
              <a:buNone/>
              <a:defRPr sz="1612"/>
            </a:lvl9pPr>
          </a:lstStyle>
          <a:p>
            <a:pPr lvl="0"/>
            <a:r>
              <a:rPr lang="nl-NL" noProof="0"/>
              <a:t>Klik op het pictogram als u een afbeelding wilt toevoegen</a:t>
            </a:r>
            <a:endParaRPr lang="en-US" noProof="0"/>
          </a:p>
        </p:txBody>
      </p:sp>
      <p:sp>
        <p:nvSpPr>
          <p:cNvPr id="4" name="Tijdelijke aanduiding voor tekst 3"/>
          <p:cNvSpPr>
            <a:spLocks noGrp="1"/>
          </p:cNvSpPr>
          <p:nvPr>
            <p:ph type="body" sz="half" idx="2"/>
          </p:nvPr>
        </p:nvSpPr>
        <p:spPr>
          <a:xfrm>
            <a:off x="2389170" y="5367757"/>
            <a:ext cx="7315924" cy="804876"/>
          </a:xfrm>
        </p:spPr>
        <p:txBody>
          <a:bodyPr/>
          <a:lstStyle>
            <a:lvl1pPr marL="0" indent="0">
              <a:buNone/>
              <a:defRPr sz="1129"/>
            </a:lvl1pPr>
            <a:lvl2pPr marL="368609" indent="0">
              <a:buNone/>
              <a:defRPr sz="967"/>
            </a:lvl2pPr>
            <a:lvl3pPr marL="737219" indent="0">
              <a:buNone/>
              <a:defRPr sz="806"/>
            </a:lvl3pPr>
            <a:lvl4pPr marL="1105828" indent="0">
              <a:buNone/>
              <a:defRPr sz="725"/>
            </a:lvl4pPr>
            <a:lvl5pPr marL="1474438" indent="0">
              <a:buNone/>
              <a:defRPr sz="725"/>
            </a:lvl5pPr>
            <a:lvl6pPr marL="1843047" indent="0">
              <a:buNone/>
              <a:defRPr sz="725"/>
            </a:lvl6pPr>
            <a:lvl7pPr marL="2211656" indent="0">
              <a:buNone/>
              <a:defRPr sz="725"/>
            </a:lvl7pPr>
            <a:lvl8pPr marL="2580266" indent="0">
              <a:buNone/>
              <a:defRPr sz="725"/>
            </a:lvl8pPr>
            <a:lvl9pPr marL="2948875" indent="0">
              <a:buNone/>
              <a:defRPr sz="725"/>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F6522535-128E-4E14-A39A-6E4C2E1A2CCC}" type="slidenum">
              <a:rPr lang="nl-NL"/>
              <a:pPr>
                <a:defRPr/>
              </a:pPr>
              <a:t>‹#›</a:t>
            </a:fld>
            <a:endParaRPr lang="nl-NL"/>
          </a:p>
        </p:txBody>
      </p:sp>
    </p:spTree>
    <p:extLst>
      <p:ext uri="{BB962C8B-B14F-4D97-AF65-F5344CB8AC3E}">
        <p14:creationId xmlns:p14="http://schemas.microsoft.com/office/powerpoint/2010/main" val="10540486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EE9957B-4A78-4697-9D57-CD24BAD32331}" type="slidenum">
              <a:rPr lang="nl-NL"/>
              <a:pPr>
                <a:defRPr/>
              </a:pPr>
              <a:t>‹#›</a:t>
            </a:fld>
            <a:endParaRPr lang="nl-NL"/>
          </a:p>
        </p:txBody>
      </p:sp>
    </p:spTree>
    <p:extLst>
      <p:ext uri="{BB962C8B-B14F-4D97-AF65-F5344CB8AC3E}">
        <p14:creationId xmlns:p14="http://schemas.microsoft.com/office/powerpoint/2010/main" val="3795632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3" y="1141801"/>
            <a:ext cx="2561116" cy="496459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FB7C7B2-6646-4E2B-984B-184F32BF477C}" type="slidenum">
              <a:rPr lang="nl-NL"/>
              <a:pPr>
                <a:defRPr/>
              </a:pPr>
              <a:t>‹#›</a:t>
            </a:fld>
            <a:endParaRPr lang="nl-NL"/>
          </a:p>
        </p:txBody>
      </p:sp>
    </p:spTree>
    <p:extLst>
      <p:ext uri="{BB962C8B-B14F-4D97-AF65-F5344CB8AC3E}">
        <p14:creationId xmlns:p14="http://schemas.microsoft.com/office/powerpoint/2010/main" val="37338494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7763" y="6340475"/>
            <a:ext cx="20637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400">
                <a:solidFill>
                  <a:schemeClr val="tx1"/>
                </a:solidFill>
                <a:latin typeface="Arial" panose="020B0604020202020204" pitchFamily="34" charset="0"/>
                <a:cs typeface="Arial" panose="020B0604020202020204" pitchFamily="34" charset="0"/>
              </a:defRPr>
            </a:lvl1pPr>
            <a:lvl2pPr marL="514357" indent="-171452">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857260" indent="-171452">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a:defRPr sz="1800">
                <a:solidFill>
                  <a:schemeClr val="tx1"/>
                </a:solidFill>
                <a:latin typeface="Arial" panose="020B0604020202020204" pitchFamily="34" charset="0"/>
                <a:cs typeface="Arial" panose="020B0604020202020204" pitchFamily="34" charset="0"/>
              </a:defRPr>
            </a:lvl4pPr>
            <a:lvl5pPr>
              <a:defRPr sz="1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6641878"/>
            <a:ext cx="9997440" cy="216124"/>
          </a:xfrm>
        </p:spPr>
        <p:txBody>
          <a:bodyPr anchor="b">
            <a:spAutoFit/>
          </a:bodyPr>
          <a:lstStyle>
            <a:lvl1pPr marL="0" indent="0">
              <a:lnSpc>
                <a:spcPct val="80000"/>
              </a:lnSpc>
              <a:spcBef>
                <a:spcPts val="0"/>
              </a:spcBef>
              <a:buNone/>
              <a:defRPr sz="900">
                <a:latin typeface="Arial" panose="020B0604020202020204" pitchFamily="34" charset="0"/>
                <a:cs typeface="Arial" panose="020B0604020202020204" pitchFamily="34" charset="0"/>
              </a:defRPr>
            </a:lvl1pPr>
            <a:lvl2pPr marL="342905" indent="0">
              <a:buNone/>
              <a:defRPr sz="1050"/>
            </a:lvl2pPr>
            <a:lvl3pPr marL="685809" indent="0">
              <a:buNone/>
              <a:defRPr sz="1000"/>
            </a:lvl3pPr>
            <a:lvl4pPr marL="1028713" indent="0">
              <a:buNone/>
              <a:defRPr sz="1000"/>
            </a:lvl4pPr>
            <a:lvl5pPr marL="1371617" indent="0">
              <a:buNone/>
              <a:defRPr sz="1000"/>
            </a:lvl5pPr>
          </a:lstStyle>
          <a:p>
            <a:pPr lvl="0"/>
            <a:r>
              <a:rPr lang="en-US"/>
              <a:t>Click to edit Master text styles</a:t>
            </a:r>
          </a:p>
        </p:txBody>
      </p:sp>
      <p:sp>
        <p:nvSpPr>
          <p:cNvPr id="11" name="Title Placeholder 1"/>
          <p:cNvSpPr>
            <a:spLocks noGrp="1"/>
          </p:cNvSpPr>
          <p:nvPr>
            <p:ph type="title"/>
          </p:nvPr>
        </p:nvSpPr>
        <p:spPr>
          <a:xfrm>
            <a:off x="334433" y="144000"/>
            <a:ext cx="11523134" cy="1008000"/>
          </a:xfrm>
          <a:prstGeom prst="rect">
            <a:avLst/>
          </a:prstGeom>
        </p:spPr>
        <p:txBody>
          <a:bodyPr lIns="91440" tIns="45720" rIns="91440" bIns="45720" rtlCol="0" anchor="b">
            <a:noAutofit/>
          </a:bodyPr>
          <a:lstStyle>
            <a:lvl1pPr>
              <a:defRPr sz="320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595276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0" y="6477000"/>
            <a:ext cx="4895617" cy="288032"/>
          </a:xfrm>
        </p:spPr>
        <p:txBody>
          <a:bodyPr/>
          <a:lstStyle>
            <a:lvl1pPr marL="0" indent="0" algn="r">
              <a:buNone/>
              <a:defRPr sz="1067"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1067"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1529231470"/>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778"/>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356"/>
              </a:spcAft>
              <a:defRPr sz="1422"/>
            </a:lvl1pPr>
            <a:lvl2pPr>
              <a:spcBef>
                <a:spcPts val="0"/>
              </a:spcBef>
              <a:spcAft>
                <a:spcPts val="356"/>
              </a:spcAft>
              <a:defRPr sz="1422"/>
            </a:lvl2pPr>
            <a:lvl3pPr>
              <a:spcBef>
                <a:spcPts val="0"/>
              </a:spcBef>
              <a:spcAft>
                <a:spcPts val="356"/>
              </a:spcAft>
              <a:defRPr sz="1422"/>
            </a:lvl3pPr>
            <a:lvl4pPr>
              <a:spcBef>
                <a:spcPts val="0"/>
              </a:spcBef>
              <a:spcAft>
                <a:spcPts val="356"/>
              </a:spcAft>
              <a:defRPr sz="1422"/>
            </a:lvl4pPr>
            <a:lvl5pPr>
              <a:spcBef>
                <a:spcPts val="0"/>
              </a:spcBef>
              <a:spcAft>
                <a:spcPts val="356"/>
              </a:spcAft>
              <a:defRPr sz="1422"/>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486837" y="6096004"/>
            <a:ext cx="5507566" cy="487363"/>
          </a:xfrm>
        </p:spPr>
        <p:txBody>
          <a:bodyPr tIns="0" bIns="0" anchor="b"/>
          <a:lstStyle>
            <a:lvl1pPr marL="0" indent="0">
              <a:buNone/>
              <a:defRPr sz="1067"/>
            </a:lvl1pPr>
          </a:lstStyle>
          <a:p>
            <a:pPr lvl="0"/>
            <a:r>
              <a:rPr lang="en-US"/>
              <a:t>Click to edit Master text styles</a:t>
            </a:r>
          </a:p>
        </p:txBody>
      </p:sp>
      <p:sp>
        <p:nvSpPr>
          <p:cNvPr id="7" name="Text Placeholder 4"/>
          <p:cNvSpPr>
            <a:spLocks noGrp="1"/>
          </p:cNvSpPr>
          <p:nvPr>
            <p:ph type="body" sz="quarter" idx="11"/>
          </p:nvPr>
        </p:nvSpPr>
        <p:spPr>
          <a:xfrm>
            <a:off x="6197603" y="6096004"/>
            <a:ext cx="5507566" cy="487363"/>
          </a:xfrm>
        </p:spPr>
        <p:txBody>
          <a:bodyPr tIns="0" bIns="0" anchor="b"/>
          <a:lstStyle>
            <a:lvl1pPr marL="0" indent="0" algn="r">
              <a:buNone/>
              <a:defRPr sz="1067" baseline="0"/>
            </a:lvl1pPr>
          </a:lstStyle>
          <a:p>
            <a:pPr lvl="0"/>
            <a:r>
              <a:rPr lang="en-US"/>
              <a:t>Click to edit Master text styles</a:t>
            </a:r>
          </a:p>
        </p:txBody>
      </p:sp>
    </p:spTree>
    <p:extLst>
      <p:ext uri="{BB962C8B-B14F-4D97-AF65-F5344CB8AC3E}">
        <p14:creationId xmlns:p14="http://schemas.microsoft.com/office/powerpoint/2010/main" val="3115410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0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4" y="3886157"/>
            <a:ext cx="10362113" cy="391639"/>
          </a:xfrm>
        </p:spPr>
        <p:txBody>
          <a:bodyPr lIns="91440" tIns="45720" rIns="91440" bIns="45720"/>
          <a:lstStyle>
            <a:lvl1pPr marL="0" indent="0">
              <a:buFontTx/>
              <a:buNone/>
              <a:defRPr sz="1225" b="1">
                <a:solidFill>
                  <a:schemeClr val="bg1"/>
                </a:solidFill>
              </a:defRPr>
            </a:lvl1pPr>
          </a:lstStyle>
          <a:p>
            <a:r>
              <a:rPr lang="nl-NL"/>
              <a:t>Klik om het opmaakprofiel van de modelondertitel te bewerken</a:t>
            </a:r>
          </a:p>
        </p:txBody>
      </p:sp>
      <p:sp>
        <p:nvSpPr>
          <p:cNvPr id="6147" name="Rectangle 3"/>
          <p:cNvSpPr>
            <a:spLocks noGrp="1" noChangeArrowheads="1"/>
          </p:cNvSpPr>
          <p:nvPr>
            <p:ph type="ctrTitle"/>
          </p:nvPr>
        </p:nvSpPr>
        <p:spPr>
          <a:xfrm>
            <a:off x="881462" y="3233902"/>
            <a:ext cx="10363924" cy="391639"/>
          </a:xfrm>
        </p:spPr>
        <p:txBody>
          <a:bodyPr/>
          <a:lstStyle>
            <a:lvl1pPr>
              <a:defRPr sz="1633">
                <a:solidFill>
                  <a:schemeClr val="bg1"/>
                </a:solidFill>
              </a:defRPr>
            </a:lvl1pPr>
          </a:lstStyle>
          <a:p>
            <a:r>
              <a:rPr lang="nl-NL"/>
              <a:t>Klik om de stijl te bewerken</a:t>
            </a:r>
          </a:p>
        </p:txBody>
      </p:sp>
      <p:sp>
        <p:nvSpPr>
          <p:cNvPr id="5" name="Rectangle 5"/>
          <p:cNvSpPr>
            <a:spLocks noGrp="1" noChangeArrowheads="1"/>
          </p:cNvSpPr>
          <p:nvPr>
            <p:ph type="dt" sz="half" idx="10"/>
          </p:nvPr>
        </p:nvSpPr>
        <p:spPr/>
        <p:txBody>
          <a:bodyPr/>
          <a:lstStyle>
            <a:lvl1pPr>
              <a:defRPr b="1">
                <a:solidFill>
                  <a:srgbClr val="000000"/>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b="1">
                <a:solidFill>
                  <a:srgbClr val="000000"/>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b="1">
                <a:solidFill>
                  <a:srgbClr val="000000"/>
                </a:solidFill>
              </a:defRPr>
            </a:lvl1pPr>
          </a:lstStyle>
          <a:p>
            <a:pPr>
              <a:defRPr/>
            </a:pPr>
            <a:fld id="{1CFD3A31-DEDE-4B16-A18F-4E10A09DE2E1}" type="slidenum">
              <a:rPr lang="nl-NL"/>
              <a:pPr>
                <a:defRPr/>
              </a:pPr>
              <a:t>‹#›</a:t>
            </a:fld>
            <a:endParaRPr lang="nl-NL"/>
          </a:p>
        </p:txBody>
      </p:sp>
    </p:spTree>
    <p:extLst>
      <p:ext uri="{BB962C8B-B14F-4D97-AF65-F5344CB8AC3E}">
        <p14:creationId xmlns:p14="http://schemas.microsoft.com/office/powerpoint/2010/main" val="37112889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1pPr>
              <a:defRPr sz="1905"/>
            </a:lvl1pPr>
            <a:lvl2pPr>
              <a:defRPr sz="1633"/>
            </a:lvl2pPr>
            <a:lvl3pPr>
              <a:defRPr sz="1360"/>
            </a:lvl3pPr>
            <a:lvl4pPr>
              <a:defRPr sz="1360"/>
            </a:lvl4pPr>
            <a:lvl5pPr>
              <a:defRPr sz="136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C51B491-CDEA-4EAF-AA30-7719D7CBDF44}" type="slidenum">
              <a:rPr lang="nl-NL"/>
              <a:pPr>
                <a:defRPr/>
              </a:pPr>
              <a:t>‹#›</a:t>
            </a:fld>
            <a:endParaRPr lang="nl-NL"/>
          </a:p>
        </p:txBody>
      </p:sp>
    </p:spTree>
    <p:extLst>
      <p:ext uri="{BB962C8B-B14F-4D97-AF65-F5344CB8AC3E}">
        <p14:creationId xmlns:p14="http://schemas.microsoft.com/office/powerpoint/2010/main" val="3681298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10" y="4407383"/>
            <a:ext cx="10363924" cy="1362097"/>
          </a:xfrm>
        </p:spPr>
        <p:txBody>
          <a:bodyPr anchor="t"/>
          <a:lstStyle>
            <a:lvl1pPr algn="l">
              <a:defRPr sz="2721" b="1" cap="all"/>
            </a:lvl1pPr>
          </a:lstStyle>
          <a:p>
            <a:r>
              <a:rPr lang="nl-NL"/>
              <a:t>Klik om de stijl te bewerken</a:t>
            </a:r>
            <a:endParaRPr lang="en-US"/>
          </a:p>
        </p:txBody>
      </p:sp>
      <p:sp>
        <p:nvSpPr>
          <p:cNvPr id="3" name="Tijdelijke aanduiding voor tekst 2"/>
          <p:cNvSpPr>
            <a:spLocks noGrp="1"/>
          </p:cNvSpPr>
          <p:nvPr>
            <p:ph type="body" idx="1"/>
          </p:nvPr>
        </p:nvSpPr>
        <p:spPr>
          <a:xfrm>
            <a:off x="962910" y="2907056"/>
            <a:ext cx="10363924" cy="1500322"/>
          </a:xfrm>
        </p:spPr>
        <p:txBody>
          <a:bodyPr anchor="b"/>
          <a:lstStyle>
            <a:lvl1pPr marL="0" indent="0">
              <a:buNone/>
              <a:defRPr sz="1360"/>
            </a:lvl1pPr>
            <a:lvl2pPr marL="311032" indent="0">
              <a:buNone/>
              <a:defRPr sz="1225"/>
            </a:lvl2pPr>
            <a:lvl3pPr marL="622065" indent="0">
              <a:buNone/>
              <a:defRPr sz="1089"/>
            </a:lvl3pPr>
            <a:lvl4pPr marL="933098" indent="0">
              <a:buNone/>
              <a:defRPr sz="953"/>
            </a:lvl4pPr>
            <a:lvl5pPr marL="1244131" indent="0">
              <a:buNone/>
              <a:defRPr sz="953"/>
            </a:lvl5pPr>
            <a:lvl6pPr marL="1555163" indent="0">
              <a:buNone/>
              <a:defRPr sz="953"/>
            </a:lvl6pPr>
            <a:lvl7pPr marL="1866195" indent="0">
              <a:buNone/>
              <a:defRPr sz="953"/>
            </a:lvl7pPr>
            <a:lvl8pPr marL="2177228" indent="0">
              <a:buNone/>
              <a:defRPr sz="953"/>
            </a:lvl8pPr>
            <a:lvl9pPr marL="2488261" indent="0">
              <a:buNone/>
              <a:defRPr sz="953"/>
            </a:lvl9pPr>
          </a:lstStyle>
          <a:p>
            <a:pPr lvl="0"/>
            <a:r>
              <a:rPr lang="nl-NL"/>
              <a:t>Klik om de modelstijlen te bewerken</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0175944-82FA-4081-86E4-F6BD7C9B954F}" type="slidenum">
              <a:rPr lang="nl-NL"/>
              <a:pPr>
                <a:defRPr/>
              </a:pPr>
              <a:t>‹#›</a:t>
            </a:fld>
            <a:endParaRPr lang="nl-NL"/>
          </a:p>
        </p:txBody>
      </p:sp>
    </p:spTree>
    <p:extLst>
      <p:ext uri="{BB962C8B-B14F-4D97-AF65-F5344CB8AC3E}">
        <p14:creationId xmlns:p14="http://schemas.microsoft.com/office/powerpoint/2010/main" val="24209974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1333956" y="2056109"/>
            <a:ext cx="5037164" cy="4050295"/>
          </a:xfrm>
        </p:spPr>
        <p:txBody>
          <a:bodyPr/>
          <a:lstStyle>
            <a:lvl1pPr>
              <a:defRPr sz="1905"/>
            </a:lvl1pPr>
            <a:lvl2pPr>
              <a:defRPr sz="1633"/>
            </a:lvl2pPr>
            <a:lvl3pPr>
              <a:defRPr sz="1360"/>
            </a:lvl3pPr>
            <a:lvl4pPr>
              <a:defRPr sz="1225"/>
            </a:lvl4pPr>
            <a:lvl5pPr>
              <a:defRPr sz="1225"/>
            </a:lvl5pPr>
            <a:lvl6pPr>
              <a:defRPr sz="1225"/>
            </a:lvl6pPr>
            <a:lvl7pPr>
              <a:defRPr sz="1225"/>
            </a:lvl7pPr>
            <a:lvl8pPr>
              <a:defRPr sz="1225"/>
            </a:lvl8pPr>
            <a:lvl9pPr>
              <a:defRPr sz="122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544876" y="2056109"/>
            <a:ext cx="5037165" cy="4050295"/>
          </a:xfrm>
        </p:spPr>
        <p:txBody>
          <a:bodyPr/>
          <a:lstStyle>
            <a:lvl1pPr>
              <a:defRPr sz="1905"/>
            </a:lvl1pPr>
            <a:lvl2pPr>
              <a:defRPr sz="1633"/>
            </a:lvl2pPr>
            <a:lvl3pPr>
              <a:defRPr sz="1360"/>
            </a:lvl3pPr>
            <a:lvl4pPr>
              <a:defRPr sz="1225"/>
            </a:lvl4pPr>
            <a:lvl5pPr>
              <a:defRPr sz="1225"/>
            </a:lvl5pPr>
            <a:lvl6pPr>
              <a:defRPr sz="1225"/>
            </a:lvl6pPr>
            <a:lvl7pPr>
              <a:defRPr sz="1225"/>
            </a:lvl7pPr>
            <a:lvl8pPr>
              <a:defRPr sz="1225"/>
            </a:lvl8pPr>
            <a:lvl9pPr>
              <a:defRPr sz="122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519A314F-0BBA-4F96-8545-A26BF5E80700}" type="slidenum">
              <a:rPr lang="nl-NL"/>
              <a:pPr>
                <a:defRPr/>
              </a:pPr>
              <a:t>‹#›</a:t>
            </a:fld>
            <a:endParaRPr lang="nl-NL"/>
          </a:p>
        </p:txBody>
      </p:sp>
    </p:spTree>
    <p:extLst>
      <p:ext uri="{BB962C8B-B14F-4D97-AF65-F5344CB8AC3E}">
        <p14:creationId xmlns:p14="http://schemas.microsoft.com/office/powerpoint/2010/main" val="34932624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4" y="275012"/>
            <a:ext cx="10972076" cy="114324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965" y="1534880"/>
            <a:ext cx="5386489" cy="639293"/>
          </a:xfrm>
        </p:spPr>
        <p:txBody>
          <a:bodyPr anchor="b"/>
          <a:lstStyle>
            <a:lvl1pPr marL="0" indent="0">
              <a:buNone/>
              <a:defRPr sz="1633" b="1"/>
            </a:lvl1pPr>
            <a:lvl2pPr marL="311032" indent="0">
              <a:buNone/>
              <a:defRPr sz="1360" b="1"/>
            </a:lvl2pPr>
            <a:lvl3pPr marL="622065" indent="0">
              <a:buNone/>
              <a:defRPr sz="1225" b="1"/>
            </a:lvl3pPr>
            <a:lvl4pPr marL="933098" indent="0">
              <a:buNone/>
              <a:defRPr sz="1089" b="1"/>
            </a:lvl4pPr>
            <a:lvl5pPr marL="1244131" indent="0">
              <a:buNone/>
              <a:defRPr sz="1089" b="1"/>
            </a:lvl5pPr>
            <a:lvl6pPr marL="1555163" indent="0">
              <a:buNone/>
              <a:defRPr sz="1089" b="1"/>
            </a:lvl6pPr>
            <a:lvl7pPr marL="1866195" indent="0">
              <a:buNone/>
              <a:defRPr sz="1089" b="1"/>
            </a:lvl7pPr>
            <a:lvl8pPr marL="2177228" indent="0">
              <a:buNone/>
              <a:defRPr sz="1089" b="1"/>
            </a:lvl8pPr>
            <a:lvl9pPr marL="2488261" indent="0">
              <a:buNone/>
              <a:defRPr sz="1089" b="1"/>
            </a:lvl9pPr>
          </a:lstStyle>
          <a:p>
            <a:pPr lvl="0"/>
            <a:r>
              <a:rPr lang="nl-NL"/>
              <a:t>Klik om de modelstijlen te bewerken</a:t>
            </a:r>
          </a:p>
        </p:txBody>
      </p:sp>
      <p:sp>
        <p:nvSpPr>
          <p:cNvPr id="4" name="Tijdelijke aanduiding voor inhoud 3"/>
          <p:cNvSpPr>
            <a:spLocks noGrp="1"/>
          </p:cNvSpPr>
          <p:nvPr>
            <p:ph sz="half" idx="2"/>
          </p:nvPr>
        </p:nvSpPr>
        <p:spPr>
          <a:xfrm>
            <a:off x="609965" y="2174177"/>
            <a:ext cx="5386489" cy="3952385"/>
          </a:xfrm>
        </p:spPr>
        <p:txBody>
          <a:bodyPr/>
          <a:lstStyle>
            <a:lvl1pPr>
              <a:defRPr sz="1633"/>
            </a:lvl1pPr>
            <a:lvl2pPr>
              <a:defRPr sz="1360"/>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740" y="1534880"/>
            <a:ext cx="5388300" cy="639293"/>
          </a:xfrm>
        </p:spPr>
        <p:txBody>
          <a:bodyPr anchor="b"/>
          <a:lstStyle>
            <a:lvl1pPr marL="0" indent="0">
              <a:buNone/>
              <a:defRPr sz="1633" b="1"/>
            </a:lvl1pPr>
            <a:lvl2pPr marL="311032" indent="0">
              <a:buNone/>
              <a:defRPr sz="1360" b="1"/>
            </a:lvl2pPr>
            <a:lvl3pPr marL="622065" indent="0">
              <a:buNone/>
              <a:defRPr sz="1225" b="1"/>
            </a:lvl3pPr>
            <a:lvl4pPr marL="933098" indent="0">
              <a:buNone/>
              <a:defRPr sz="1089" b="1"/>
            </a:lvl4pPr>
            <a:lvl5pPr marL="1244131" indent="0">
              <a:buNone/>
              <a:defRPr sz="1089" b="1"/>
            </a:lvl5pPr>
            <a:lvl6pPr marL="1555163" indent="0">
              <a:buNone/>
              <a:defRPr sz="1089" b="1"/>
            </a:lvl6pPr>
            <a:lvl7pPr marL="1866195" indent="0">
              <a:buNone/>
              <a:defRPr sz="1089" b="1"/>
            </a:lvl7pPr>
            <a:lvl8pPr marL="2177228" indent="0">
              <a:buNone/>
              <a:defRPr sz="1089" b="1"/>
            </a:lvl8pPr>
            <a:lvl9pPr marL="2488261" indent="0">
              <a:buNone/>
              <a:defRPr sz="1089" b="1"/>
            </a:lvl9pPr>
          </a:lstStyle>
          <a:p>
            <a:pPr lvl="0"/>
            <a:r>
              <a:rPr lang="nl-NL"/>
              <a:t>Klik om de modelstijlen te bewerken</a:t>
            </a:r>
          </a:p>
        </p:txBody>
      </p:sp>
      <p:sp>
        <p:nvSpPr>
          <p:cNvPr id="6" name="Tijdelijke aanduiding voor inhoud 5"/>
          <p:cNvSpPr>
            <a:spLocks noGrp="1"/>
          </p:cNvSpPr>
          <p:nvPr>
            <p:ph sz="quarter" idx="4"/>
          </p:nvPr>
        </p:nvSpPr>
        <p:spPr>
          <a:xfrm>
            <a:off x="6193740" y="2174177"/>
            <a:ext cx="5388300" cy="3952385"/>
          </a:xfrm>
        </p:spPr>
        <p:txBody>
          <a:bodyPr/>
          <a:lstStyle>
            <a:lvl1pPr>
              <a:defRPr sz="1633"/>
            </a:lvl1pPr>
            <a:lvl2pPr>
              <a:defRPr sz="1360"/>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31FBA757-358A-4D1A-8137-CB13BDC69B7E}" type="slidenum">
              <a:rPr lang="nl-NL"/>
              <a:pPr>
                <a:defRPr/>
              </a:pPr>
              <a:t>‹#›</a:t>
            </a:fld>
            <a:endParaRPr lang="nl-NL"/>
          </a:p>
        </p:txBody>
      </p:sp>
    </p:spTree>
    <p:extLst>
      <p:ext uri="{BB962C8B-B14F-4D97-AF65-F5344CB8AC3E}">
        <p14:creationId xmlns:p14="http://schemas.microsoft.com/office/powerpoint/2010/main" val="1343454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C6855AD-1717-4147-9B0A-CEAD9541EA2D}" type="slidenum">
              <a:rPr lang="nl-NL"/>
              <a:pPr>
                <a:defRPr/>
              </a:pPr>
              <a:t>‹#›</a:t>
            </a:fld>
            <a:endParaRPr lang="nl-NL"/>
          </a:p>
        </p:txBody>
      </p:sp>
    </p:spTree>
    <p:extLst>
      <p:ext uri="{BB962C8B-B14F-4D97-AF65-F5344CB8AC3E}">
        <p14:creationId xmlns:p14="http://schemas.microsoft.com/office/powerpoint/2010/main" val="3013534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A628701E-5B50-4FDD-8C23-2C7A8DD6B7E8}" type="slidenum">
              <a:rPr lang="nl-NL"/>
              <a:pPr>
                <a:defRPr/>
              </a:pPr>
              <a:t>‹#›</a:t>
            </a:fld>
            <a:endParaRPr lang="nl-NL"/>
          </a:p>
        </p:txBody>
      </p:sp>
    </p:spTree>
    <p:extLst>
      <p:ext uri="{BB962C8B-B14F-4D97-AF65-F5344CB8AC3E}">
        <p14:creationId xmlns:p14="http://schemas.microsoft.com/office/powerpoint/2010/main" val="5175249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6" y="273572"/>
            <a:ext cx="4010907" cy="1161958"/>
          </a:xfrm>
        </p:spPr>
        <p:txBody>
          <a:bodyPr anchor="b"/>
          <a:lstStyle>
            <a:lvl1pPr algn="l">
              <a:defRPr sz="1360" b="1"/>
            </a:lvl1pPr>
          </a:lstStyle>
          <a:p>
            <a:r>
              <a:rPr lang="nl-NL"/>
              <a:t>Klik om de stijl te bewerken</a:t>
            </a:r>
            <a:endParaRPr lang="en-US"/>
          </a:p>
        </p:txBody>
      </p:sp>
      <p:sp>
        <p:nvSpPr>
          <p:cNvPr id="3" name="Tijdelijke aanduiding voor inhoud 2"/>
          <p:cNvSpPr>
            <a:spLocks noGrp="1"/>
          </p:cNvSpPr>
          <p:nvPr>
            <p:ph idx="1"/>
          </p:nvPr>
        </p:nvSpPr>
        <p:spPr>
          <a:xfrm>
            <a:off x="4767480" y="273571"/>
            <a:ext cx="6814561" cy="5852986"/>
          </a:xfrm>
        </p:spPr>
        <p:txBody>
          <a:bodyPr/>
          <a:lstStyle>
            <a:lvl1pPr>
              <a:defRPr sz="2177"/>
            </a:lvl1pPr>
            <a:lvl2pPr>
              <a:defRPr sz="1905"/>
            </a:lvl2pPr>
            <a:lvl3pPr>
              <a:defRPr sz="1633"/>
            </a:lvl3pPr>
            <a:lvl4pPr>
              <a:defRPr sz="1360"/>
            </a:lvl4pPr>
            <a:lvl5pPr>
              <a:defRPr sz="1360"/>
            </a:lvl5pPr>
            <a:lvl6pPr>
              <a:defRPr sz="1360"/>
            </a:lvl6pPr>
            <a:lvl7pPr>
              <a:defRPr sz="1360"/>
            </a:lvl7pPr>
            <a:lvl8pPr>
              <a:defRPr sz="1360"/>
            </a:lvl8pPr>
            <a:lvl9pPr>
              <a:defRPr sz="136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966" y="1435534"/>
            <a:ext cx="4010907" cy="4691027"/>
          </a:xfrm>
        </p:spPr>
        <p:txBody>
          <a:bodyPr/>
          <a:lstStyle>
            <a:lvl1pPr marL="0" indent="0">
              <a:buNone/>
              <a:defRPr sz="953"/>
            </a:lvl1pPr>
            <a:lvl2pPr marL="311032" indent="0">
              <a:buNone/>
              <a:defRPr sz="816"/>
            </a:lvl2pPr>
            <a:lvl3pPr marL="622065" indent="0">
              <a:buNone/>
              <a:defRPr sz="680"/>
            </a:lvl3pPr>
            <a:lvl4pPr marL="933098" indent="0">
              <a:buNone/>
              <a:defRPr sz="612"/>
            </a:lvl4pPr>
            <a:lvl5pPr marL="1244131" indent="0">
              <a:buNone/>
              <a:defRPr sz="612"/>
            </a:lvl5pPr>
            <a:lvl6pPr marL="1555163" indent="0">
              <a:buNone/>
              <a:defRPr sz="612"/>
            </a:lvl6pPr>
            <a:lvl7pPr marL="1866195" indent="0">
              <a:buNone/>
              <a:defRPr sz="612"/>
            </a:lvl7pPr>
            <a:lvl8pPr marL="2177228" indent="0">
              <a:buNone/>
              <a:defRPr sz="612"/>
            </a:lvl8pPr>
            <a:lvl9pPr marL="2488261" indent="0">
              <a:buNone/>
              <a:defRPr sz="612"/>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C3E6321A-9695-487A-80D1-C3380E78DF7F}" type="slidenum">
              <a:rPr lang="nl-NL"/>
              <a:pPr>
                <a:defRPr/>
              </a:pPr>
              <a:t>‹#›</a:t>
            </a:fld>
            <a:endParaRPr lang="nl-NL"/>
          </a:p>
        </p:txBody>
      </p:sp>
    </p:spTree>
    <p:extLst>
      <p:ext uri="{BB962C8B-B14F-4D97-AF65-F5344CB8AC3E}">
        <p14:creationId xmlns:p14="http://schemas.microsoft.com/office/powerpoint/2010/main" val="16928053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70" y="4800456"/>
            <a:ext cx="7315924" cy="567300"/>
          </a:xfrm>
        </p:spPr>
        <p:txBody>
          <a:bodyPr anchor="b"/>
          <a:lstStyle>
            <a:lvl1pPr algn="l">
              <a:defRPr sz="1360" b="1"/>
            </a:lvl1pPr>
          </a:lstStyle>
          <a:p>
            <a:r>
              <a:rPr lang="nl-NL"/>
              <a:t>Klik om de stijl te bewerken</a:t>
            </a:r>
            <a:endParaRPr lang="en-US"/>
          </a:p>
        </p:txBody>
      </p:sp>
      <p:sp>
        <p:nvSpPr>
          <p:cNvPr id="3" name="Tijdelijke aanduiding voor afbeelding 2"/>
          <p:cNvSpPr>
            <a:spLocks noGrp="1"/>
          </p:cNvSpPr>
          <p:nvPr>
            <p:ph type="pic" idx="1"/>
          </p:nvPr>
        </p:nvSpPr>
        <p:spPr>
          <a:xfrm>
            <a:off x="2389170" y="613376"/>
            <a:ext cx="7315924" cy="4113648"/>
          </a:xfrm>
        </p:spPr>
        <p:txBody>
          <a:bodyPr/>
          <a:lstStyle>
            <a:lvl1pPr marL="0" indent="0">
              <a:buNone/>
              <a:defRPr sz="2177"/>
            </a:lvl1pPr>
            <a:lvl2pPr marL="311032" indent="0">
              <a:buNone/>
              <a:defRPr sz="1905"/>
            </a:lvl2pPr>
            <a:lvl3pPr marL="622065" indent="0">
              <a:buNone/>
              <a:defRPr sz="1633"/>
            </a:lvl3pPr>
            <a:lvl4pPr marL="933098" indent="0">
              <a:buNone/>
              <a:defRPr sz="1360"/>
            </a:lvl4pPr>
            <a:lvl5pPr marL="1244131" indent="0">
              <a:buNone/>
              <a:defRPr sz="1360"/>
            </a:lvl5pPr>
            <a:lvl6pPr marL="1555163" indent="0">
              <a:buNone/>
              <a:defRPr sz="1360"/>
            </a:lvl6pPr>
            <a:lvl7pPr marL="1866195" indent="0">
              <a:buNone/>
              <a:defRPr sz="1360"/>
            </a:lvl7pPr>
            <a:lvl8pPr marL="2177228" indent="0">
              <a:buNone/>
              <a:defRPr sz="1360"/>
            </a:lvl8pPr>
            <a:lvl9pPr marL="2488261" indent="0">
              <a:buNone/>
              <a:defRPr sz="1360"/>
            </a:lvl9pPr>
          </a:lstStyle>
          <a:p>
            <a:pPr lvl="0"/>
            <a:r>
              <a:rPr lang="nl-NL" noProof="0"/>
              <a:t>Klik op het pictogram als u een afbeelding wilt toevoegen</a:t>
            </a:r>
            <a:endParaRPr lang="en-US" noProof="0"/>
          </a:p>
        </p:txBody>
      </p:sp>
      <p:sp>
        <p:nvSpPr>
          <p:cNvPr id="4" name="Tijdelijke aanduiding voor tekst 3"/>
          <p:cNvSpPr>
            <a:spLocks noGrp="1"/>
          </p:cNvSpPr>
          <p:nvPr>
            <p:ph type="body" sz="half" idx="2"/>
          </p:nvPr>
        </p:nvSpPr>
        <p:spPr>
          <a:xfrm>
            <a:off x="2389170" y="5367757"/>
            <a:ext cx="7315924" cy="804876"/>
          </a:xfrm>
        </p:spPr>
        <p:txBody>
          <a:bodyPr/>
          <a:lstStyle>
            <a:lvl1pPr marL="0" indent="0">
              <a:buNone/>
              <a:defRPr sz="953"/>
            </a:lvl1pPr>
            <a:lvl2pPr marL="311032" indent="0">
              <a:buNone/>
              <a:defRPr sz="816"/>
            </a:lvl2pPr>
            <a:lvl3pPr marL="622065" indent="0">
              <a:buNone/>
              <a:defRPr sz="680"/>
            </a:lvl3pPr>
            <a:lvl4pPr marL="933098" indent="0">
              <a:buNone/>
              <a:defRPr sz="612"/>
            </a:lvl4pPr>
            <a:lvl5pPr marL="1244131" indent="0">
              <a:buNone/>
              <a:defRPr sz="612"/>
            </a:lvl5pPr>
            <a:lvl6pPr marL="1555163" indent="0">
              <a:buNone/>
              <a:defRPr sz="612"/>
            </a:lvl6pPr>
            <a:lvl7pPr marL="1866195" indent="0">
              <a:buNone/>
              <a:defRPr sz="612"/>
            </a:lvl7pPr>
            <a:lvl8pPr marL="2177228" indent="0">
              <a:buNone/>
              <a:defRPr sz="612"/>
            </a:lvl8pPr>
            <a:lvl9pPr marL="2488261" indent="0">
              <a:buNone/>
              <a:defRPr sz="612"/>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2D3AAAD5-61BC-40A5-83B8-9339363D319A}" type="slidenum">
              <a:rPr lang="nl-NL"/>
              <a:pPr>
                <a:defRPr/>
              </a:pPr>
              <a:t>‹#›</a:t>
            </a:fld>
            <a:endParaRPr lang="nl-NL"/>
          </a:p>
        </p:txBody>
      </p:sp>
    </p:spTree>
    <p:extLst>
      <p:ext uri="{BB962C8B-B14F-4D97-AF65-F5344CB8AC3E}">
        <p14:creationId xmlns:p14="http://schemas.microsoft.com/office/powerpoint/2010/main" val="18421102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8DF79B-2DE1-4930-A748-0C016339C724}" type="slidenum">
              <a:rPr lang="nl-NL"/>
              <a:pPr>
                <a:defRPr/>
              </a:pPr>
              <a:t>‹#›</a:t>
            </a:fld>
            <a:endParaRPr lang="nl-NL"/>
          </a:p>
        </p:txBody>
      </p:sp>
    </p:spTree>
    <p:extLst>
      <p:ext uri="{BB962C8B-B14F-4D97-AF65-F5344CB8AC3E}">
        <p14:creationId xmlns:p14="http://schemas.microsoft.com/office/powerpoint/2010/main" val="41019672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3" y="1141801"/>
            <a:ext cx="2561116" cy="496459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2C5A325-5F3A-471E-8401-E3C0870A26D9}" type="slidenum">
              <a:rPr lang="nl-NL"/>
              <a:pPr>
                <a:defRPr/>
              </a:pPr>
              <a:t>‹#›</a:t>
            </a:fld>
            <a:endParaRPr lang="nl-NL"/>
          </a:p>
        </p:txBody>
      </p:sp>
    </p:spTree>
    <p:extLst>
      <p:ext uri="{BB962C8B-B14F-4D97-AF65-F5344CB8AC3E}">
        <p14:creationId xmlns:p14="http://schemas.microsoft.com/office/powerpoint/2010/main" val="15175914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7763" y="6340475"/>
            <a:ext cx="20637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025">
                <a:solidFill>
                  <a:schemeClr val="tx1"/>
                </a:solidFill>
                <a:latin typeface="Arial" panose="020B0604020202020204" pitchFamily="34" charset="0"/>
                <a:cs typeface="Arial" panose="020B0604020202020204" pitchFamily="34" charset="0"/>
              </a:defRPr>
            </a:lvl1pPr>
            <a:lvl2pPr marL="434014" indent="-144671">
              <a:buFont typeface="Arial" panose="020B0604020202020204" pitchFamily="34" charset="0"/>
              <a:buChar char="–"/>
              <a:defRPr sz="1688">
                <a:solidFill>
                  <a:schemeClr val="tx1"/>
                </a:solidFill>
                <a:latin typeface="Arial" panose="020B0604020202020204" pitchFamily="34" charset="0"/>
                <a:cs typeface="Arial" panose="020B0604020202020204" pitchFamily="34" charset="0"/>
              </a:defRPr>
            </a:lvl2pPr>
            <a:lvl3pPr marL="723356" indent="-144671">
              <a:buFont typeface="Wingdings" panose="05000000000000000000" pitchFamily="2" charset="2"/>
              <a:buChar char="§"/>
              <a:defRPr sz="1519">
                <a:solidFill>
                  <a:schemeClr val="tx1"/>
                </a:solidFill>
                <a:latin typeface="Arial" panose="020B0604020202020204" pitchFamily="34" charset="0"/>
                <a:cs typeface="Arial" panose="020B0604020202020204" pitchFamily="34" charset="0"/>
              </a:defRPr>
            </a:lvl3pPr>
            <a:lvl4pPr>
              <a:defRPr sz="1519">
                <a:solidFill>
                  <a:schemeClr val="tx1"/>
                </a:solidFill>
                <a:latin typeface="Arial" panose="020B0604020202020204" pitchFamily="34" charset="0"/>
                <a:cs typeface="Arial" panose="020B0604020202020204" pitchFamily="34" charset="0"/>
              </a:defRPr>
            </a:lvl4pPr>
            <a:lvl5pPr>
              <a:defRPr sz="1519">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6659190"/>
            <a:ext cx="9997440" cy="198812"/>
          </a:xfrm>
        </p:spPr>
        <p:txBody>
          <a:bodyPr anchor="b">
            <a:spAutoFit/>
          </a:bodyPr>
          <a:lstStyle>
            <a:lvl1pPr marL="0" indent="0">
              <a:lnSpc>
                <a:spcPct val="80000"/>
              </a:lnSpc>
              <a:spcBef>
                <a:spcPts val="0"/>
              </a:spcBef>
              <a:buNone/>
              <a:defRPr sz="759">
                <a:latin typeface="Arial" panose="020B0604020202020204" pitchFamily="34" charset="0"/>
                <a:cs typeface="Arial" panose="020B0604020202020204" pitchFamily="34" charset="0"/>
              </a:defRPr>
            </a:lvl1pPr>
            <a:lvl2pPr marL="289343" indent="0">
              <a:buNone/>
              <a:defRPr sz="886"/>
            </a:lvl2pPr>
            <a:lvl3pPr marL="578686" indent="0">
              <a:buNone/>
              <a:defRPr sz="844"/>
            </a:lvl3pPr>
            <a:lvl4pPr marL="868028" indent="0">
              <a:buNone/>
              <a:defRPr sz="844"/>
            </a:lvl4pPr>
            <a:lvl5pPr marL="1157370" indent="0">
              <a:buNone/>
              <a:defRPr sz="844"/>
            </a:lvl5pPr>
          </a:lstStyle>
          <a:p>
            <a:pPr lvl="0"/>
            <a:r>
              <a:rPr lang="en-US"/>
              <a:t>Click to edit Master text styles</a:t>
            </a:r>
          </a:p>
        </p:txBody>
      </p:sp>
      <p:sp>
        <p:nvSpPr>
          <p:cNvPr id="11" name="Title Placeholder 1"/>
          <p:cNvSpPr>
            <a:spLocks noGrp="1"/>
          </p:cNvSpPr>
          <p:nvPr>
            <p:ph type="title"/>
          </p:nvPr>
        </p:nvSpPr>
        <p:spPr>
          <a:xfrm>
            <a:off x="334433" y="144000"/>
            <a:ext cx="11523134" cy="1008000"/>
          </a:xfrm>
          <a:prstGeom prst="rect">
            <a:avLst/>
          </a:prstGeom>
        </p:spPr>
        <p:txBody>
          <a:bodyPr lIns="91440" tIns="45720" rIns="91440" bIns="45720" rtlCol="0" anchor="b">
            <a:noAutofit/>
          </a:bodyPr>
          <a:lstStyle>
            <a:lvl1pPr>
              <a:defRPr sz="270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116754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1" y="6477000"/>
            <a:ext cx="4895617" cy="288032"/>
          </a:xfrm>
        </p:spPr>
        <p:txBody>
          <a:bodyPr/>
          <a:lstStyle>
            <a:lvl1pPr marL="0" indent="0" algn="r">
              <a:buNone/>
              <a:defRPr sz="900"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900"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2757176908"/>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300"/>
              </a:spcAft>
              <a:defRPr sz="1200"/>
            </a:lvl1pPr>
            <a:lvl2pPr>
              <a:spcBef>
                <a:spcPts val="0"/>
              </a:spcBef>
              <a:spcAft>
                <a:spcPts val="300"/>
              </a:spcAft>
              <a:defRPr sz="1200"/>
            </a:lvl2pPr>
            <a:lvl3pPr>
              <a:spcBef>
                <a:spcPts val="0"/>
              </a:spcBef>
              <a:spcAft>
                <a:spcPts val="300"/>
              </a:spcAft>
              <a:defRPr sz="1200"/>
            </a:lvl3pPr>
            <a:lvl4pPr>
              <a:spcBef>
                <a:spcPts val="0"/>
              </a:spcBef>
              <a:spcAft>
                <a:spcPts val="300"/>
              </a:spcAft>
              <a:defRPr sz="1200"/>
            </a:lvl4pPr>
            <a:lvl5pPr>
              <a:spcBef>
                <a:spcPts val="0"/>
              </a:spcBef>
              <a:spcAft>
                <a:spcPts val="3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486838" y="6096006"/>
            <a:ext cx="5507566" cy="487363"/>
          </a:xfrm>
        </p:spPr>
        <p:txBody>
          <a:bodyPr tIns="0" bIns="0" anchor="b"/>
          <a:lstStyle>
            <a:lvl1pPr marL="0" indent="0">
              <a:buNone/>
              <a:defRPr sz="900"/>
            </a:lvl1pPr>
          </a:lstStyle>
          <a:p>
            <a:pPr lvl="0"/>
            <a:r>
              <a:rPr lang="en-US"/>
              <a:t>Click to edit Master text styles</a:t>
            </a:r>
          </a:p>
        </p:txBody>
      </p:sp>
      <p:sp>
        <p:nvSpPr>
          <p:cNvPr id="7" name="Text Placeholder 4"/>
          <p:cNvSpPr>
            <a:spLocks noGrp="1"/>
          </p:cNvSpPr>
          <p:nvPr>
            <p:ph type="body" sz="quarter" idx="11"/>
          </p:nvPr>
        </p:nvSpPr>
        <p:spPr>
          <a:xfrm>
            <a:off x="6197603" y="6096006"/>
            <a:ext cx="5507566" cy="487363"/>
          </a:xfrm>
        </p:spPr>
        <p:txBody>
          <a:bodyPr tIns="0" bIns="0" anchor="b"/>
          <a:lstStyle>
            <a:lvl1pPr marL="0" indent="0" algn="r">
              <a:buNone/>
              <a:defRPr sz="900" baseline="0"/>
            </a:lvl1pPr>
          </a:lstStyle>
          <a:p>
            <a:pPr lvl="0"/>
            <a:r>
              <a:rPr lang="en-US"/>
              <a:t>Click to edit Master text styles</a:t>
            </a:r>
          </a:p>
        </p:txBody>
      </p:sp>
    </p:spTree>
    <p:extLst>
      <p:ext uri="{BB962C8B-B14F-4D97-AF65-F5344CB8AC3E}">
        <p14:creationId xmlns:p14="http://schemas.microsoft.com/office/powerpoint/2010/main" val="385640130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2" y="6477000"/>
            <a:ext cx="4895617" cy="288032"/>
          </a:xfrm>
        </p:spPr>
        <p:txBody>
          <a:bodyPr/>
          <a:lstStyle>
            <a:lvl1pPr marL="0" indent="0" algn="r">
              <a:buNone/>
              <a:defRPr sz="800"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800"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2467633919"/>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1"/>
            <a:ext cx="10972800" cy="1268760"/>
          </a:xfrm>
        </p:spPr>
        <p:txBody>
          <a:bodyPr/>
          <a:lstStyle/>
          <a:p>
            <a:r>
              <a:rPr lang="en-US" dirty="0"/>
              <a:t>Click to edit Master title style</a:t>
            </a:r>
            <a:endParaRPr lang="fr-FR" dirty="0"/>
          </a:p>
        </p:txBody>
      </p:sp>
      <p:sp>
        <p:nvSpPr>
          <p:cNvPr id="8" name="Text Placeholder 9"/>
          <p:cNvSpPr>
            <a:spLocks noGrp="1"/>
          </p:cNvSpPr>
          <p:nvPr>
            <p:ph type="body" sz="quarter" idx="13"/>
          </p:nvPr>
        </p:nvSpPr>
        <p:spPr>
          <a:xfrm>
            <a:off x="99663" y="6370832"/>
            <a:ext cx="6960000" cy="442723"/>
          </a:xfrm>
        </p:spPr>
        <p:txBody>
          <a:bodyPr anchor="b">
            <a:noAutofit/>
          </a:bodyPr>
          <a:lstStyle>
            <a:lvl1pPr marL="0" indent="-325525">
              <a:spcBef>
                <a:spcPts val="0"/>
              </a:spcBef>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6" name="Text Placeholder 9"/>
          <p:cNvSpPr>
            <a:spLocks noGrp="1"/>
          </p:cNvSpPr>
          <p:nvPr>
            <p:ph type="body" sz="quarter" idx="14"/>
          </p:nvPr>
        </p:nvSpPr>
        <p:spPr>
          <a:xfrm>
            <a:off x="6227461" y="6372005"/>
            <a:ext cx="5856000" cy="443675"/>
          </a:xfrm>
        </p:spPr>
        <p:txBody>
          <a:bodyPr anchor="b">
            <a:noAutofit/>
          </a:bodyPr>
          <a:lstStyle>
            <a:lvl1pPr marL="0" indent="0" algn="r">
              <a:spcBef>
                <a:spcPts val="0"/>
              </a:spcBef>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33984320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FR" dirty="0"/>
          </a:p>
        </p:txBody>
      </p:sp>
      <p:sp>
        <p:nvSpPr>
          <p:cNvPr id="6" name="Text Placeholder 9"/>
          <p:cNvSpPr>
            <a:spLocks noGrp="1"/>
          </p:cNvSpPr>
          <p:nvPr>
            <p:ph type="body" sz="quarter" idx="13"/>
          </p:nvPr>
        </p:nvSpPr>
        <p:spPr>
          <a:xfrm>
            <a:off x="99663" y="6370832"/>
            <a:ext cx="6092348" cy="442723"/>
          </a:xfrm>
        </p:spPr>
        <p:txBody>
          <a:bodyPr anchor="b">
            <a:noAutofit/>
          </a:bodyPr>
          <a:lstStyle>
            <a:lvl1pPr marL="0" indent="-325525">
              <a:spcBef>
                <a:spcPts val="0"/>
              </a:spcBef>
              <a:spcAft>
                <a:spcPts val="0"/>
              </a:spcAft>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7" name="Text Placeholder 9"/>
          <p:cNvSpPr>
            <a:spLocks noGrp="1"/>
          </p:cNvSpPr>
          <p:nvPr>
            <p:ph type="body" sz="quarter" idx="14"/>
          </p:nvPr>
        </p:nvSpPr>
        <p:spPr>
          <a:xfrm>
            <a:off x="6227461" y="6372005"/>
            <a:ext cx="5856000" cy="443675"/>
          </a:xfrm>
        </p:spPr>
        <p:txBody>
          <a:bodyPr anchor="b">
            <a:noAutofit/>
          </a:bodyPr>
          <a:lstStyle>
            <a:lvl1pPr marL="0" indent="0" algn="r">
              <a:spcBef>
                <a:spcPts val="0"/>
              </a:spcBef>
              <a:spcAft>
                <a:spcPts val="0"/>
              </a:spcAft>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8" name="Content Placeholder 2"/>
          <p:cNvSpPr>
            <a:spLocks noGrp="1"/>
          </p:cNvSpPr>
          <p:nvPr>
            <p:ph idx="1"/>
          </p:nvPr>
        </p:nvSpPr>
        <p:spPr>
          <a:xfrm>
            <a:off x="609600" y="1557339"/>
            <a:ext cx="10972800" cy="4751982"/>
          </a:xfrm>
        </p:spPr>
        <p:txBody>
          <a:bodyPr/>
          <a:lstStyle>
            <a:lvl1pPr>
              <a:spcAft>
                <a:spcPts val="427"/>
              </a:spcAft>
              <a:defRPr sz="1424">
                <a:solidFill>
                  <a:schemeClr val="tx1"/>
                </a:solidFill>
              </a:defRPr>
            </a:lvl1pPr>
            <a:lvl2pPr>
              <a:spcAft>
                <a:spcPts val="0"/>
              </a:spcAft>
              <a:defRPr sz="1282">
                <a:solidFill>
                  <a:schemeClr val="tx1"/>
                </a:solidFill>
              </a:defRPr>
            </a:lvl2pPr>
            <a:lvl3pPr>
              <a:spcAft>
                <a:spcPts val="0"/>
              </a:spcAft>
              <a:defRPr sz="1139">
                <a:solidFill>
                  <a:schemeClr val="tx1"/>
                </a:solidFill>
              </a:defRPr>
            </a:lvl3pPr>
            <a:lvl4pPr>
              <a:spcAft>
                <a:spcPts val="0"/>
              </a:spcAft>
              <a:defRPr sz="997">
                <a:solidFill>
                  <a:schemeClr val="tx1"/>
                </a:solidFill>
              </a:defRPr>
            </a:lvl4pPr>
            <a:lvl5pPr>
              <a:spcAft>
                <a:spcPts val="0"/>
              </a:spcAft>
              <a:defRPr sz="99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852411"/>
      </p:ext>
    </p:extLst>
  </p:cSld>
  <p:clrMapOvr>
    <a:masterClrMapping/>
  </p:clrMapOvr>
  <p:transition/>
  <p:hf sldNum="0"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GB"/>
          </a:p>
        </p:txBody>
      </p:sp>
      <p:sp>
        <p:nvSpPr>
          <p:cNvPr id="3" name="Text Placeholder 4"/>
          <p:cNvSpPr>
            <a:spLocks noGrp="1"/>
          </p:cNvSpPr>
          <p:nvPr>
            <p:ph type="body" sz="quarter" idx="10"/>
          </p:nvPr>
        </p:nvSpPr>
        <p:spPr>
          <a:xfrm>
            <a:off x="624419" y="6277520"/>
            <a:ext cx="5473698" cy="433388"/>
          </a:xfrm>
        </p:spPr>
        <p:txBody>
          <a:bodyPr anchor="b"/>
          <a:lstStyle>
            <a:lvl1pPr marL="0" indent="0">
              <a:spcAft>
                <a:spcPts val="0"/>
              </a:spcAft>
              <a:buNone/>
              <a:defRPr sz="1013"/>
            </a:lvl1pPr>
            <a:lvl2pPr marL="317470" indent="0">
              <a:buNone/>
              <a:defRPr/>
            </a:lvl2pPr>
            <a:lvl3pPr marL="609487" indent="0">
              <a:buNone/>
              <a:defRPr/>
            </a:lvl3pPr>
            <a:lvl4pPr marL="839887" indent="0">
              <a:buNone/>
              <a:defRPr/>
            </a:lvl4pPr>
            <a:lvl5pPr marL="1177449" indent="0">
              <a:buFont typeface="Arial" pitchFamily="34" charset="0"/>
              <a:buNone/>
              <a:defRPr/>
            </a:lvl5pPr>
          </a:lstStyle>
          <a:p>
            <a:pPr lvl="0"/>
            <a:r>
              <a:rPr lang="en-US" dirty="0"/>
              <a:t>Click to edit Master text styles</a:t>
            </a:r>
            <a:endParaRPr lang="en-GB" dirty="0"/>
          </a:p>
        </p:txBody>
      </p:sp>
      <p:sp>
        <p:nvSpPr>
          <p:cNvPr id="4" name="Text Placeholder 4"/>
          <p:cNvSpPr>
            <a:spLocks noGrp="1"/>
          </p:cNvSpPr>
          <p:nvPr>
            <p:ph type="body" sz="quarter" idx="11"/>
          </p:nvPr>
        </p:nvSpPr>
        <p:spPr>
          <a:xfrm>
            <a:off x="6098117" y="6277520"/>
            <a:ext cx="5518150" cy="433388"/>
          </a:xfrm>
        </p:spPr>
        <p:txBody>
          <a:bodyPr anchor="b"/>
          <a:lstStyle>
            <a:lvl1pPr marL="0" indent="0" algn="r">
              <a:spcAft>
                <a:spcPts val="0"/>
              </a:spcAft>
              <a:buNone/>
              <a:defRPr sz="1013"/>
            </a:lvl1pPr>
            <a:lvl2pPr marL="317470" indent="0">
              <a:buNone/>
              <a:defRPr/>
            </a:lvl2pPr>
            <a:lvl3pPr marL="609487" indent="0">
              <a:buNone/>
              <a:defRPr/>
            </a:lvl3pPr>
            <a:lvl4pPr marL="839887" indent="0">
              <a:buNone/>
              <a:defRPr/>
            </a:lvl4pPr>
            <a:lvl5pPr marL="1177449"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07643662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45025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endParaRPr lang="en-GB" dirty="0"/>
          </a:p>
        </p:txBody>
      </p:sp>
      <p:sp>
        <p:nvSpPr>
          <p:cNvPr id="4" name="Text Placeholder 3"/>
          <p:cNvSpPr>
            <a:spLocks noGrp="1"/>
          </p:cNvSpPr>
          <p:nvPr>
            <p:ph type="body" sz="quarter" idx="10"/>
          </p:nvPr>
        </p:nvSpPr>
        <p:spPr>
          <a:xfrm>
            <a:off x="838200" y="1897063"/>
            <a:ext cx="10515600" cy="406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701541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838203" y="6340304"/>
            <a:ext cx="5116033" cy="327025"/>
          </a:xfrm>
        </p:spPr>
        <p:txBody>
          <a:bodyPr bIns="0" anchor="b">
            <a:noAutofit/>
          </a:bodyPr>
          <a:lstStyle>
            <a:lvl1pPr marL="0" indent="0">
              <a:buNone/>
              <a:defRPr sz="855">
                <a:solidFill>
                  <a:schemeClr val="tx1"/>
                </a:solidFill>
              </a:defRPr>
            </a:lvl1pPr>
          </a:lstStyle>
          <a:p>
            <a:pPr lvl="0"/>
            <a:r>
              <a:rPr lang="nl-NL"/>
              <a:t>Klik om de modelstijlen te bewerken</a:t>
            </a:r>
          </a:p>
        </p:txBody>
      </p:sp>
      <p:sp>
        <p:nvSpPr>
          <p:cNvPr id="7" name="Text Placeholder 8"/>
          <p:cNvSpPr>
            <a:spLocks noGrp="1"/>
          </p:cNvSpPr>
          <p:nvPr>
            <p:ph type="body" sz="quarter" idx="11"/>
          </p:nvPr>
        </p:nvSpPr>
        <p:spPr>
          <a:xfrm>
            <a:off x="6188149" y="6340304"/>
            <a:ext cx="5165651" cy="327025"/>
          </a:xfrm>
        </p:spPr>
        <p:txBody>
          <a:bodyPr bIns="0" anchor="b">
            <a:noAutofit/>
          </a:bodyPr>
          <a:lstStyle>
            <a:lvl1pPr marL="0" indent="0" algn="r">
              <a:buNone/>
              <a:defRPr sz="855">
                <a:solidFill>
                  <a:schemeClr val="tx1"/>
                </a:solidFill>
              </a:defRPr>
            </a:lvl1pPr>
          </a:lstStyle>
          <a:p>
            <a:pPr lvl="0"/>
            <a:r>
              <a:rPr lang="nl-NL"/>
              <a:t>Klik om de modelstijlen te bewerken</a:t>
            </a:r>
          </a:p>
        </p:txBody>
      </p:sp>
    </p:spTree>
    <p:extLst>
      <p:ext uri="{BB962C8B-B14F-4D97-AF65-F5344CB8AC3E}">
        <p14:creationId xmlns:p14="http://schemas.microsoft.com/office/powerpoint/2010/main" val="355199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C71C07B-1863-4FE7-A224-D9B9DC6FA178}"/>
              </a:ext>
            </a:extLst>
          </p:cNvPr>
          <p:cNvSpPr>
            <a:spLocks noGrp="1"/>
          </p:cNvSpPr>
          <p:nvPr>
            <p:ph type="body" sz="quarter" idx="10" hasCustomPrompt="1"/>
          </p:nvPr>
        </p:nvSpPr>
        <p:spPr>
          <a:xfrm>
            <a:off x="609600" y="6254750"/>
            <a:ext cx="10513613" cy="328612"/>
          </a:xfrm>
        </p:spPr>
        <p:txBody>
          <a:bodyPr/>
          <a:lstStyle>
            <a:lvl1pPr>
              <a:buNone/>
              <a:defRPr sz="1000">
                <a:solidFill>
                  <a:srgbClr val="5A5A5A"/>
                </a:solidFill>
                <a:latin typeface="+mj-lt"/>
              </a:defRPr>
            </a:lvl1pPr>
          </a:lstStyle>
          <a:p>
            <a:pPr lvl="0"/>
            <a:r>
              <a:rPr lang="en-US" dirty="0"/>
              <a:t>Reference</a:t>
            </a:r>
          </a:p>
        </p:txBody>
      </p:sp>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rgbClr val="2E5E9E"/>
                </a:solidFill>
              </a:defRPr>
            </a:lvl1pPr>
          </a:lstStyle>
          <a:p>
            <a:r>
              <a:rPr lang="en-US" dirty="0"/>
              <a:t>Click to edit Master title style</a:t>
            </a:r>
          </a:p>
        </p:txBody>
      </p:sp>
      <p:sp>
        <p:nvSpPr>
          <p:cNvPr id="6" name="Text Placeholder 2"/>
          <p:cNvSpPr>
            <a:spLocks noGrp="1"/>
          </p:cNvSpPr>
          <p:nvPr>
            <p:ph idx="1"/>
          </p:nvPr>
        </p:nvSpPr>
        <p:spPr>
          <a:xfrm>
            <a:off x="924395" y="1600201"/>
            <a:ext cx="10658004" cy="4525963"/>
          </a:xfrm>
          <a:prstGeom prst="rect">
            <a:avLst/>
          </a:prstGeom>
        </p:spPr>
        <p:txBody>
          <a:bodyPr vert="horz" lIns="91440" tIns="45720" rIns="91440" bIns="45720" rtlCol="0">
            <a:noAutofit/>
          </a:bodyPr>
          <a:lstStyle>
            <a:lvl1pPr marL="342900" indent="-342900">
              <a:buClr>
                <a:srgbClr val="2E5E9E"/>
              </a:buClr>
              <a:buFont typeface="Wingdings" charset="2"/>
              <a:buChar char="§"/>
              <a:defRPr>
                <a:solidFill>
                  <a:srgbClr val="44546A"/>
                </a:solidFill>
              </a:defRPr>
            </a:lvl1pPr>
            <a:lvl2pPr marL="742950" indent="-285750">
              <a:buClr>
                <a:srgbClr val="2E5E9E"/>
              </a:buClr>
              <a:buFont typeface="Helvetica" panose="020B0604020202020204" pitchFamily="34" charset="0"/>
              <a:buChar char="−"/>
              <a:defRPr>
                <a:solidFill>
                  <a:srgbClr val="717171"/>
                </a:solidFill>
              </a:defRPr>
            </a:lvl2pPr>
            <a:lvl3pPr marL="1143000" indent="-228600">
              <a:buClr>
                <a:srgbClr val="2E5E9E"/>
              </a:buClr>
              <a:buFont typeface="Arial" panose="020B0604020202020204" pitchFamily="34" charset="0"/>
              <a:buChar char="•"/>
              <a:defRPr>
                <a:solidFill>
                  <a:srgbClr val="717171"/>
                </a:solidFill>
              </a:defRPr>
            </a:lvl3pPr>
            <a:lvl4pPr marL="1600200" indent="-228600">
              <a:buClr>
                <a:srgbClr val="2E5E9E"/>
              </a:buClr>
              <a:buFont typeface="Helvetica" panose="020B0604020202020204" pitchFamily="34" charset="0"/>
              <a:buChar char="-"/>
              <a:defRPr>
                <a:solidFill>
                  <a:srgbClr val="717171"/>
                </a:solidFill>
              </a:defRPr>
            </a:lvl4pPr>
            <a:lvl5pPr marL="2286000" indent="-4572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p:nvPr userDrawn="1"/>
        </p:nvCxnSpPr>
        <p:spPr>
          <a:xfrm flipV="1">
            <a:off x="753989" y="1430753"/>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99358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 y="0"/>
            <a:ext cx="12190189"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1" y="3886153"/>
            <a:ext cx="10362113" cy="391639"/>
          </a:xfrm>
        </p:spPr>
        <p:txBody>
          <a:bodyPr lIns="91440" tIns="45720" rIns="91440" bIns="45720"/>
          <a:lstStyle>
            <a:lvl1pPr marL="0" indent="0">
              <a:buFontTx/>
              <a:buNone/>
              <a:defRPr sz="1633" b="1">
                <a:solidFill>
                  <a:schemeClr val="bg1"/>
                </a:solidFill>
              </a:defRPr>
            </a:lvl1pPr>
          </a:lstStyle>
          <a:p>
            <a:r>
              <a:rPr lang="nl-NL"/>
              <a:t>Klik om het opmaakprofiel van de modelondertitel te bewerken</a:t>
            </a:r>
          </a:p>
        </p:txBody>
      </p:sp>
      <p:sp>
        <p:nvSpPr>
          <p:cNvPr id="6147" name="Rectangle 3"/>
          <p:cNvSpPr>
            <a:spLocks noGrp="1" noChangeArrowheads="1"/>
          </p:cNvSpPr>
          <p:nvPr>
            <p:ph type="ctrTitle"/>
          </p:nvPr>
        </p:nvSpPr>
        <p:spPr>
          <a:xfrm>
            <a:off x="881460" y="3233901"/>
            <a:ext cx="10363924" cy="391639"/>
          </a:xfrm>
        </p:spPr>
        <p:txBody>
          <a:bodyPr/>
          <a:lstStyle>
            <a:lvl1pPr>
              <a:defRPr sz="2177">
                <a:solidFill>
                  <a:schemeClr val="bg1"/>
                </a:solidFill>
              </a:defRPr>
            </a:lvl1pPr>
          </a:lstStyle>
          <a:p>
            <a:r>
              <a:rPr lang="nl-NL"/>
              <a:t>Klik om de stijl te bewerken</a:t>
            </a:r>
          </a:p>
        </p:txBody>
      </p:sp>
      <p:sp>
        <p:nvSpPr>
          <p:cNvPr id="5" name="Rectangle 5"/>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pPr>
              <a:defRPr/>
            </a:pPr>
            <a:fld id="{94E7E2FF-1066-45D6-BB5A-B5FEDFFC6949}" type="slidenum">
              <a:rPr lang="nl-NL">
                <a:solidFill>
                  <a:srgbClr val="000000"/>
                </a:solidFill>
              </a:rPr>
              <a:pPr>
                <a:defRPr/>
              </a:pPr>
              <a:t>‹#›</a:t>
            </a:fld>
            <a:endParaRPr lang="nl-NL">
              <a:solidFill>
                <a:srgbClr val="000000"/>
              </a:solidFill>
            </a:endParaRPr>
          </a:p>
        </p:txBody>
      </p:sp>
    </p:spTree>
    <p:extLst>
      <p:ext uri="{BB962C8B-B14F-4D97-AF65-F5344CB8AC3E}">
        <p14:creationId xmlns:p14="http://schemas.microsoft.com/office/powerpoint/2010/main" val="25739534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1pPr>
              <a:defRPr sz="2540"/>
            </a:lvl1pPr>
            <a:lvl2pPr>
              <a:defRPr sz="2177"/>
            </a:lvl2pPr>
            <a:lvl3pPr>
              <a:defRPr sz="1814"/>
            </a:lvl3pPr>
            <a:lvl4pPr>
              <a:defRPr sz="1814"/>
            </a:lvl4pPr>
            <a:lvl5pPr>
              <a:defRPr sz="1814"/>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26EE0-3BE9-424E-BE2F-DAC177584C0B}"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2898177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09" y="4407379"/>
            <a:ext cx="10363924" cy="1362097"/>
          </a:xfrm>
        </p:spPr>
        <p:txBody>
          <a:bodyPr anchor="t"/>
          <a:lstStyle>
            <a:lvl1pPr algn="l">
              <a:defRPr sz="3628" b="1" cap="all"/>
            </a:lvl1pPr>
          </a:lstStyle>
          <a:p>
            <a:r>
              <a:rPr lang="nl-NL"/>
              <a:t>Klik om de stijl te bewerken</a:t>
            </a:r>
            <a:endParaRPr lang="en-US"/>
          </a:p>
        </p:txBody>
      </p:sp>
      <p:sp>
        <p:nvSpPr>
          <p:cNvPr id="3" name="Tijdelijke aanduiding voor tekst 2"/>
          <p:cNvSpPr>
            <a:spLocks noGrp="1"/>
          </p:cNvSpPr>
          <p:nvPr>
            <p:ph type="body" idx="1"/>
          </p:nvPr>
        </p:nvSpPr>
        <p:spPr>
          <a:xfrm>
            <a:off x="962909" y="2907056"/>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00CB0C-5317-4D6D-97E9-DDF1006EC67E}"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4495591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1333954" y="2056105"/>
            <a:ext cx="5037164" cy="40502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544875" y="2056105"/>
            <a:ext cx="5037165" cy="40502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9CFCD5-E893-4757-9B73-9800AED0788B}"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3776580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1193175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3" y="275012"/>
            <a:ext cx="10972076" cy="114324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963" y="1534880"/>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nl-NL"/>
              <a:t>Klik om de modelstijlen te bewerken</a:t>
            </a:r>
          </a:p>
        </p:txBody>
      </p:sp>
      <p:sp>
        <p:nvSpPr>
          <p:cNvPr id="4" name="Tijdelijke aanduiding voor inhoud 3"/>
          <p:cNvSpPr>
            <a:spLocks noGrp="1"/>
          </p:cNvSpPr>
          <p:nvPr>
            <p:ph sz="half" idx="2"/>
          </p:nvPr>
        </p:nvSpPr>
        <p:spPr>
          <a:xfrm>
            <a:off x="609963" y="2174173"/>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739" y="1534880"/>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nl-NL"/>
              <a:t>Klik om de modelstijlen te bewerken</a:t>
            </a:r>
          </a:p>
        </p:txBody>
      </p:sp>
      <p:sp>
        <p:nvSpPr>
          <p:cNvPr id="6" name="Tijdelijke aanduiding voor inhoud 5"/>
          <p:cNvSpPr>
            <a:spLocks noGrp="1"/>
          </p:cNvSpPr>
          <p:nvPr>
            <p:ph sz="quarter" idx="4"/>
          </p:nvPr>
        </p:nvSpPr>
        <p:spPr>
          <a:xfrm>
            <a:off x="6193739" y="2174173"/>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64ED3B-6796-45F6-89E1-E21765A186B0}"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19332998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C4B777-15E1-420F-AD43-948E8869573B}"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3602094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FA19D-FCB0-40C2-B0C0-9114021CA2D7}"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9681767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3" y="273572"/>
            <a:ext cx="4010907" cy="1161958"/>
          </a:xfrm>
        </p:spPr>
        <p:txBody>
          <a:bodyPr anchor="b"/>
          <a:lstStyle>
            <a:lvl1pPr algn="l">
              <a:defRPr sz="1814" b="1"/>
            </a:lvl1pPr>
          </a:lstStyle>
          <a:p>
            <a:r>
              <a:rPr lang="nl-NL"/>
              <a:t>Klik om de stijl te bewerken</a:t>
            </a:r>
            <a:endParaRPr lang="en-US"/>
          </a:p>
        </p:txBody>
      </p:sp>
      <p:sp>
        <p:nvSpPr>
          <p:cNvPr id="3" name="Tijdelijke aanduiding voor inhoud 2"/>
          <p:cNvSpPr>
            <a:spLocks noGrp="1"/>
          </p:cNvSpPr>
          <p:nvPr>
            <p:ph idx="1"/>
          </p:nvPr>
        </p:nvSpPr>
        <p:spPr>
          <a:xfrm>
            <a:off x="4767477"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963" y="1435531"/>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A9E0C-0552-4DDF-B44B-0B4E14541085}"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5000317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69" y="4800456"/>
            <a:ext cx="7315924" cy="567300"/>
          </a:xfrm>
        </p:spPr>
        <p:txBody>
          <a:bodyPr anchor="b"/>
          <a:lstStyle>
            <a:lvl1pPr algn="l">
              <a:defRPr sz="1814" b="1"/>
            </a:lvl1pPr>
          </a:lstStyle>
          <a:p>
            <a:r>
              <a:rPr lang="nl-NL"/>
              <a:t>Klik om de stijl te bewerken</a:t>
            </a:r>
            <a:endParaRPr lang="en-US"/>
          </a:p>
        </p:txBody>
      </p:sp>
      <p:sp>
        <p:nvSpPr>
          <p:cNvPr id="3" name="Tijdelijke aanduiding voor afbeelding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r>
              <a:rPr lang="nl-NL" noProof="0"/>
              <a:t>Klik op het pictogram als u een afbeelding wilt toevoegen</a:t>
            </a:r>
            <a:endParaRPr lang="en-US" noProof="0"/>
          </a:p>
        </p:txBody>
      </p:sp>
      <p:sp>
        <p:nvSpPr>
          <p:cNvPr id="4" name="Tijdelijke aanduiding voor tekst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55070B-DBDC-4A1F-8E6A-D449E00DA980}"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34449423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7CFEF6-B1EF-4D2D-83BE-6EEBF45F26A1}"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27153982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2" y="1141801"/>
            <a:ext cx="2561116" cy="496459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AB3FB-470A-4564-BFF7-CAF8C4F0A4DE}" type="slidenum">
              <a:rPr lang="nl-NL">
                <a:solidFill>
                  <a:srgbClr val="808080"/>
                </a:solidFill>
              </a:rPr>
              <a:pPr>
                <a:defRPr/>
              </a:pPr>
              <a:t>‹#›</a:t>
            </a:fld>
            <a:endParaRPr lang="nl-NL">
              <a:solidFill>
                <a:srgbClr val="808080"/>
              </a:solidFill>
            </a:endParaRPr>
          </a:p>
        </p:txBody>
      </p:sp>
    </p:spTree>
    <p:extLst>
      <p:ext uri="{BB962C8B-B14F-4D97-AF65-F5344CB8AC3E}">
        <p14:creationId xmlns:p14="http://schemas.microsoft.com/office/powerpoint/2010/main" val="3752045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x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4">
            <a:extLst>
              <a:ext uri="{FF2B5EF4-FFF2-40B4-BE49-F238E27FC236}">
                <a16:creationId xmlns:a16="http://schemas.microsoft.com/office/drawing/2014/main" id="{735415EF-F30B-4AB6-9035-74E1D021775A}"/>
              </a:ext>
            </a:extLst>
          </p:cNvPr>
          <p:cNvSpPr>
            <a:spLocks noGrp="1"/>
          </p:cNvSpPr>
          <p:nvPr>
            <p:ph type="ftr" sz="quarter" idx="10"/>
          </p:nvPr>
        </p:nvSpPr>
        <p:spPr/>
        <p:txBody>
          <a:bodyPr/>
          <a:lstStyle>
            <a:lvl1pPr defTabSz="685800" eaLnBrk="1" fontAlgn="auto" hangingPunct="1">
              <a:spcBef>
                <a:spcPts val="0"/>
              </a:spcBef>
              <a:spcAft>
                <a:spcPts val="0"/>
              </a:spcAft>
              <a:defRPr>
                <a:solidFill>
                  <a:prstClr val="black"/>
                </a:solidFill>
                <a:latin typeface="Arial" panose="020B0604020202020204"/>
                <a:ea typeface="+mn-ea"/>
              </a:defRPr>
            </a:lvl1pPr>
          </a:lstStyle>
          <a:p>
            <a:pPr>
              <a:defRPr/>
            </a:pPr>
            <a:r>
              <a:rPr dirty="0"/>
              <a:t>For internal discussion only. Do not distribute.</a:t>
            </a:r>
          </a:p>
        </p:txBody>
      </p:sp>
      <p:sp>
        <p:nvSpPr>
          <p:cNvPr id="4" name="Slide Number Placeholder 5">
            <a:extLst>
              <a:ext uri="{FF2B5EF4-FFF2-40B4-BE49-F238E27FC236}">
                <a16:creationId xmlns:a16="http://schemas.microsoft.com/office/drawing/2014/main" id="{5B67DCF5-A070-4BEE-8E44-69C218D31D8F}"/>
              </a:ext>
            </a:extLst>
          </p:cNvPr>
          <p:cNvSpPr>
            <a:spLocks noGrp="1"/>
          </p:cNvSpPr>
          <p:nvPr>
            <p:ph type="sldNum" sz="quarter" idx="11"/>
          </p:nvPr>
        </p:nvSpPr>
        <p:spPr/>
        <p:txBody>
          <a:bodyPr/>
          <a:lstStyle>
            <a:lvl1pPr defTabSz="685800" fontAlgn="auto">
              <a:spcBef>
                <a:spcPts val="0"/>
              </a:spcBef>
              <a:spcAft>
                <a:spcPts val="0"/>
              </a:spcAft>
              <a:defRPr>
                <a:solidFill>
                  <a:prstClr val="black"/>
                </a:solidFill>
                <a:latin typeface="Arial" panose="020B0604020202020204"/>
                <a:ea typeface="+mn-ea"/>
              </a:defRPr>
            </a:lvl1pPr>
          </a:lstStyle>
          <a:p>
            <a:pPr>
              <a:defRPr/>
            </a:pPr>
            <a:fld id="{D6121677-995F-45F0-B9B6-ED6E23BDE10E}" type="slidenum">
              <a:rPr lang="en-US"/>
              <a:pPr>
                <a:defRPr/>
              </a:pPr>
              <a:t>‹#›</a:t>
            </a:fld>
            <a:endParaRPr lang="en-US" dirty="0"/>
          </a:p>
        </p:txBody>
      </p:sp>
    </p:spTree>
    <p:extLst>
      <p:ext uri="{BB962C8B-B14F-4D97-AF65-F5344CB8AC3E}">
        <p14:creationId xmlns:p14="http://schemas.microsoft.com/office/powerpoint/2010/main" val="128822692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274640"/>
            <a:ext cx="109728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5DDC6E55-CA23-4CB2-96E9-035B33F317E4}" type="slidenum">
              <a:rPr lang="de-DE">
                <a:solidFill>
                  <a:srgbClr val="000000"/>
                </a:solidFill>
              </a:rPr>
              <a:pPr>
                <a:defRPr/>
              </a:pPr>
              <a:t>‹#›</a:t>
            </a:fld>
            <a:endParaRPr lang="de-DE">
              <a:solidFill>
                <a:srgbClr val="000000"/>
              </a:solidFill>
            </a:endParaRPr>
          </a:p>
        </p:txBody>
      </p:sp>
    </p:spTree>
    <p:extLst>
      <p:ext uri="{BB962C8B-B14F-4D97-AF65-F5344CB8AC3E}">
        <p14:creationId xmlns:p14="http://schemas.microsoft.com/office/powerpoint/2010/main" val="613228250"/>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lvl1pPr>
              <a:defRPr>
                <a:latin typeface="Arial"/>
              </a:defRPr>
            </a:lvl1pPr>
          </a:lstStyle>
          <a:p>
            <a:fld id="{7C003C5B-51BC-40AE-9227-74D19EBAD742}" type="datetimeFigureOut">
              <a:rPr lang="ja-JP" altLang="en-US" smtClean="0">
                <a:solidFill>
                  <a:srgbClr val="002060">
                    <a:tint val="75000"/>
                  </a:srgbClr>
                </a:solidFill>
              </a:rPr>
              <a:pPr/>
              <a:t>2026/5/29</a:t>
            </a:fld>
            <a:endParaRPr lang="ja-JP" altLang="en-US" dirty="0">
              <a:solidFill>
                <a:srgbClr val="002060">
                  <a:tint val="75000"/>
                </a:srgbClr>
              </a:solidFill>
            </a:endParaRPr>
          </a:p>
        </p:txBody>
      </p:sp>
      <p:sp>
        <p:nvSpPr>
          <p:cNvPr id="4" name="フッター プレースホルダ 3"/>
          <p:cNvSpPr>
            <a:spLocks noGrp="1"/>
          </p:cNvSpPr>
          <p:nvPr>
            <p:ph type="ftr" sz="quarter" idx="11"/>
          </p:nvPr>
        </p:nvSpPr>
        <p:spPr/>
        <p:txBody>
          <a:bodyPr/>
          <a:lstStyle>
            <a:lvl1pPr>
              <a:defRPr>
                <a:latin typeface="Arial"/>
              </a:defRPr>
            </a:lvl1pPr>
          </a:lstStyle>
          <a:p>
            <a:endParaRPr lang="ja-JP" altLang="en-US" dirty="0">
              <a:solidFill>
                <a:srgbClr val="002060">
                  <a:tint val="75000"/>
                </a:srgbClr>
              </a:solidFill>
            </a:endParaRPr>
          </a:p>
        </p:txBody>
      </p:sp>
      <p:sp>
        <p:nvSpPr>
          <p:cNvPr id="5" name="スライド番号プレースホルダ 4"/>
          <p:cNvSpPr>
            <a:spLocks noGrp="1"/>
          </p:cNvSpPr>
          <p:nvPr>
            <p:ph type="sldNum" sz="quarter" idx="12"/>
          </p:nvPr>
        </p:nvSpPr>
        <p:spPr/>
        <p:txBody>
          <a:bodyPr/>
          <a:lstStyle>
            <a:lvl1pPr>
              <a:defRPr>
                <a:latin typeface="Arial"/>
              </a:defRPr>
            </a:lvl1pPr>
          </a:lstStyle>
          <a:p>
            <a:fld id="{EB8410EE-13A9-4727-8FFD-9EE710280D64}" type="slidenum">
              <a:rPr lang="ja-JP" altLang="en-US" smtClean="0">
                <a:solidFill>
                  <a:srgbClr val="002060">
                    <a:tint val="75000"/>
                  </a:srgbClr>
                </a:solidFill>
              </a:rPr>
              <a:pPr/>
              <a:t>‹#›</a:t>
            </a:fld>
            <a:endParaRPr lang="ja-JP" altLang="en-US" dirty="0">
              <a:solidFill>
                <a:srgbClr val="002060">
                  <a:tint val="75000"/>
                </a:srgbClr>
              </a:solidFill>
            </a:endParaRPr>
          </a:p>
        </p:txBody>
      </p:sp>
      <p:cxnSp>
        <p:nvCxnSpPr>
          <p:cNvPr id="6" name="直線コネクタ 5"/>
          <p:cNvCxnSpPr/>
          <p:nvPr userDrawn="1"/>
        </p:nvCxnSpPr>
        <p:spPr>
          <a:xfrm>
            <a:off x="0" y="1436016"/>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タイトル 1"/>
          <p:cNvSpPr>
            <a:spLocks noGrp="1"/>
          </p:cNvSpPr>
          <p:nvPr>
            <p:ph type="title"/>
          </p:nvPr>
        </p:nvSpPr>
        <p:spPr>
          <a:xfrm>
            <a:off x="618069" y="0"/>
            <a:ext cx="11025717" cy="1417638"/>
          </a:xfrm>
          <a:prstGeom prst="rect">
            <a:avLst/>
          </a:prstGeom>
        </p:spPr>
        <p:txBody>
          <a:bodyPr vert="horz" lIns="91440" tIns="45720" rIns="91440" bIns="45720" rtlCol="0" anchor="ctr">
            <a:normAutofit/>
          </a:bodyPr>
          <a:lstStyle>
            <a:lvl1pPr>
              <a:defRPr lang="ja-JP" altLang="en-US" sz="2700">
                <a:solidFill>
                  <a:schemeClr val="tx2"/>
                </a:solidFill>
                <a:latin typeface="Arial"/>
              </a:defRPr>
            </a:lvl1pPr>
          </a:lstStyle>
          <a:p>
            <a:pPr lvl="0" algn="l"/>
            <a:r>
              <a:rPr kumimoji="1" lang="ja-JP" altLang="en-US" dirty="0"/>
              <a:t>マスタ タイトルの書式設定</a:t>
            </a:r>
          </a:p>
        </p:txBody>
      </p:sp>
    </p:spTree>
    <p:extLst>
      <p:ext uri="{BB962C8B-B14F-4D97-AF65-F5344CB8AC3E}">
        <p14:creationId xmlns:p14="http://schemas.microsoft.com/office/powerpoint/2010/main" val="2345811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2"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3" y="3370145"/>
            <a:ext cx="6643649" cy="672000"/>
          </a:xfrm>
        </p:spPr>
        <p:txBody>
          <a:bodyPr>
            <a:noAutofit/>
          </a:bodyPr>
          <a:lstStyle>
            <a:lvl1pPr marL="0" indent="0" algn="l">
              <a:buNone/>
              <a:defRPr sz="2700">
                <a:solidFill>
                  <a:schemeClr val="tx1"/>
                </a:solidFill>
                <a:latin typeface="Arial Narrow"/>
                <a:cs typeface="Arial Narrow"/>
              </a:defRPr>
            </a:lvl1pPr>
            <a:lvl2pPr marL="514368" indent="0" algn="ctr">
              <a:buNone/>
              <a:defRPr>
                <a:solidFill>
                  <a:schemeClr val="tx1">
                    <a:tint val="75000"/>
                  </a:schemeClr>
                </a:solidFill>
              </a:defRPr>
            </a:lvl2pPr>
            <a:lvl3pPr marL="1028736" indent="0" algn="ctr">
              <a:buNone/>
              <a:defRPr>
                <a:solidFill>
                  <a:schemeClr val="tx1">
                    <a:tint val="75000"/>
                  </a:schemeClr>
                </a:solidFill>
              </a:defRPr>
            </a:lvl3pPr>
            <a:lvl4pPr marL="1543103" indent="0" algn="ctr">
              <a:buNone/>
              <a:defRPr>
                <a:solidFill>
                  <a:schemeClr val="tx1">
                    <a:tint val="75000"/>
                  </a:schemeClr>
                </a:solidFill>
              </a:defRPr>
            </a:lvl4pPr>
            <a:lvl5pPr marL="2057470" indent="0" algn="ctr">
              <a:buNone/>
              <a:defRPr>
                <a:solidFill>
                  <a:schemeClr val="tx1">
                    <a:tint val="75000"/>
                  </a:schemeClr>
                </a:solidFill>
              </a:defRPr>
            </a:lvl5pPr>
            <a:lvl6pPr marL="2571838" indent="0" algn="ctr">
              <a:buNone/>
              <a:defRPr>
                <a:solidFill>
                  <a:schemeClr val="tx1">
                    <a:tint val="75000"/>
                  </a:schemeClr>
                </a:solidFill>
              </a:defRPr>
            </a:lvl6pPr>
            <a:lvl7pPr marL="3086206" indent="0" algn="ctr">
              <a:buNone/>
              <a:defRPr>
                <a:solidFill>
                  <a:schemeClr val="tx1">
                    <a:tint val="75000"/>
                  </a:schemeClr>
                </a:solidFill>
              </a:defRPr>
            </a:lvl7pPr>
            <a:lvl8pPr marL="3600573" indent="0" algn="ctr">
              <a:buNone/>
              <a:defRPr>
                <a:solidFill>
                  <a:schemeClr val="tx1">
                    <a:tint val="75000"/>
                  </a:schemeClr>
                </a:solidFill>
              </a:defRPr>
            </a:lvl8pPr>
            <a:lvl9pPr marL="411494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28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26435478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831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C1EA0-9198-78AF-36FE-523C55830471}"/>
              </a:ext>
            </a:extLst>
          </p:cNvPr>
          <p:cNvSpPr txBox="1"/>
          <p:nvPr userDrawn="1"/>
        </p:nvSpPr>
        <p:spPr>
          <a:xfrm>
            <a:off x="703008" y="2061454"/>
            <a:ext cx="2866754" cy="1200329"/>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Epidemiology, Diagnosis, Pathology and Molecular Biology</a:t>
            </a:r>
          </a:p>
        </p:txBody>
      </p:sp>
      <p:graphicFrame>
        <p:nvGraphicFramePr>
          <p:cNvPr id="3" name="Table 2">
            <a:extLst>
              <a:ext uri="{FF2B5EF4-FFF2-40B4-BE49-F238E27FC236}">
                <a16:creationId xmlns:a16="http://schemas.microsoft.com/office/drawing/2014/main" id="{B50FF3BE-CA54-42CD-7339-27F5767C5D36}"/>
              </a:ext>
            </a:extLst>
          </p:cNvPr>
          <p:cNvGraphicFramePr>
            <a:graphicFrameLocks noGrp="1"/>
          </p:cNvGraphicFramePr>
          <p:nvPr userDrawn="1">
            <p:extLst>
              <p:ext uri="{D42A27DB-BD31-4B8C-83A1-F6EECF244321}">
                <p14:modId xmlns:p14="http://schemas.microsoft.com/office/powerpoint/2010/main" val="1741890052"/>
              </p:ext>
            </p:extLst>
          </p:nvPr>
        </p:nvGraphicFramePr>
        <p:xfrm>
          <a:off x="4049487" y="723900"/>
          <a:ext cx="7564318" cy="414594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If a familial cancer syndrome is suspected, referral to a geneticist for assessment </a:t>
                      </a:r>
                      <a:br>
                        <a:rPr lang="en-US" sz="1400" b="0" i="0" dirty="0">
                          <a:solidFill>
                            <a:srgbClr val="1D5271"/>
                          </a:solidFill>
                          <a:latin typeface="Arial Narrow" panose="020B0606020202030204" pitchFamily="34" charset="0"/>
                          <a:ea typeface="Arial" charset="0"/>
                          <a:cs typeface="Arial" charset="0"/>
                        </a:rPr>
                      </a:br>
                      <a:r>
                        <a:rPr lang="en-US" sz="1400" b="0" i="0" dirty="0">
                          <a:solidFill>
                            <a:srgbClr val="1D5271"/>
                          </a:solidFill>
                          <a:latin typeface="Arial Narrow" panose="020B0606020202030204" pitchFamily="34" charset="0"/>
                          <a:ea typeface="Arial" charset="0"/>
                          <a:cs typeface="Arial" charset="0"/>
                        </a:rPr>
                        <a:t>is recommended </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V,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3467251559"/>
                  </a:ext>
                </a:extLst>
              </a:tr>
              <a:tr h="361655">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Population-based endoscopic screening of asymptomatic individuals is only recommended </a:t>
                      </a:r>
                      <a:br>
                        <a:rPr lang="en-US" sz="1400" b="0" i="0" dirty="0">
                          <a:solidFill>
                            <a:srgbClr val="1D5271"/>
                          </a:solidFill>
                          <a:latin typeface="Arial Narrow" panose="020B0606020202030204" pitchFamily="34" charset="0"/>
                          <a:ea typeface="Arial" charset="0"/>
                          <a:cs typeface="Arial" charset="0"/>
                        </a:rPr>
                      </a:br>
                      <a:r>
                        <a:rPr lang="en-US" sz="1400" b="0" i="0" dirty="0">
                          <a:solidFill>
                            <a:srgbClr val="1D5271"/>
                          </a:solidFill>
                          <a:latin typeface="Arial Narrow" panose="020B0606020202030204" pitchFamily="34" charset="0"/>
                          <a:ea typeface="Arial" charset="0"/>
                          <a:cs typeface="Arial" charset="0"/>
                        </a:rPr>
                        <a:t>in regions with a very high incidence of gastric cancer </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3380009538"/>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Diagnosis should be made from multiple (5-8) endoscopic biopsies to guarantee an adequate representation of the </a:t>
                      </a:r>
                      <a:r>
                        <a:rPr lang="en-US" sz="1400" b="0" i="0" dirty="0" err="1">
                          <a:solidFill>
                            <a:srgbClr val="1D5271"/>
                          </a:solidFill>
                          <a:latin typeface="Arial Narrow" panose="020B0606020202030204" pitchFamily="34" charset="0"/>
                          <a:ea typeface="Arial" charset="0"/>
                          <a:cs typeface="Arial" charset="0"/>
                        </a:rPr>
                        <a:t>tumour</a:t>
                      </a:r>
                      <a:r>
                        <a:rPr lang="en-US" sz="1400" b="0" i="0" dirty="0">
                          <a:solidFill>
                            <a:srgbClr val="1D5271"/>
                          </a:solidFill>
                          <a:latin typeface="Arial Narrow" panose="020B0606020202030204" pitchFamily="34" charset="0"/>
                          <a:ea typeface="Arial" charset="0"/>
                          <a:cs typeface="Arial" charset="0"/>
                        </a:rPr>
                        <a:t> </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The histological diagnosis should be reported according to WHO criteria </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3261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HER2 expression by IHC and/or amplification by </a:t>
                      </a:r>
                      <a:r>
                        <a:rPr lang="en-US" sz="1400" b="0" i="1" kern="1200" dirty="0">
                          <a:solidFill>
                            <a:srgbClr val="1D5271"/>
                          </a:solidFill>
                          <a:latin typeface="Arial Narrow" panose="020B0606020202030204" pitchFamily="34" charset="0"/>
                          <a:ea typeface="Arial" charset="0"/>
                          <a:cs typeface="Arial" charset="0"/>
                        </a:rPr>
                        <a:t>in situ </a:t>
                      </a:r>
                      <a:r>
                        <a:rPr lang="en-US" sz="1400" b="0" i="0" kern="1200" dirty="0" err="1">
                          <a:solidFill>
                            <a:srgbClr val="1D5271"/>
                          </a:solidFill>
                          <a:latin typeface="Arial Narrow" panose="020B0606020202030204" pitchFamily="34" charset="0"/>
                          <a:ea typeface="Arial" charset="0"/>
                          <a:cs typeface="Arial" charset="0"/>
                        </a:rPr>
                        <a:t>hybridisation</a:t>
                      </a:r>
                      <a:r>
                        <a:rPr lang="en-US" sz="1400" b="0" i="0" kern="1200" dirty="0">
                          <a:solidFill>
                            <a:srgbClr val="1D5271"/>
                          </a:solidFill>
                          <a:latin typeface="Arial Narrow" panose="020B0606020202030204" pitchFamily="34" charset="0"/>
                          <a:ea typeface="Arial" charset="0"/>
                          <a:cs typeface="Arial" charset="0"/>
                        </a:rPr>
                        <a:t> [I, A; ESCAT score: I-A], PD-L1 by IHC according to CPS [I, A] and MSI-H/</a:t>
                      </a:r>
                      <a:r>
                        <a:rPr lang="en-US" sz="1400" b="0" i="0" kern="1200" dirty="0" err="1">
                          <a:solidFill>
                            <a:srgbClr val="1D5271"/>
                          </a:solidFill>
                          <a:latin typeface="Arial Narrow" panose="020B0606020202030204" pitchFamily="34" charset="0"/>
                          <a:ea typeface="Arial" charset="0"/>
                          <a:cs typeface="Arial" charset="0"/>
                        </a:rPr>
                        <a:t>dMMR</a:t>
                      </a:r>
                      <a:r>
                        <a:rPr lang="en-US" sz="1400" b="0" i="0" kern="1200" dirty="0">
                          <a:solidFill>
                            <a:srgbClr val="1D5271"/>
                          </a:solidFill>
                          <a:latin typeface="Arial Narrow" panose="020B0606020202030204" pitchFamily="34" charset="0"/>
                          <a:ea typeface="Arial" charset="0"/>
                          <a:cs typeface="Arial" charset="0"/>
                        </a:rPr>
                        <a:t> [II, A; ESCAT score: I-B] are validated predictive biomarkers. Claudin 18.2 expression by IHC [I, A; ESCAT score: I-A] may be examined, if available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60000"/>
                      </a:srgbClr>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27E61C64-383E-4B2B-ED4B-2CB47AF29FEC}"/>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ABE8B641-8850-A292-DDDF-0F4DCBA8E6D6}"/>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6310042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0BE5F2-447C-B5A9-973C-9BF3230CD25D}"/>
              </a:ext>
            </a:extLst>
          </p:cNvPr>
          <p:cNvSpPr txBox="1"/>
          <p:nvPr userDrawn="1"/>
        </p:nvSpPr>
        <p:spPr>
          <a:xfrm>
            <a:off x="686350" y="2056503"/>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Staging</a:t>
            </a:r>
          </a:p>
        </p:txBody>
      </p:sp>
      <p:graphicFrame>
        <p:nvGraphicFramePr>
          <p:cNvPr id="3" name="Table 2">
            <a:extLst>
              <a:ext uri="{FF2B5EF4-FFF2-40B4-BE49-F238E27FC236}">
                <a16:creationId xmlns:a16="http://schemas.microsoft.com/office/drawing/2014/main" id="{00EE7D74-07C9-0578-8586-687031CD606F}"/>
              </a:ext>
            </a:extLst>
          </p:cNvPr>
          <p:cNvGraphicFramePr>
            <a:graphicFrameLocks noGrp="1"/>
          </p:cNvGraphicFramePr>
          <p:nvPr userDrawn="1">
            <p:extLst>
              <p:ext uri="{D42A27DB-BD31-4B8C-83A1-F6EECF244321}">
                <p14:modId xmlns:p14="http://schemas.microsoft.com/office/powerpoint/2010/main" val="2225051126"/>
              </p:ext>
            </p:extLst>
          </p:nvPr>
        </p:nvGraphicFramePr>
        <p:xfrm>
          <a:off x="4049487" y="723900"/>
          <a:ext cx="7564318" cy="343122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no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no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Initial staging and risk assessment should include physical examination, full and differential blood count, liver and renal function tests, endoscopy and contrast-enhanced CT scan of the thorax, abdomen ± pelvis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V,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FDG–PET–CT is not routinely recommended </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III,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Diagnostic laparoscopy and peritoneal washings for cytology are recommended for patients with </a:t>
                      </a:r>
                      <a:r>
                        <a:rPr lang="en-US" sz="1400" b="0" i="0" kern="1200" dirty="0" err="1">
                          <a:solidFill>
                            <a:srgbClr val="1D5271"/>
                          </a:solidFill>
                          <a:latin typeface="Arial Narrow" panose="020B0606020202030204" pitchFamily="34" charset="0"/>
                          <a:ea typeface="Arial" charset="0"/>
                          <a:cs typeface="Arial" charset="0"/>
                        </a:rPr>
                        <a:t>resectable</a:t>
                      </a:r>
                      <a:r>
                        <a:rPr lang="en-US" sz="1400" b="0" i="0" kern="1200" dirty="0">
                          <a:solidFill>
                            <a:srgbClr val="1D5271"/>
                          </a:solidFill>
                          <a:latin typeface="Arial Narrow" panose="020B0606020202030204" pitchFamily="34" charset="0"/>
                          <a:ea typeface="Arial" charset="0"/>
                          <a:cs typeface="Arial" charset="0"/>
                        </a:rPr>
                        <a:t> gastric cancer who are also candidates for peri-operative </a:t>
                      </a:r>
                      <a:r>
                        <a:rPr lang="en-US" sz="1400" b="0" i="0" kern="1200" dirty="0" err="1">
                          <a:solidFill>
                            <a:srgbClr val="1D5271"/>
                          </a:solidFill>
                          <a:latin typeface="Arial Narrow" panose="020B0606020202030204" pitchFamily="34" charset="0"/>
                          <a:ea typeface="Arial" charset="0"/>
                          <a:cs typeface="Arial" charset="0"/>
                        </a:rPr>
                        <a:t>ChT</a:t>
                      </a:r>
                      <a:r>
                        <a:rPr lang="en-US" sz="1400" b="0" i="0" kern="1200" dirty="0">
                          <a:solidFill>
                            <a:srgbClr val="1D5271"/>
                          </a:solidFill>
                          <a:latin typeface="Arial Narrow" panose="020B0606020202030204" pitchFamily="34" charset="0"/>
                          <a:ea typeface="Arial" charset="0"/>
                          <a:cs typeface="Arial" charset="0"/>
                        </a:rPr>
                        <a:t>. Patients with CY+ are uncertain candidates for curatively-intended surgical resection</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The TNM stage should be recorded according to the 8th edition of the AJCC/UICC staging manual </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IV,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319A410F-1C9E-854C-F958-C063B02351A2}"/>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1EB2C7AD-5EBD-4529-E6BD-7A322769197C}"/>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1674208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BCED1D-8F8D-4D6E-6EC1-3FBC5F421BE6}"/>
              </a:ext>
            </a:extLst>
          </p:cNvPr>
          <p:cNvSpPr txBox="1"/>
          <p:nvPr userDrawn="1"/>
        </p:nvSpPr>
        <p:spPr>
          <a:xfrm>
            <a:off x="693176" y="2051196"/>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Staging</a:t>
            </a:r>
            <a:endParaRPr lang="en-US" sz="2800" b="1" dirty="0">
              <a:solidFill>
                <a:srgbClr val="1D5271"/>
              </a:solidFill>
              <a:latin typeface="Arial Narrow" panose="020B0606020202030204" pitchFamily="34" charset="0"/>
              <a:ea typeface="Arial" charset="0"/>
              <a:cs typeface="Arial" charset="0"/>
            </a:endParaRPr>
          </a:p>
        </p:txBody>
      </p:sp>
      <p:graphicFrame>
        <p:nvGraphicFramePr>
          <p:cNvPr id="3" name="Table 2">
            <a:extLst>
              <a:ext uri="{FF2B5EF4-FFF2-40B4-BE49-F238E27FC236}">
                <a16:creationId xmlns:a16="http://schemas.microsoft.com/office/drawing/2014/main" id="{A04C695D-CD03-8092-2146-8B2ED0B61895}"/>
              </a:ext>
            </a:extLst>
          </p:cNvPr>
          <p:cNvGraphicFramePr>
            <a:graphicFrameLocks noGrp="1"/>
          </p:cNvGraphicFramePr>
          <p:nvPr userDrawn="1">
            <p:extLst>
              <p:ext uri="{D42A27DB-BD31-4B8C-83A1-F6EECF244321}">
                <p14:modId xmlns:p14="http://schemas.microsoft.com/office/powerpoint/2010/main" val="721632514"/>
              </p:ext>
            </p:extLst>
          </p:nvPr>
        </p:nvGraphicFramePr>
        <p:xfrm>
          <a:off x="4049486" y="723900"/>
          <a:ext cx="7564319" cy="5633388"/>
        </p:xfrm>
        <a:graphic>
          <a:graphicData uri="http://schemas.openxmlformats.org/drawingml/2006/table">
            <a:tbl>
              <a:tblPr bandRow="1">
                <a:tableStyleId>{5C22544A-7EE6-4342-B048-85BDC9FD1C3A}</a:tableStyleId>
              </a:tblPr>
              <a:tblGrid>
                <a:gridCol w="2420415">
                  <a:extLst>
                    <a:ext uri="{9D8B030D-6E8A-4147-A177-3AD203B41FA5}">
                      <a16:colId xmlns:a16="http://schemas.microsoft.com/office/drawing/2014/main" val="20000"/>
                    </a:ext>
                  </a:extLst>
                </a:gridCol>
                <a:gridCol w="5143904">
                  <a:extLst>
                    <a:ext uri="{9D8B030D-6E8A-4147-A177-3AD203B41FA5}">
                      <a16:colId xmlns:a16="http://schemas.microsoft.com/office/drawing/2014/main" val="20001"/>
                    </a:ext>
                  </a:extLst>
                </a:gridCol>
              </a:tblGrid>
              <a:tr h="342348">
                <a:tc>
                  <a:txBody>
                    <a:bodyPr/>
                    <a:lstStyle/>
                    <a:p>
                      <a:pPr lvl="0"/>
                      <a:r>
                        <a:rPr lang="en-US" sz="1400" b="1" i="0" dirty="0">
                          <a:solidFill>
                            <a:schemeClr val="bg1"/>
                          </a:solidFill>
                          <a:latin typeface="Arial Narrow" panose="020B0606020202030204" pitchFamily="34" charset="0"/>
                          <a:ea typeface="Arial" charset="0"/>
                          <a:cs typeface="Arial" charset="0"/>
                        </a:rPr>
                        <a:t>Procedure</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a:solidFill>
                            <a:schemeClr val="bg1"/>
                          </a:solidFill>
                          <a:latin typeface="Arial Narrow" panose="020B0606020202030204" pitchFamily="34" charset="0"/>
                          <a:ea typeface="Arial" charset="0"/>
                          <a:cs typeface="Arial" charset="0"/>
                        </a:rPr>
                        <a:t>Purpose</a:t>
                      </a: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501295">
                <a:tc>
                  <a:txBody>
                    <a:bodyPr/>
                    <a:lstStyle/>
                    <a:p>
                      <a:r>
                        <a:rPr lang="en-US" sz="1400" b="0" i="0" dirty="0">
                          <a:solidFill>
                            <a:srgbClr val="1D5271"/>
                          </a:solidFill>
                          <a:latin typeface="Arial Narrow" panose="020B0606020202030204" pitchFamily="34" charset="0"/>
                          <a:ea typeface="Arial" charset="0"/>
                          <a:cs typeface="Arial" charset="0"/>
                        </a:rPr>
                        <a:t>FBC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l">
                        <a:buFont typeface="Calibri" panose="020F0502020204030204" pitchFamily="34" charset="0"/>
                        <a:buNone/>
                      </a:pPr>
                      <a:r>
                        <a:rPr lang="en-US" sz="1400" b="0" i="0" kern="1200" dirty="0">
                          <a:solidFill>
                            <a:srgbClr val="1D5271"/>
                          </a:solidFill>
                          <a:latin typeface="Arial Narrow" panose="020B0606020202030204" pitchFamily="34" charset="0"/>
                          <a:ea typeface="Arial" charset="0"/>
                          <a:cs typeface="Arial" charset="0"/>
                        </a:rPr>
                        <a:t>Assess for iron deficiency </a:t>
                      </a:r>
                      <a:r>
                        <a:rPr lang="en-US" sz="1400" b="0" i="0" kern="1200" dirty="0" err="1">
                          <a:solidFill>
                            <a:srgbClr val="1D5271"/>
                          </a:solidFill>
                          <a:latin typeface="Arial Narrow" panose="020B0606020202030204" pitchFamily="34" charset="0"/>
                          <a:ea typeface="Arial" charset="0"/>
                          <a:cs typeface="Arial" charset="0"/>
                        </a:rPr>
                        <a:t>anaemia</a:t>
                      </a:r>
                      <a:endParaRPr lang="en-US" sz="1400" b="0" i="0" kern="120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714628">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GB" sz="1400" b="0" i="0" dirty="0">
                          <a:solidFill>
                            <a:srgbClr val="1D5271"/>
                          </a:solidFill>
                          <a:latin typeface="Arial Narrow" panose="020B0606020202030204" pitchFamily="34" charset="0"/>
                          <a:ea typeface="Arial" charset="0"/>
                          <a:cs typeface="Arial" charset="0"/>
                        </a:rPr>
                        <a:t>Renal and liver function</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Assess renal and liver function to determine appropriate therapeutic options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71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Endoscopy and biopsy</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Obtain tissue for diagnosis, histological classification and molecular biomarkers, e.g. HER2 status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714628">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CT of thorax + abdomen ± pelvis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Staging of </a:t>
                      </a:r>
                      <a:r>
                        <a:rPr lang="en-US" sz="1400" b="0" i="0" dirty="0" err="1">
                          <a:solidFill>
                            <a:srgbClr val="1D5271"/>
                          </a:solidFill>
                          <a:latin typeface="Arial Narrow" panose="020B0606020202030204" pitchFamily="34" charset="0"/>
                          <a:ea typeface="Arial" charset="0"/>
                          <a:cs typeface="Arial" charset="0"/>
                        </a:rPr>
                        <a:t>tumour</a:t>
                      </a:r>
                      <a:r>
                        <a:rPr lang="en-US" sz="1400" b="0" i="0" dirty="0">
                          <a:solidFill>
                            <a:srgbClr val="1D5271"/>
                          </a:solidFill>
                          <a:latin typeface="Arial Narrow" panose="020B0606020202030204" pitchFamily="34" charset="0"/>
                          <a:ea typeface="Arial" charset="0"/>
                          <a:cs typeface="Arial" charset="0"/>
                        </a:rPr>
                        <a:t> – to detect local/distant lymphadenopathy </a:t>
                      </a:r>
                      <a:br>
                        <a:rPr lang="en-US" sz="1400" b="0" i="0" dirty="0">
                          <a:solidFill>
                            <a:srgbClr val="1D5271"/>
                          </a:solidFill>
                          <a:latin typeface="Arial Narrow" panose="020B0606020202030204" pitchFamily="34" charset="0"/>
                          <a:ea typeface="Arial" charset="0"/>
                          <a:cs typeface="Arial" charset="0"/>
                        </a:rPr>
                      </a:br>
                      <a:r>
                        <a:rPr lang="en-US" sz="1400" b="0" i="0" dirty="0">
                          <a:solidFill>
                            <a:srgbClr val="1D5271"/>
                          </a:solidFill>
                          <a:latin typeface="Arial Narrow" panose="020B0606020202030204" pitchFamily="34" charset="0"/>
                          <a:ea typeface="Arial" charset="0"/>
                          <a:cs typeface="Arial" charset="0"/>
                        </a:rPr>
                        <a:t>and metastatic disease or ascites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4"/>
                  </a:ext>
                </a:extLst>
              </a:tr>
              <a:tr h="71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EUS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Accurate assessment of T and N stage in potentially operable </a:t>
                      </a:r>
                      <a:r>
                        <a:rPr lang="en-US" sz="1400" b="0" i="0" dirty="0" err="1">
                          <a:solidFill>
                            <a:srgbClr val="1D5271"/>
                          </a:solidFill>
                          <a:latin typeface="Arial Narrow" panose="020B0606020202030204" pitchFamily="34" charset="0"/>
                          <a:ea typeface="Arial" charset="0"/>
                          <a:cs typeface="Arial" charset="0"/>
                        </a:rPr>
                        <a:t>tumours</a:t>
                      </a:r>
                      <a:endParaRPr lang="en-US" sz="1400" b="0" i="0" dirty="0">
                        <a:solidFill>
                          <a:srgbClr val="1D5271"/>
                        </a:solidFill>
                        <a:latin typeface="Arial Narrow" panose="020B0606020202030204" pitchFamily="34" charset="0"/>
                        <a:ea typeface="Arial" charset="0"/>
                        <a:cs typeface="Arial" charset="0"/>
                      </a:endParaRPr>
                    </a:p>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Determine the proximal and distal extent of </a:t>
                      </a:r>
                      <a:r>
                        <a:rPr lang="en-US" sz="1400" b="0" i="0" dirty="0" err="1">
                          <a:solidFill>
                            <a:srgbClr val="1D5271"/>
                          </a:solidFill>
                          <a:latin typeface="Arial Narrow" panose="020B0606020202030204" pitchFamily="34" charset="0"/>
                          <a:ea typeface="Arial" charset="0"/>
                          <a:cs typeface="Arial" charset="0"/>
                        </a:rPr>
                        <a:t>tumour</a:t>
                      </a:r>
                      <a:endParaRPr lang="en-US"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5"/>
                  </a:ext>
                </a:extLst>
              </a:tr>
              <a:tr h="5012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Laparoscopy + washings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F1F9F9"/>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Exclude occult metastatic disease involving peritoneum/diaphragm</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F1F9F9"/>
                    </a:solidFill>
                  </a:tcPr>
                </a:tc>
                <a:extLst>
                  <a:ext uri="{0D108BD9-81ED-4DB2-BD59-A6C34878D82A}">
                    <a16:rowId xmlns:a16="http://schemas.microsoft.com/office/drawing/2014/main" val="2742615535"/>
                  </a:ext>
                </a:extLst>
              </a:tr>
              <a:tr h="71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PET, if available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E3F3F4"/>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May improve detection of occult metastatic disease in some cases. Often negative in diffuse-type gastric cancer</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E3F3F4"/>
                    </a:solidFill>
                  </a:tcPr>
                </a:tc>
                <a:extLst>
                  <a:ext uri="{0D108BD9-81ED-4DB2-BD59-A6C34878D82A}">
                    <a16:rowId xmlns:a16="http://schemas.microsoft.com/office/drawing/2014/main" val="3218033820"/>
                  </a:ext>
                </a:extLst>
              </a:tr>
              <a:tr h="714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Assessment of nutritional status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F1F9F9"/>
                    </a:solidFill>
                  </a:tcPr>
                </a:tc>
                <a:tc>
                  <a:txBody>
                    <a:bodyPr/>
                    <a:lstStyle/>
                    <a:p>
                      <a:pPr marL="0" indent="0" algn="l">
                        <a:buFont typeface="Calibri" panose="020F0502020204030204" pitchFamily="34" charset="0"/>
                        <a:buNone/>
                      </a:pPr>
                      <a:r>
                        <a:rPr lang="en-US" sz="1400" b="0" i="0" dirty="0">
                          <a:solidFill>
                            <a:srgbClr val="1D5271"/>
                          </a:solidFill>
                          <a:latin typeface="Arial Narrow" panose="020B0606020202030204" pitchFamily="34" charset="0"/>
                          <a:ea typeface="Arial" charset="0"/>
                          <a:cs typeface="Arial" charset="0"/>
                        </a:rPr>
                        <a:t>May detect relevant dietary and nutritional deficiencies in both </a:t>
                      </a:r>
                      <a:r>
                        <a:rPr lang="en-US" sz="1400" b="0" i="0" dirty="0" err="1">
                          <a:solidFill>
                            <a:srgbClr val="1D5271"/>
                          </a:solidFill>
                          <a:latin typeface="Arial Narrow" panose="020B0606020202030204" pitchFamily="34" charset="0"/>
                          <a:ea typeface="Arial" charset="0"/>
                          <a:cs typeface="Arial" charset="0"/>
                        </a:rPr>
                        <a:t>localised</a:t>
                      </a:r>
                      <a:r>
                        <a:rPr lang="en-US" sz="1400" b="0" i="0" dirty="0">
                          <a:solidFill>
                            <a:srgbClr val="1D5271"/>
                          </a:solidFill>
                          <a:latin typeface="Arial Narrow" panose="020B0606020202030204" pitchFamily="34" charset="0"/>
                          <a:ea typeface="Arial" charset="0"/>
                          <a:cs typeface="Arial" charset="0"/>
                        </a:rPr>
                        <a:t> and advanced disease settings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F1F9F9"/>
                    </a:solidFill>
                  </a:tcPr>
                </a:tc>
                <a:extLst>
                  <a:ext uri="{0D108BD9-81ED-4DB2-BD59-A6C34878D82A}">
                    <a16:rowId xmlns:a16="http://schemas.microsoft.com/office/drawing/2014/main" val="3812605010"/>
                  </a:ext>
                </a:extLst>
              </a:tr>
            </a:tbl>
          </a:graphicData>
        </a:graphic>
      </p:graphicFrame>
      <p:sp>
        <p:nvSpPr>
          <p:cNvPr id="4" name="TextBox 3">
            <a:extLst>
              <a:ext uri="{FF2B5EF4-FFF2-40B4-BE49-F238E27FC236}">
                <a16:creationId xmlns:a16="http://schemas.microsoft.com/office/drawing/2014/main" id="{E963F96B-96B7-82F4-B3C2-DDE32200B4F5}"/>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1DBD3B2E-BF69-FE81-852D-358D2F882ED4}"/>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34C186E2-828E-ACCD-976C-C28C80736899}"/>
              </a:ext>
            </a:extLst>
          </p:cNvPr>
          <p:cNvSpPr txBox="1"/>
          <p:nvPr userDrawn="1"/>
        </p:nvSpPr>
        <p:spPr>
          <a:xfrm>
            <a:off x="673512" y="2498374"/>
            <a:ext cx="2689120" cy="830997"/>
          </a:xfrm>
          <a:prstGeom prst="rect">
            <a:avLst/>
          </a:prstGeom>
          <a:noFill/>
        </p:spPr>
        <p:txBody>
          <a:bodyPr wrap="square" rtlCol="0">
            <a:spAutoFit/>
          </a:bodyPr>
          <a:lstStyle/>
          <a:p>
            <a:r>
              <a:rPr lang="en-US" sz="1600" dirty="0">
                <a:solidFill>
                  <a:srgbClr val="1D5271"/>
                </a:solidFill>
                <a:latin typeface="Arial Narrow" panose="020B0606020202030204" pitchFamily="34" charset="0"/>
                <a:ea typeface="Arial" charset="0"/>
                <a:cs typeface="Arial" charset="0"/>
              </a:rPr>
              <a:t>Diagnostic and Staging Investigations </a:t>
            </a:r>
            <a:br>
              <a:rPr lang="en-US" sz="1600" dirty="0">
                <a:solidFill>
                  <a:srgbClr val="1D5271"/>
                </a:solidFill>
                <a:latin typeface="Arial Narrow" panose="020B0606020202030204" pitchFamily="34" charset="0"/>
                <a:ea typeface="Arial" charset="0"/>
                <a:cs typeface="Arial" charset="0"/>
              </a:rPr>
            </a:br>
            <a:r>
              <a:rPr lang="en-US" sz="1600" dirty="0">
                <a:solidFill>
                  <a:srgbClr val="1D5271"/>
                </a:solidFill>
                <a:latin typeface="Arial Narrow" panose="020B0606020202030204" pitchFamily="34" charset="0"/>
                <a:ea typeface="Arial" charset="0"/>
                <a:cs typeface="Arial" charset="0"/>
              </a:rPr>
              <a:t>in Gastric Cancer</a:t>
            </a:r>
          </a:p>
        </p:txBody>
      </p:sp>
    </p:spTree>
    <p:extLst>
      <p:ext uri="{BB962C8B-B14F-4D97-AF65-F5344CB8AC3E}">
        <p14:creationId xmlns:p14="http://schemas.microsoft.com/office/powerpoint/2010/main" val="28347252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descr="A diagram of a cancer patient&#10;&#10;Description automatically generated">
            <a:extLst>
              <a:ext uri="{FF2B5EF4-FFF2-40B4-BE49-F238E27FC236}">
                <a16:creationId xmlns:a16="http://schemas.microsoft.com/office/drawing/2014/main" id="{C92AAA1B-8887-F9C6-9BFC-DEC94B5EF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1131" r="7580" b="8260"/>
          <a:stretch/>
        </p:blipFill>
        <p:spPr>
          <a:xfrm>
            <a:off x="5171768" y="263913"/>
            <a:ext cx="6567668" cy="5979571"/>
          </a:xfrm>
          <a:prstGeom prst="rect">
            <a:avLst/>
          </a:prstGeom>
        </p:spPr>
      </p:pic>
      <p:sp>
        <p:nvSpPr>
          <p:cNvPr id="3" name="TextBox 2">
            <a:extLst>
              <a:ext uri="{FF2B5EF4-FFF2-40B4-BE49-F238E27FC236}">
                <a16:creationId xmlns:a16="http://schemas.microsoft.com/office/drawing/2014/main" id="{7C115C93-25DB-5A7F-0AAC-B80F5959E1AA}"/>
              </a:ext>
            </a:extLst>
          </p:cNvPr>
          <p:cNvSpPr txBox="1"/>
          <p:nvPr userDrawn="1"/>
        </p:nvSpPr>
        <p:spPr>
          <a:xfrm>
            <a:off x="683344" y="2056338"/>
            <a:ext cx="3755680" cy="461665"/>
          </a:xfrm>
          <a:prstGeom prst="rect">
            <a:avLst/>
          </a:prstGeom>
          <a:noFill/>
        </p:spPr>
        <p:txBody>
          <a:bodyPr wrap="square" rtlCol="0">
            <a:spAutoFit/>
          </a:bodyPr>
          <a:lstStyle/>
          <a:p>
            <a:r>
              <a:rPr lang="en-US" sz="2400" b="1" dirty="0" err="1">
                <a:solidFill>
                  <a:srgbClr val="1D5271"/>
                </a:solidFill>
                <a:latin typeface="Arial Narrow" panose="020B0606020202030204" pitchFamily="34" charset="0"/>
                <a:ea typeface="Arial" charset="0"/>
                <a:cs typeface="Arial" charset="0"/>
              </a:rPr>
              <a:t>Localised</a:t>
            </a:r>
            <a:r>
              <a:rPr lang="en-US" sz="2400" b="1" dirty="0">
                <a:solidFill>
                  <a:srgbClr val="1D5271"/>
                </a:solidFill>
                <a:latin typeface="Arial Narrow" panose="020B0606020202030204" pitchFamily="34" charset="0"/>
                <a:ea typeface="Arial" charset="0"/>
                <a:cs typeface="Arial" charset="0"/>
              </a:rPr>
              <a:t> Gastric Cancer</a:t>
            </a:r>
          </a:p>
        </p:txBody>
      </p:sp>
      <p:sp>
        <p:nvSpPr>
          <p:cNvPr id="4" name="TextBox 3">
            <a:extLst>
              <a:ext uri="{FF2B5EF4-FFF2-40B4-BE49-F238E27FC236}">
                <a16:creationId xmlns:a16="http://schemas.microsoft.com/office/drawing/2014/main" id="{40E1AE34-EEFF-9E82-D66E-0B00E0E0FD06}"/>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329D101F-ED3C-1D4E-9BB3-5CA3E7D156A2}"/>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CE81E4C3-9039-486F-FB69-9FDF2DF0BCA5}"/>
              </a:ext>
            </a:extLst>
          </p:cNvPr>
          <p:cNvSpPr txBox="1"/>
          <p:nvPr userDrawn="1"/>
        </p:nvSpPr>
        <p:spPr>
          <a:xfrm>
            <a:off x="680267" y="2705100"/>
            <a:ext cx="4003345" cy="3416320"/>
          </a:xfrm>
          <a:prstGeom prst="rect">
            <a:avLst/>
          </a:prstGeom>
          <a:noFill/>
        </p:spPr>
        <p:txBody>
          <a:bodyPr wrap="square" rtlCol="0">
            <a:spAutoFit/>
          </a:bodyPr>
          <a:lstStyle/>
          <a:p>
            <a:r>
              <a:rPr lang="en-GB" sz="900" baseline="30000" dirty="0">
                <a:solidFill>
                  <a:schemeClr val="tx1">
                    <a:lumMod val="50000"/>
                    <a:lumOff val="50000"/>
                  </a:schemeClr>
                </a:solidFill>
              </a:rPr>
              <a:t>*</a:t>
            </a:r>
            <a:r>
              <a:rPr lang="en-GB" sz="900" dirty="0">
                <a:solidFill>
                  <a:schemeClr val="tx1">
                    <a:lumMod val="50000"/>
                    <a:lumOff val="50000"/>
                  </a:schemeClr>
                </a:solidFill>
              </a:rPr>
              <a:t>Endoscopic resection indicated if: (</a:t>
            </a:r>
            <a:r>
              <a:rPr lang="en-GB" sz="900" dirty="0" err="1">
                <a:solidFill>
                  <a:schemeClr val="tx1">
                    <a:lumMod val="50000"/>
                    <a:lumOff val="50000"/>
                  </a:schemeClr>
                </a:solidFill>
              </a:rPr>
              <a:t>i</a:t>
            </a:r>
            <a:r>
              <a:rPr lang="en-GB" sz="900" dirty="0">
                <a:solidFill>
                  <a:schemeClr val="tx1">
                    <a:lumMod val="50000"/>
                    <a:lumOff val="50000"/>
                  </a:schemeClr>
                </a:solidFill>
              </a:rPr>
              <a:t>) confined to mucosa; (ii) well-differentiated G1-2; (iii) ≤2 cm; (iv) non-ulcerated. Endoscopic resection to be considered if no more than two expanded criteria are met.</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Lymph node dissection for T1 tumours may be confined to </a:t>
            </a:r>
            <a:r>
              <a:rPr lang="en-GB" sz="900" dirty="0" err="1">
                <a:solidFill>
                  <a:schemeClr val="tx1">
                    <a:lumMod val="50000"/>
                    <a:lumOff val="50000"/>
                  </a:schemeClr>
                </a:solidFill>
              </a:rPr>
              <a:t>perigastric</a:t>
            </a:r>
            <a:r>
              <a:rPr lang="en-GB" sz="900" dirty="0">
                <a:solidFill>
                  <a:schemeClr val="tx1">
                    <a:lumMod val="50000"/>
                    <a:lumOff val="50000"/>
                  </a:schemeClr>
                </a:solidFill>
              </a:rPr>
              <a:t> lymph nodes and include local N2 nodes (D1+ lymphadenectomy, with variation in nodal groups dissected according to site of cancer).</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A triplet </a:t>
            </a:r>
            <a:r>
              <a:rPr lang="en-GB" sz="900" dirty="0" err="1">
                <a:solidFill>
                  <a:schemeClr val="tx1">
                    <a:lumMod val="50000"/>
                    <a:lumOff val="50000"/>
                  </a:schemeClr>
                </a:solidFill>
              </a:rPr>
              <a:t>ChT</a:t>
            </a:r>
            <a:r>
              <a:rPr lang="en-GB" sz="900" dirty="0">
                <a:solidFill>
                  <a:schemeClr val="tx1">
                    <a:lumMod val="50000"/>
                    <a:lumOff val="50000"/>
                  </a:schemeClr>
                </a:solidFill>
              </a:rPr>
              <a:t> regimen including a fluoropyrimidine, a platinum compound and docetaxel should be given when possible. Recommended treatment duration is 2-3 months pre- and post-operatively.</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For patients with stage ≥IB gastric cancer who have undergone surgery without administration of preoperative </a:t>
            </a:r>
            <a:r>
              <a:rPr lang="en-GB" sz="900" dirty="0" err="1">
                <a:solidFill>
                  <a:schemeClr val="tx1">
                    <a:lumMod val="50000"/>
                    <a:lumOff val="50000"/>
                  </a:schemeClr>
                </a:solidFill>
              </a:rPr>
              <a:t>ChT</a:t>
            </a:r>
            <a:r>
              <a:rPr lang="en-GB" sz="900" dirty="0">
                <a:solidFill>
                  <a:schemeClr val="tx1">
                    <a:lumMod val="50000"/>
                    <a:lumOff val="50000"/>
                  </a:schemeClr>
                </a:solidFill>
              </a:rPr>
              <a:t>. However, a peri-operative approach is preferred as adjuvant </a:t>
            </a:r>
            <a:r>
              <a:rPr lang="en-GB" sz="900" dirty="0" err="1">
                <a:solidFill>
                  <a:schemeClr val="tx1">
                    <a:lumMod val="50000"/>
                    <a:lumOff val="50000"/>
                  </a:schemeClr>
                </a:solidFill>
              </a:rPr>
              <a:t>ChT</a:t>
            </a:r>
            <a:r>
              <a:rPr lang="en-GB" sz="900" dirty="0">
                <a:solidFill>
                  <a:schemeClr val="tx1">
                    <a:lumMod val="50000"/>
                    <a:lumOff val="50000"/>
                  </a:schemeClr>
                </a:solidFill>
              </a:rPr>
              <a:t> is less well tolerated than neoadjuvant </a:t>
            </a:r>
            <a:r>
              <a:rPr lang="en-GB" sz="900" dirty="0" err="1">
                <a:solidFill>
                  <a:schemeClr val="tx1">
                    <a:lumMod val="50000"/>
                    <a:lumOff val="50000"/>
                  </a:schemeClr>
                </a:solidFill>
              </a:rPr>
              <a:t>ChT</a:t>
            </a:r>
            <a:r>
              <a:rPr lang="en-GB" sz="900" dirty="0">
                <a:solidFill>
                  <a:schemeClr val="tx1">
                    <a:lumMod val="50000"/>
                    <a:lumOff val="50000"/>
                  </a:schemeClr>
                </a:solidFill>
              </a:rPr>
              <a:t> and neoadjuvant therapy leads to tumour downsizing, allowing for more curative resections.</a:t>
            </a:r>
          </a:p>
          <a:p>
            <a:r>
              <a:rPr lang="en-GB" sz="900" baseline="30000" dirty="0">
                <a:solidFill>
                  <a:schemeClr val="tx1">
                    <a:lumMod val="50000"/>
                    <a:lumOff val="50000"/>
                  </a:schemeClr>
                </a:solidFill>
              </a:rPr>
              <a:t> </a:t>
            </a:r>
            <a:r>
              <a:rPr lang="en-GB" sz="900" b="0" i="0" u="none" strike="noStrike" baseline="30000" dirty="0">
                <a:solidFill>
                  <a:schemeClr val="tx1">
                    <a:lumMod val="50000"/>
                    <a:lumOff val="50000"/>
                  </a:schemeClr>
                </a:solidFill>
                <a:effectLst/>
                <a:latin typeface="Arial" panose="020B0604020202020204" pitchFamily="34" charset="0"/>
              </a:rPr>
              <a:t>║</a:t>
            </a:r>
            <a:r>
              <a:rPr lang="en-GB" sz="900" dirty="0">
                <a:solidFill>
                  <a:schemeClr val="tx1">
                    <a:lumMod val="50000"/>
                    <a:lumOff val="50000"/>
                  </a:schemeClr>
                </a:solidFill>
              </a:rPr>
              <a:t>Subtotal gastrectomy may be carried out if a macroscopic proximal margin of ≥3 cm can be achieved. For cancers of the poorly cohesive/diffuse subtype, a margin of ≥5 cm is advocated.</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A doublet </a:t>
            </a:r>
            <a:r>
              <a:rPr lang="en-GB" sz="900" dirty="0" err="1">
                <a:solidFill>
                  <a:schemeClr val="tx1">
                    <a:lumMod val="50000"/>
                    <a:lumOff val="50000"/>
                  </a:schemeClr>
                </a:solidFill>
              </a:rPr>
              <a:t>ChT</a:t>
            </a:r>
            <a:r>
              <a:rPr lang="en-GB" sz="900" dirty="0">
                <a:solidFill>
                  <a:schemeClr val="tx1">
                    <a:lumMod val="50000"/>
                    <a:lumOff val="50000"/>
                  </a:schemeClr>
                </a:solidFill>
              </a:rPr>
              <a:t> for a total duration of 6 months containing a fluoropyrimidine plus oxaliplatin or docetaxel is recommended.</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For patients with an R1 resection, adjuvant RT or </a:t>
            </a:r>
            <a:r>
              <a:rPr lang="en-GB" sz="900" dirty="0" err="1">
                <a:solidFill>
                  <a:schemeClr val="tx1">
                    <a:lumMod val="50000"/>
                    <a:lumOff val="50000"/>
                  </a:schemeClr>
                </a:solidFill>
              </a:rPr>
              <a:t>ChT</a:t>
            </a:r>
            <a:r>
              <a:rPr lang="en-GB" sz="900" dirty="0">
                <a:solidFill>
                  <a:schemeClr val="tx1">
                    <a:lumMod val="50000"/>
                    <a:lumOff val="50000"/>
                  </a:schemeClr>
                </a:solidFill>
              </a:rPr>
              <a:t> might be considered as an individual recommendation but is not standard.</a:t>
            </a:r>
          </a:p>
          <a:p>
            <a:r>
              <a:rPr lang="en-GB" sz="900" b="0" i="0" u="none" strike="noStrike" baseline="30000" dirty="0">
                <a:solidFill>
                  <a:schemeClr val="tx1">
                    <a:lumMod val="50000"/>
                    <a:lumOff val="50000"/>
                  </a:schemeClr>
                </a:solidFill>
                <a:effectLst/>
                <a:latin typeface="Calibri" panose="020F0502020204030204" pitchFamily="34" charset="0"/>
              </a:rPr>
              <a:t>††</a:t>
            </a:r>
            <a:r>
              <a:rPr lang="en-GB" sz="900" dirty="0">
                <a:solidFill>
                  <a:schemeClr val="tx1">
                    <a:lumMod val="50000"/>
                    <a:lumOff val="50000"/>
                  </a:schemeClr>
                </a:solidFill>
              </a:rPr>
              <a:t>For patients with MSI-H gastric cancers who have undergone surgery, adjuvant </a:t>
            </a:r>
            <a:r>
              <a:rPr lang="en-GB" sz="900" dirty="0" err="1">
                <a:solidFill>
                  <a:schemeClr val="tx1">
                    <a:lumMod val="50000"/>
                    <a:lumOff val="50000"/>
                  </a:schemeClr>
                </a:solidFill>
              </a:rPr>
              <a:t>ChT</a:t>
            </a:r>
            <a:r>
              <a:rPr lang="en-GB" sz="900" dirty="0">
                <a:solidFill>
                  <a:schemeClr val="tx1">
                    <a:lumMod val="50000"/>
                    <a:lumOff val="50000"/>
                  </a:schemeClr>
                </a:solidFill>
              </a:rPr>
              <a:t> cannot be recommended.</a:t>
            </a:r>
          </a:p>
          <a:p>
            <a:endParaRPr lang="en-GB" sz="900" dirty="0">
              <a:solidFill>
                <a:schemeClr val="tx1">
                  <a:lumMod val="50000"/>
                  <a:lumOff val="50000"/>
                </a:schemeClr>
              </a:solidFill>
            </a:endParaRPr>
          </a:p>
        </p:txBody>
      </p:sp>
    </p:spTree>
    <p:extLst>
      <p:ext uri="{BB962C8B-B14F-4D97-AF65-F5344CB8AC3E}">
        <p14:creationId xmlns:p14="http://schemas.microsoft.com/office/powerpoint/2010/main" val="18114914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9442F-81F2-E5B7-C5B3-C74D5F0980BD}"/>
              </a:ext>
            </a:extLst>
          </p:cNvPr>
          <p:cNvSpPr txBox="1"/>
          <p:nvPr userDrawn="1"/>
        </p:nvSpPr>
        <p:spPr>
          <a:xfrm>
            <a:off x="762000" y="2061030"/>
            <a:ext cx="2682949" cy="830997"/>
          </a:xfrm>
          <a:prstGeom prst="rect">
            <a:avLst/>
          </a:prstGeom>
          <a:noFill/>
        </p:spPr>
        <p:txBody>
          <a:bodyPr wrap="square" rtlCol="0">
            <a:spAutoFit/>
          </a:bodyPr>
          <a:lstStyle/>
          <a:p>
            <a:r>
              <a:rPr lang="en-US" sz="2400" b="1" dirty="0" err="1">
                <a:solidFill>
                  <a:srgbClr val="1D5271"/>
                </a:solidFill>
                <a:latin typeface="Arial Narrow" panose="020B0606020202030204" pitchFamily="34" charset="0"/>
                <a:ea typeface="Arial" charset="0"/>
                <a:cs typeface="Arial" charset="0"/>
              </a:rPr>
              <a:t>Localised</a:t>
            </a:r>
            <a:r>
              <a:rPr lang="en-US" sz="2400" b="1" dirty="0">
                <a:solidFill>
                  <a:srgbClr val="1D5271"/>
                </a:solidFill>
                <a:latin typeface="Arial Narrow" panose="020B0606020202030204" pitchFamily="34" charset="0"/>
                <a:ea typeface="Arial" charset="0"/>
                <a:cs typeface="Arial" charset="0"/>
              </a:rPr>
              <a:t> Gastric Cancer</a:t>
            </a:r>
          </a:p>
        </p:txBody>
      </p:sp>
      <p:graphicFrame>
        <p:nvGraphicFramePr>
          <p:cNvPr id="3" name="Table 2">
            <a:extLst>
              <a:ext uri="{FF2B5EF4-FFF2-40B4-BE49-F238E27FC236}">
                <a16:creationId xmlns:a16="http://schemas.microsoft.com/office/drawing/2014/main" id="{F87E3D9A-EC3F-6A9B-02AB-2068D7C0064F}"/>
              </a:ext>
            </a:extLst>
          </p:cNvPr>
          <p:cNvGraphicFramePr>
            <a:graphicFrameLocks noGrp="1"/>
          </p:cNvGraphicFramePr>
          <p:nvPr userDrawn="1">
            <p:extLst>
              <p:ext uri="{D42A27DB-BD31-4B8C-83A1-F6EECF244321}">
                <p14:modId xmlns:p14="http://schemas.microsoft.com/office/powerpoint/2010/main" val="490902053"/>
              </p:ext>
            </p:extLst>
          </p:nvPr>
        </p:nvGraphicFramePr>
        <p:xfrm>
          <a:off x="4056182" y="734283"/>
          <a:ext cx="7564318" cy="279114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Multidisciplinary treatment planning before any treatment decision is mandatory</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Endoscopic or surgical resection alone is appropriate for selected very early </a:t>
                      </a:r>
                      <a:r>
                        <a:rPr lang="en-US" sz="1400" b="0" i="0" dirty="0" err="1">
                          <a:solidFill>
                            <a:srgbClr val="1D5271"/>
                          </a:solidFill>
                          <a:latin typeface="Arial Narrow" panose="020B0606020202030204" pitchFamily="34" charset="0"/>
                          <a:ea typeface="Arial" charset="0"/>
                          <a:cs typeface="Arial" charset="0"/>
                        </a:rPr>
                        <a:t>tumours</a:t>
                      </a:r>
                      <a:r>
                        <a:rPr lang="en-US" sz="1400" b="0" i="0" dirty="0">
                          <a:solidFill>
                            <a:srgbClr val="1D5271"/>
                          </a:solidFill>
                          <a:latin typeface="Arial Narrow" panose="020B0606020202030204" pitchFamily="34" charset="0"/>
                          <a:ea typeface="Arial" charset="0"/>
                          <a:cs typeface="Arial" charset="0"/>
                        </a:rPr>
                        <a:t> </a:t>
                      </a:r>
                      <a:br>
                        <a:rPr lang="en-US" sz="1400" b="0" i="0" dirty="0">
                          <a:solidFill>
                            <a:srgbClr val="1D5271"/>
                          </a:solidFill>
                          <a:latin typeface="Arial Narrow" panose="020B0606020202030204" pitchFamily="34" charset="0"/>
                          <a:ea typeface="Arial" charset="0"/>
                          <a:cs typeface="Arial" charset="0"/>
                        </a:rPr>
                      </a:br>
                      <a:r>
                        <a:rPr lang="en-US" sz="1400" b="0" i="0" dirty="0">
                          <a:solidFill>
                            <a:srgbClr val="1D5271"/>
                          </a:solidFill>
                          <a:latin typeface="Arial Narrow" panose="020B0606020202030204" pitchFamily="34" charset="0"/>
                          <a:ea typeface="Arial" charset="0"/>
                          <a:cs typeface="Arial" charset="0"/>
                        </a:rPr>
                        <a:t>(stage IA)</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For stage IB-III gastric cancer, peri-operative therapy and radical gastrectomy </a:t>
                      </a:r>
                      <a:br>
                        <a:rPr lang="en-US" sz="1400" b="0" i="0" kern="1200" dirty="0">
                          <a:solidFill>
                            <a:srgbClr val="1D5271"/>
                          </a:solidFill>
                          <a:latin typeface="Arial Narrow" panose="020B0606020202030204" pitchFamily="34" charset="0"/>
                          <a:ea typeface="Arial" charset="0"/>
                          <a:cs typeface="Arial" charset="0"/>
                        </a:rPr>
                      </a:br>
                      <a:r>
                        <a:rPr lang="en-US" sz="1400" b="0" i="0" kern="1200" dirty="0">
                          <a:solidFill>
                            <a:srgbClr val="1D5271"/>
                          </a:solidFill>
                          <a:latin typeface="Arial Narrow" panose="020B0606020202030204" pitchFamily="34" charset="0"/>
                          <a:ea typeface="Arial" charset="0"/>
                          <a:cs typeface="Arial" charset="0"/>
                        </a:rPr>
                        <a:t>is recommended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Patients should undergo D2 resection in a high-volume surgical </a:t>
                      </a:r>
                      <a:r>
                        <a:rPr lang="en-US" sz="1400" b="0" i="0" dirty="0" err="1">
                          <a:solidFill>
                            <a:srgbClr val="1D5271"/>
                          </a:solidFill>
                          <a:latin typeface="Arial Narrow" panose="020B0606020202030204" pitchFamily="34" charset="0"/>
                          <a:ea typeface="Arial" charset="0"/>
                          <a:cs typeface="Arial" charset="0"/>
                        </a:rPr>
                        <a:t>centre</a:t>
                      </a:r>
                      <a:endParaRPr lang="en-US"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76BE511B-2433-C79E-6A5F-36F422C74A84}"/>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0A84D37E-6E5D-0F01-64AA-520D962B4EA9}"/>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6194189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2E9F5-A434-EB91-1DF1-E3BFEDDB91C1}"/>
              </a:ext>
            </a:extLst>
          </p:cNvPr>
          <p:cNvSpPr txBox="1"/>
          <p:nvPr userDrawn="1"/>
        </p:nvSpPr>
        <p:spPr>
          <a:xfrm>
            <a:off x="676517" y="2061030"/>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Peri-operative </a:t>
            </a:r>
            <a:r>
              <a:rPr lang="en-US" sz="2400" b="1" dirty="0" err="1">
                <a:solidFill>
                  <a:srgbClr val="1D5271"/>
                </a:solidFill>
                <a:latin typeface="Arial Narrow" panose="020B0606020202030204" pitchFamily="34" charset="0"/>
                <a:ea typeface="Arial" charset="0"/>
                <a:cs typeface="Arial" charset="0"/>
              </a:rPr>
              <a:t>ChT</a:t>
            </a:r>
            <a:endParaRPr lang="en-US" sz="2400" b="1" dirty="0">
              <a:solidFill>
                <a:srgbClr val="1D5271"/>
              </a:solidFill>
              <a:latin typeface="Arial Narrow" panose="020B0606020202030204" pitchFamily="34" charset="0"/>
              <a:ea typeface="Arial" charset="0"/>
              <a:cs typeface="Arial" charset="0"/>
            </a:endParaRPr>
          </a:p>
        </p:txBody>
      </p:sp>
      <p:graphicFrame>
        <p:nvGraphicFramePr>
          <p:cNvPr id="3" name="Table 2">
            <a:extLst>
              <a:ext uri="{FF2B5EF4-FFF2-40B4-BE49-F238E27FC236}">
                <a16:creationId xmlns:a16="http://schemas.microsoft.com/office/drawing/2014/main" id="{4B6C2BE4-BB48-0B63-5338-9C2882626FE5}"/>
              </a:ext>
            </a:extLst>
          </p:cNvPr>
          <p:cNvGraphicFramePr>
            <a:graphicFrameLocks noGrp="1"/>
          </p:cNvGraphicFramePr>
          <p:nvPr userDrawn="1">
            <p:extLst>
              <p:ext uri="{D42A27DB-BD31-4B8C-83A1-F6EECF244321}">
                <p14:modId xmlns:p14="http://schemas.microsoft.com/office/powerpoint/2010/main" val="1000373162"/>
              </p:ext>
            </p:extLst>
          </p:nvPr>
        </p:nvGraphicFramePr>
        <p:xfrm>
          <a:off x="4038600" y="723900"/>
          <a:ext cx="7564318" cy="321786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Peri-operative (pre- and post-operative)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 for patients with stage &gt;IB </a:t>
                      </a:r>
                      <a:r>
                        <a:rPr lang="en-US" sz="1400" b="0" i="0" dirty="0" err="1">
                          <a:solidFill>
                            <a:srgbClr val="1D5271"/>
                          </a:solidFill>
                          <a:latin typeface="Arial Narrow" panose="020B0606020202030204" pitchFamily="34" charset="0"/>
                          <a:ea typeface="Arial" charset="0"/>
                          <a:cs typeface="Arial" charset="0"/>
                        </a:rPr>
                        <a:t>resectable</a:t>
                      </a:r>
                      <a:r>
                        <a:rPr lang="en-US" sz="1400" b="0" i="0" dirty="0">
                          <a:solidFill>
                            <a:srgbClr val="1D5271"/>
                          </a:solidFill>
                          <a:latin typeface="Arial Narrow" panose="020B0606020202030204" pitchFamily="34" charset="0"/>
                          <a:ea typeface="Arial" charset="0"/>
                          <a:cs typeface="Arial" charset="0"/>
                        </a:rPr>
                        <a:t> gastric cancer</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A triplet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regimen including a ﬂuoropyrimidine, a platinum compound and docetaxel should be given when possible [</a:t>
                      </a:r>
                      <a:r>
                        <a:rPr lang="en-US" sz="1400" b="1" i="0" dirty="0">
                          <a:solidFill>
                            <a:srgbClr val="1D5271"/>
                          </a:solidFill>
                          <a:latin typeface="Arial Narrow" panose="020B0606020202030204" pitchFamily="34" charset="0"/>
                          <a:ea typeface="Arial" charset="0"/>
                          <a:cs typeface="Arial" charset="0"/>
                        </a:rPr>
                        <a:t>ESMO-MCBS v1.1 score: A</a:t>
                      </a:r>
                      <a:r>
                        <a:rPr lang="en-US" sz="1400" b="0" i="0" dirty="0">
                          <a:solidFill>
                            <a:srgbClr val="1D5271"/>
                          </a:solidFill>
                          <a:latin typeface="Arial Narrow" panose="020B0606020202030204" pitchFamily="34" charset="0"/>
                          <a:ea typeface="Arial" charset="0"/>
                          <a:cs typeface="Arial" charset="0"/>
                        </a:rPr>
                        <a:t>]</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Peri-operative use of FLOT is standard of care for patients who are able to tolerate a triple cytotoxic drug regimen [</a:t>
                      </a:r>
                      <a:r>
                        <a:rPr lang="en-US" sz="1400" b="1" i="0" kern="1200" dirty="0">
                          <a:solidFill>
                            <a:srgbClr val="1D5271"/>
                          </a:solidFill>
                          <a:latin typeface="Arial Narrow" panose="020B0606020202030204" pitchFamily="34" charset="0"/>
                          <a:ea typeface="Arial" charset="0"/>
                          <a:cs typeface="Arial" charset="0"/>
                        </a:rPr>
                        <a:t>ESMO-MCBS v1.1 score: A</a:t>
                      </a:r>
                      <a:r>
                        <a:rPr lang="en-US" sz="1400" b="0" i="0" kern="1200" dirty="0">
                          <a:solidFill>
                            <a:srgbClr val="1D5271"/>
                          </a:solidFill>
                          <a:latin typeface="Arial Narrow" panose="020B0606020202030204" pitchFamily="34" charset="0"/>
                          <a:ea typeface="Arial" charset="0"/>
                          <a:cs typeface="Arial" charset="0"/>
                        </a:rPr>
                        <a:t>]</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For patients unfit for triplet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a combination of a ﬂuoropyrimidine with cisplatin or oxaliplatin is recommended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F68313AD-9892-D686-E8F5-D84BB8E9DA16}"/>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3D105D66-D589-DA24-F41F-637B37F7335A}"/>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341131223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C8CC16-B062-AEF6-00D9-F444603A5E8C}"/>
              </a:ext>
            </a:extLst>
          </p:cNvPr>
          <p:cNvSpPr txBox="1"/>
          <p:nvPr userDrawn="1"/>
        </p:nvSpPr>
        <p:spPr>
          <a:xfrm>
            <a:off x="647021" y="2051197"/>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Adjuvant Treatment</a:t>
            </a:r>
          </a:p>
        </p:txBody>
      </p:sp>
      <p:graphicFrame>
        <p:nvGraphicFramePr>
          <p:cNvPr id="3" name="Table 2">
            <a:extLst>
              <a:ext uri="{FF2B5EF4-FFF2-40B4-BE49-F238E27FC236}">
                <a16:creationId xmlns:a16="http://schemas.microsoft.com/office/drawing/2014/main" id="{6A5C921F-DE7F-C638-0647-EA6ED3BD5986}"/>
              </a:ext>
            </a:extLst>
          </p:cNvPr>
          <p:cNvGraphicFramePr>
            <a:graphicFrameLocks noGrp="1"/>
          </p:cNvGraphicFramePr>
          <p:nvPr userDrawn="1">
            <p:extLst>
              <p:ext uri="{D42A27DB-BD31-4B8C-83A1-F6EECF244321}">
                <p14:modId xmlns:p14="http://schemas.microsoft.com/office/powerpoint/2010/main" val="3873445263"/>
              </p:ext>
            </p:extLst>
          </p:nvPr>
        </p:nvGraphicFramePr>
        <p:xfrm>
          <a:off x="4038600" y="723900"/>
          <a:ext cx="7564318" cy="486066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For patients with stage ≥IB gastric cancer who have undergone surgery without administration of preoperative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adjuvant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For patients who have undergone surgery with clear margins (R0), post-operative RT has no added benefit and should not be given</a:t>
                      </a:r>
                      <a:endParaRPr lang="en-GB"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For patients undergoing peri- or post-operative </a:t>
                      </a:r>
                      <a:r>
                        <a:rPr lang="en-US" sz="1400" b="0" i="0" kern="1200" dirty="0" err="1">
                          <a:solidFill>
                            <a:srgbClr val="1D5271"/>
                          </a:solidFill>
                          <a:latin typeface="Arial Narrow" panose="020B0606020202030204" pitchFamily="34" charset="0"/>
                          <a:ea typeface="Arial" charset="0"/>
                          <a:cs typeface="Arial" charset="0"/>
                        </a:rPr>
                        <a:t>ChT</a:t>
                      </a:r>
                      <a:r>
                        <a:rPr lang="en-US" sz="1400" b="0" i="0" kern="1200" dirty="0">
                          <a:solidFill>
                            <a:srgbClr val="1D5271"/>
                          </a:solidFill>
                          <a:latin typeface="Arial Narrow" panose="020B0606020202030204" pitchFamily="34" charset="0"/>
                          <a:ea typeface="Arial" charset="0"/>
                          <a:cs typeface="Arial" charset="0"/>
                        </a:rPr>
                        <a:t>, the addition of post-operative RT has no added benefit and should not be given</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For patients who have not received preoperative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and have not undergone an appropriate D2 lymphadenectomy, adjuvant CRT can be considered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4"/>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For patients who have undergone surgery with involved margins (R1), adjuvant RT or CRT might be considered as an individual recommendation, but is not standard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E3F3F4"/>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IV,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E3F3F4"/>
                    </a:solidFill>
                  </a:tcPr>
                </a:tc>
                <a:extLst>
                  <a:ext uri="{0D108BD9-81ED-4DB2-BD59-A6C34878D82A}">
                    <a16:rowId xmlns:a16="http://schemas.microsoft.com/office/drawing/2014/main" val="199379502"/>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For patients with MSI-H gastric cancer who have undergone curative surgery, adjuvant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cannot be recommended, but if a response is required to downstage a </a:t>
                      </a:r>
                      <a:r>
                        <a:rPr lang="en-US" sz="1400" b="0" i="0" dirty="0" err="1">
                          <a:solidFill>
                            <a:srgbClr val="1D5271"/>
                          </a:solidFill>
                          <a:latin typeface="Arial Narrow" panose="020B0606020202030204" pitchFamily="34" charset="0"/>
                          <a:ea typeface="Arial" charset="0"/>
                          <a:cs typeface="Arial" charset="0"/>
                        </a:rPr>
                        <a:t>tumour</a:t>
                      </a:r>
                      <a:r>
                        <a:rPr lang="en-US" sz="1400" b="0" i="0" dirty="0">
                          <a:solidFill>
                            <a:srgbClr val="1D5271"/>
                          </a:solidFill>
                          <a:latin typeface="Arial Narrow" panose="020B0606020202030204" pitchFamily="34" charset="0"/>
                          <a:ea typeface="Arial" charset="0"/>
                          <a:cs typeface="Arial" charset="0"/>
                        </a:rPr>
                        <a:t> before surgery, FLOT is recommended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F1F9F9"/>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IV, 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F1F9F9"/>
                    </a:solidFill>
                  </a:tcPr>
                </a:tc>
                <a:extLst>
                  <a:ext uri="{0D108BD9-81ED-4DB2-BD59-A6C34878D82A}">
                    <a16:rowId xmlns:a16="http://schemas.microsoft.com/office/drawing/2014/main" val="5911967"/>
                  </a:ext>
                </a:extLst>
              </a:tr>
            </a:tbl>
          </a:graphicData>
        </a:graphic>
      </p:graphicFrame>
      <p:sp>
        <p:nvSpPr>
          <p:cNvPr id="4" name="TextBox 3">
            <a:extLst>
              <a:ext uri="{FF2B5EF4-FFF2-40B4-BE49-F238E27FC236}">
                <a16:creationId xmlns:a16="http://schemas.microsoft.com/office/drawing/2014/main" id="{B8A0A537-47C2-EDD6-EE6E-50D0CB01250E}"/>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41BB4D96-5AF8-C799-4840-70D074DCD568}"/>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3941370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379CE3-B2BC-1110-C69F-6EC598E263AE}"/>
              </a:ext>
            </a:extLst>
          </p:cNvPr>
          <p:cNvSpPr txBox="1"/>
          <p:nvPr userDrawn="1"/>
        </p:nvSpPr>
        <p:spPr>
          <a:xfrm>
            <a:off x="724041" y="2054835"/>
            <a:ext cx="3755680"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3" name="TextBox 2">
            <a:extLst>
              <a:ext uri="{FF2B5EF4-FFF2-40B4-BE49-F238E27FC236}">
                <a16:creationId xmlns:a16="http://schemas.microsoft.com/office/drawing/2014/main" id="{896009B4-FC8C-B06B-0009-BA26193ADBBE}"/>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4" name="TextBox 3">
            <a:extLst>
              <a:ext uri="{FF2B5EF4-FFF2-40B4-BE49-F238E27FC236}">
                <a16:creationId xmlns:a16="http://schemas.microsoft.com/office/drawing/2014/main" id="{376BB9BB-8E47-3297-11B3-11EDF06597EF}"/>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5" name="TextBox 4">
            <a:extLst>
              <a:ext uri="{FF2B5EF4-FFF2-40B4-BE49-F238E27FC236}">
                <a16:creationId xmlns:a16="http://schemas.microsoft.com/office/drawing/2014/main" id="{2012A65D-6560-347B-7716-3515CD04E551}"/>
              </a:ext>
            </a:extLst>
          </p:cNvPr>
          <p:cNvSpPr txBox="1"/>
          <p:nvPr userDrawn="1"/>
        </p:nvSpPr>
        <p:spPr>
          <a:xfrm>
            <a:off x="684265" y="3221954"/>
            <a:ext cx="6060664" cy="2862322"/>
          </a:xfrm>
          <a:prstGeom prst="rect">
            <a:avLst/>
          </a:prstGeom>
          <a:noFill/>
        </p:spPr>
        <p:txBody>
          <a:bodyPr wrap="square" rtlCol="0">
            <a:spAutoFit/>
          </a:bodyPr>
          <a:lstStyle/>
          <a:p>
            <a:r>
              <a:rPr lang="en-US" sz="900" baseline="30000" dirty="0">
                <a:solidFill>
                  <a:schemeClr val="tx1">
                    <a:lumMod val="50000"/>
                    <a:lumOff val="50000"/>
                  </a:schemeClr>
                </a:solidFill>
              </a:rPr>
              <a:t>*</a:t>
            </a:r>
            <a:r>
              <a:rPr lang="en-US" sz="900" dirty="0">
                <a:solidFill>
                  <a:schemeClr val="tx1">
                    <a:lumMod val="50000"/>
                    <a:lumOff val="50000"/>
                  </a:schemeClr>
                </a:solidFill>
              </a:rPr>
              <a:t>HER2 IHC 3+ or IHC 2+ and FISH ≥2. </a:t>
            </a:r>
          </a:p>
          <a:p>
            <a:r>
              <a:rPr lang="en-US" sz="900" baseline="30000" dirty="0">
                <a:solidFill>
                  <a:schemeClr val="tx1">
                    <a:lumMod val="50000"/>
                    <a:lumOff val="50000"/>
                  </a:schemeClr>
                </a:solidFill>
              </a:rPr>
              <a:t>†</a:t>
            </a:r>
            <a:r>
              <a:rPr lang="en-GB" sz="900" dirty="0">
                <a:solidFill>
                  <a:schemeClr val="tx1">
                    <a:lumMod val="50000"/>
                    <a:lumOff val="50000"/>
                  </a:schemeClr>
                </a:solidFill>
              </a:rPr>
              <a:t>ESCAT scores apply to genomic alterations only. These scores have been defined by the guideline authors and validated by the ESMO Translational Research and Precision Medicine Working Group. (Mateo, 2018)</a:t>
            </a:r>
            <a:endParaRPr lang="en-US" sz="900" dirty="0">
              <a:solidFill>
                <a:schemeClr val="tx1">
                  <a:lumMod val="50000"/>
                  <a:lumOff val="50000"/>
                </a:schemeClr>
              </a:solidFill>
            </a:endParaRPr>
          </a:p>
          <a:p>
            <a:r>
              <a:rPr lang="en-US" sz="900" baseline="30000" dirty="0">
                <a:solidFill>
                  <a:schemeClr val="tx1">
                    <a:lumMod val="50000"/>
                    <a:lumOff val="50000"/>
                  </a:schemeClr>
                </a:solidFill>
              </a:rPr>
              <a:t>‡</a:t>
            </a:r>
            <a:r>
              <a:rPr lang="en-US" sz="900" dirty="0">
                <a:solidFill>
                  <a:schemeClr val="tx1">
                    <a:lumMod val="50000"/>
                    <a:lumOff val="50000"/>
                  </a:schemeClr>
                </a:solidFill>
              </a:rPr>
              <a:t>Recommended platinum compounds are oxaliplatin or cisplatin. Oxaliplatin is preferred, especially for older patients. Recommended fluoropyrimidines are intravenous 5-FU, oral capecitabine or oral S-1. Irinotecan–5-FU can be considered an alternative option for patients who do not tolerate platinum compounds or for patients who have progressed shortly after adjuvant platinum-based therapy.</a:t>
            </a:r>
          </a:p>
          <a:p>
            <a:r>
              <a:rPr lang="en-US" sz="900" baseline="30000" dirty="0">
                <a:solidFill>
                  <a:schemeClr val="tx1">
                    <a:lumMod val="50000"/>
                    <a:lumOff val="50000"/>
                  </a:schemeClr>
                </a:solidFill>
              </a:rPr>
              <a:t>§</a:t>
            </a:r>
            <a:r>
              <a:rPr lang="en-US" sz="900" dirty="0">
                <a:solidFill>
                  <a:schemeClr val="tx1">
                    <a:lumMod val="50000"/>
                    <a:lumOff val="50000"/>
                  </a:schemeClr>
                </a:solidFill>
              </a:rPr>
              <a:t>Pembrolizumab–trastuzumab–</a:t>
            </a:r>
            <a:r>
              <a:rPr lang="en-US" sz="900" dirty="0" err="1">
                <a:solidFill>
                  <a:schemeClr val="tx1">
                    <a:lumMod val="50000"/>
                    <a:lumOff val="50000"/>
                  </a:schemeClr>
                </a:solidFill>
              </a:rPr>
              <a:t>ChT</a:t>
            </a:r>
            <a:r>
              <a:rPr lang="en-US" sz="900" dirty="0">
                <a:solidFill>
                  <a:schemeClr val="tx1">
                    <a:lumMod val="50000"/>
                    <a:lumOff val="50000"/>
                  </a:schemeClr>
                </a:solidFill>
              </a:rPr>
              <a:t>, in combination with fluoropyrimidine and platinum-containing </a:t>
            </a:r>
            <a:r>
              <a:rPr lang="en-US" sz="900" dirty="0" err="1">
                <a:solidFill>
                  <a:schemeClr val="tx1">
                    <a:lumMod val="50000"/>
                    <a:lumOff val="50000"/>
                  </a:schemeClr>
                </a:solidFill>
              </a:rPr>
              <a:t>ChT</a:t>
            </a:r>
            <a:r>
              <a:rPr lang="en-US" sz="900" dirty="0">
                <a:solidFill>
                  <a:schemeClr val="tx1">
                    <a:lumMod val="50000"/>
                    <a:lumOff val="50000"/>
                  </a:schemeClr>
                </a:solidFill>
              </a:rPr>
              <a:t>, is recommended for the first-line treatment of locally advanced unresectable or metastatic HER2-positive gastric or gastro-</a:t>
            </a:r>
            <a:r>
              <a:rPr lang="en-US" sz="900" dirty="0" err="1">
                <a:solidFill>
                  <a:schemeClr val="tx1">
                    <a:lumMod val="50000"/>
                    <a:lumOff val="50000"/>
                  </a:schemeClr>
                </a:solidFill>
              </a:rPr>
              <a:t>oesophageal</a:t>
            </a:r>
            <a:r>
              <a:rPr lang="en-US" sz="900" dirty="0">
                <a:solidFill>
                  <a:schemeClr val="tx1">
                    <a:lumMod val="50000"/>
                    <a:lumOff val="50000"/>
                  </a:schemeClr>
                </a:solidFill>
              </a:rPr>
              <a:t> junction adenocarcinoma in adults whose </a:t>
            </a:r>
            <a:r>
              <a:rPr lang="en-US" sz="900" dirty="0" err="1">
                <a:solidFill>
                  <a:schemeClr val="tx1">
                    <a:lumMod val="50000"/>
                    <a:lumOff val="50000"/>
                  </a:schemeClr>
                </a:solidFill>
              </a:rPr>
              <a:t>tumours</a:t>
            </a:r>
            <a:r>
              <a:rPr lang="en-US" sz="900" dirty="0">
                <a:solidFill>
                  <a:schemeClr val="tx1">
                    <a:lumMod val="50000"/>
                    <a:lumOff val="50000"/>
                  </a:schemeClr>
                </a:solidFill>
              </a:rPr>
              <a:t> express PD-L1 with a CPS ≥ 1, EMA and FDA approved. Results from the </a:t>
            </a:r>
            <a:r>
              <a:rPr lang="en-US" sz="900" dirty="0" err="1">
                <a:solidFill>
                  <a:schemeClr val="tx1">
                    <a:lumMod val="50000"/>
                    <a:lumOff val="50000"/>
                  </a:schemeClr>
                </a:solidFill>
              </a:rPr>
              <a:t>randomised</a:t>
            </a:r>
            <a:r>
              <a:rPr lang="en-US" sz="900" dirty="0">
                <a:solidFill>
                  <a:schemeClr val="tx1">
                    <a:lumMod val="50000"/>
                    <a:lumOff val="50000"/>
                  </a:schemeClr>
                </a:solidFill>
              </a:rPr>
              <a:t> AIO </a:t>
            </a:r>
            <a:r>
              <a:rPr lang="en-US" sz="900" dirty="0" err="1">
                <a:solidFill>
                  <a:schemeClr val="tx1">
                    <a:lumMod val="50000"/>
                    <a:lumOff val="50000"/>
                  </a:schemeClr>
                </a:solidFill>
              </a:rPr>
              <a:t>Intega</a:t>
            </a:r>
            <a:r>
              <a:rPr lang="en-US" sz="900" dirty="0">
                <a:solidFill>
                  <a:schemeClr val="tx1">
                    <a:lumMod val="50000"/>
                    <a:lumOff val="50000"/>
                  </a:schemeClr>
                </a:solidFill>
              </a:rPr>
              <a:t> study suggest safety and activity for the combination of nivolumab–trastuzumab–FOLFOX (Stein, 2022), not EMA and not FDA approved for this indication.</a:t>
            </a:r>
          </a:p>
          <a:p>
            <a:r>
              <a:rPr lang="en-US" sz="900" baseline="30000" dirty="0">
                <a:solidFill>
                  <a:schemeClr val="tx1">
                    <a:lumMod val="50000"/>
                    <a:lumOff val="50000"/>
                  </a:schemeClr>
                </a:solidFill>
              </a:rPr>
              <a:t>║</a:t>
            </a:r>
            <a:r>
              <a:rPr lang="en-US" sz="900" dirty="0">
                <a:solidFill>
                  <a:schemeClr val="tx1">
                    <a:lumMod val="50000"/>
                    <a:lumOff val="50000"/>
                  </a:schemeClr>
                </a:solidFill>
              </a:rPr>
              <a:t>Gastrectomy is not recommended in metastatic gastric cancer unless required for palliation of symptoms.</a:t>
            </a:r>
          </a:p>
          <a:p>
            <a:r>
              <a:rPr lang="en-US" sz="900" baseline="30000" dirty="0">
                <a:solidFill>
                  <a:schemeClr val="tx1">
                    <a:lumMod val="50000"/>
                    <a:lumOff val="50000"/>
                  </a:schemeClr>
                </a:solidFill>
              </a:rPr>
              <a:t>¶</a:t>
            </a:r>
            <a:r>
              <a:rPr lang="en-US" sz="900" dirty="0">
                <a:solidFill>
                  <a:schemeClr val="tx1">
                    <a:lumMod val="50000"/>
                    <a:lumOff val="50000"/>
                  </a:schemeClr>
                </a:solidFill>
              </a:rPr>
              <a:t>Resection of metastases and cytoreductive surgery in case of peritoneal metastases cannot be recommended in general but might be considered as an individual approach in highly selected cases with oligometastatic disease and response to </a:t>
            </a:r>
            <a:r>
              <a:rPr lang="en-US" sz="900" dirty="0" err="1">
                <a:solidFill>
                  <a:schemeClr val="tx1">
                    <a:lumMod val="50000"/>
                    <a:lumOff val="50000"/>
                  </a:schemeClr>
                </a:solidFill>
              </a:rPr>
              <a:t>ChT</a:t>
            </a:r>
            <a:r>
              <a:rPr lang="en-US" sz="900" dirty="0">
                <a:solidFill>
                  <a:schemeClr val="tx1">
                    <a:lumMod val="50000"/>
                    <a:lumOff val="50000"/>
                  </a:schemeClr>
                </a:solidFill>
              </a:rPr>
              <a:t>. Resection of metastases in addition to systemic </a:t>
            </a:r>
            <a:r>
              <a:rPr lang="en-US" sz="900" dirty="0" err="1">
                <a:solidFill>
                  <a:schemeClr val="tx1">
                    <a:lumMod val="50000"/>
                    <a:lumOff val="50000"/>
                  </a:schemeClr>
                </a:solidFill>
              </a:rPr>
              <a:t>ChT</a:t>
            </a:r>
            <a:r>
              <a:rPr lang="en-US" sz="900" dirty="0">
                <a:solidFill>
                  <a:schemeClr val="tx1">
                    <a:lumMod val="50000"/>
                    <a:lumOff val="50000"/>
                  </a:schemeClr>
                </a:solidFill>
              </a:rPr>
              <a:t> was not shown to improve survival in the Renaissance trial. Cytoreductive surgery for peritoneal metastases may even be detrimental. The standard of care is systemic therapy with an established and recommended regimen for stage IV disease. Surgery cannot be recommended outside the context of a clinical trial or in very selected cases, after a sufficiently long period of systemic treatment (standard of care) and after critical discussion in a multidisciplinary </a:t>
            </a:r>
            <a:r>
              <a:rPr lang="en-US" sz="900" dirty="0" err="1">
                <a:solidFill>
                  <a:schemeClr val="tx1">
                    <a:lumMod val="50000"/>
                    <a:lumOff val="50000"/>
                  </a:schemeClr>
                </a:solidFill>
              </a:rPr>
              <a:t>tumour</a:t>
            </a:r>
            <a:r>
              <a:rPr lang="en-US" sz="900" dirty="0">
                <a:solidFill>
                  <a:schemeClr val="tx1">
                    <a:lumMod val="50000"/>
                    <a:lumOff val="50000"/>
                  </a:schemeClr>
                </a:solidFill>
              </a:rPr>
              <a:t> board at a high-volume tertiary referral </a:t>
            </a:r>
            <a:r>
              <a:rPr lang="en-US" sz="900" dirty="0" err="1">
                <a:solidFill>
                  <a:schemeClr val="tx1">
                    <a:lumMod val="50000"/>
                    <a:lumOff val="50000"/>
                  </a:schemeClr>
                </a:solidFill>
              </a:rPr>
              <a:t>centre</a:t>
            </a:r>
            <a:r>
              <a:rPr lang="en-US" sz="900" dirty="0">
                <a:solidFill>
                  <a:schemeClr val="tx1">
                    <a:lumMod val="50000"/>
                    <a:lumOff val="50000"/>
                  </a:schemeClr>
                </a:solidFill>
              </a:rPr>
              <a:t>.</a:t>
            </a:r>
          </a:p>
        </p:txBody>
      </p:sp>
      <p:sp>
        <p:nvSpPr>
          <p:cNvPr id="6" name="TextBox 5">
            <a:extLst>
              <a:ext uri="{FF2B5EF4-FFF2-40B4-BE49-F238E27FC236}">
                <a16:creationId xmlns:a16="http://schemas.microsoft.com/office/drawing/2014/main" id="{ECDDD7EF-A944-7F11-BAD0-A41BD5FBCE47}"/>
              </a:ext>
            </a:extLst>
          </p:cNvPr>
          <p:cNvSpPr txBox="1"/>
          <p:nvPr userDrawn="1"/>
        </p:nvSpPr>
        <p:spPr>
          <a:xfrm>
            <a:off x="693055" y="2536416"/>
            <a:ext cx="5028469" cy="523220"/>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Advanced/Metastatic Unresectable </a:t>
            </a:r>
            <a:r>
              <a:rPr lang="en-US" sz="1400" dirty="0" err="1">
                <a:solidFill>
                  <a:srgbClr val="1D5271"/>
                </a:solidFill>
                <a:latin typeface="Arial Narrow" panose="020B0606020202030204" pitchFamily="34" charset="0"/>
                <a:ea typeface="Arial" charset="0"/>
                <a:cs typeface="Arial" charset="0"/>
              </a:rPr>
              <a:t>Oesophageal</a:t>
            </a:r>
            <a:r>
              <a:rPr lang="en-US" sz="1400" dirty="0">
                <a:solidFill>
                  <a:srgbClr val="1D5271"/>
                </a:solidFill>
                <a:latin typeface="Arial Narrow" panose="020B0606020202030204" pitchFamily="34" charset="0"/>
                <a:ea typeface="Arial" charset="0"/>
                <a:cs typeface="Arial" charset="0"/>
              </a:rPr>
              <a:t>, </a:t>
            </a:r>
            <a:r>
              <a:rPr lang="en-US" sz="1400" dirty="0" err="1">
                <a:solidFill>
                  <a:srgbClr val="1D5271"/>
                </a:solidFill>
                <a:latin typeface="Arial Narrow" panose="020B0606020202030204" pitchFamily="34" charset="0"/>
                <a:ea typeface="Arial" charset="0"/>
                <a:cs typeface="Arial" charset="0"/>
              </a:rPr>
              <a:t>Oesophagogastric</a:t>
            </a:r>
            <a:r>
              <a:rPr lang="en-US" sz="1400" dirty="0">
                <a:solidFill>
                  <a:srgbClr val="1D5271"/>
                </a:solidFill>
                <a:latin typeface="Arial Narrow" panose="020B0606020202030204" pitchFamily="34" charset="0"/>
                <a:ea typeface="Arial" charset="0"/>
                <a:cs typeface="Arial" charset="0"/>
              </a:rPr>
              <a:t> Junction and Gastric Adenocarcinoma: First-line Therapy (HER2-positive)</a:t>
            </a:r>
          </a:p>
        </p:txBody>
      </p:sp>
      <p:pic>
        <p:nvPicPr>
          <p:cNvPr id="8" name="Picture 7">
            <a:extLst>
              <a:ext uri="{FF2B5EF4-FFF2-40B4-BE49-F238E27FC236}">
                <a16:creationId xmlns:a16="http://schemas.microsoft.com/office/drawing/2014/main" id="{D7678C6E-0AFC-B380-9C4B-091C529D4B99}"/>
              </a:ext>
            </a:extLst>
          </p:cNvPr>
          <p:cNvPicPr>
            <a:picLocks noChangeAspect="1"/>
          </p:cNvPicPr>
          <p:nvPr userDrawn="1"/>
        </p:nvPicPr>
        <p:blipFill>
          <a:blip r:embed="rId2"/>
          <a:stretch>
            <a:fillRect/>
          </a:stretch>
        </p:blipFill>
        <p:spPr>
          <a:xfrm>
            <a:off x="7283105" y="541784"/>
            <a:ext cx="4330700" cy="5676900"/>
          </a:xfrm>
          <a:prstGeom prst="rect">
            <a:avLst/>
          </a:prstGeom>
        </p:spPr>
      </p:pic>
    </p:spTree>
    <p:extLst>
      <p:ext uri="{BB962C8B-B14F-4D97-AF65-F5344CB8AC3E}">
        <p14:creationId xmlns:p14="http://schemas.microsoft.com/office/powerpoint/2010/main" val="516330512"/>
      </p:ext>
    </p:extLst>
  </p:cSld>
  <p:clrMapOvr>
    <a:masterClrMapping/>
  </p:clrMapOvr>
  <p:extLst>
    <p:ext uri="{DCECCB84-F9BA-43D5-87BE-67443E8EF086}">
      <p15:sldGuideLst xmlns:p15="http://schemas.microsoft.com/office/powerpoint/2012/main">
        <p15:guide id="1" orient="horz" pos="456">
          <p15:clr>
            <a:srgbClr val="FBAE40"/>
          </p15:clr>
        </p15:guide>
        <p15:guide id="2" pos="727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0E1A0D-FA4D-2B38-F7B4-8F44D037DF9C}"/>
              </a:ext>
            </a:extLst>
          </p:cNvPr>
          <p:cNvSpPr txBox="1"/>
          <p:nvPr userDrawn="1"/>
        </p:nvSpPr>
        <p:spPr>
          <a:xfrm>
            <a:off x="675783" y="1700895"/>
            <a:ext cx="3755680"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4" name="TextBox 3">
            <a:extLst>
              <a:ext uri="{FF2B5EF4-FFF2-40B4-BE49-F238E27FC236}">
                <a16:creationId xmlns:a16="http://schemas.microsoft.com/office/drawing/2014/main" id="{0D0F5FDC-8389-8BF2-3561-77D8F99F8304}"/>
              </a:ext>
            </a:extLst>
          </p:cNvPr>
          <p:cNvSpPr txBox="1"/>
          <p:nvPr userDrawn="1"/>
        </p:nvSpPr>
        <p:spPr>
          <a:xfrm>
            <a:off x="6617766" y="6323193"/>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5A88E796-BF8F-BFDF-6CD3-3C6C89C709DA}"/>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C3EE89A8-99E5-E186-5EB2-AB7E90294438}"/>
              </a:ext>
            </a:extLst>
          </p:cNvPr>
          <p:cNvSpPr txBox="1"/>
          <p:nvPr userDrawn="1"/>
        </p:nvSpPr>
        <p:spPr>
          <a:xfrm>
            <a:off x="697073" y="2742216"/>
            <a:ext cx="5272211" cy="1938992"/>
          </a:xfrm>
          <a:prstGeom prst="rect">
            <a:avLst/>
          </a:prstGeom>
          <a:noFill/>
        </p:spPr>
        <p:txBody>
          <a:bodyPr wrap="square" rtlCol="0">
            <a:spAutoFit/>
          </a:bodyPr>
          <a:lstStyle/>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Recommended platinum compounds are oxaliplatin or cisplatin. Oxaliplatin is preferred, especially for older patients. Recommended fluoropyrimidines are intravenous 5-FU, oral capecitabine or oral S-1. Irinotecan–5-FU can be considered an alternative option for patients who do not tolerate platinum compounds or for patients who have progressed shortly after adjuvant platinum-based therapy.</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ESCAT scores apply to genomic alterations only. These scores have been defined by the guideline authors and validated by the ESMO Translational Research and Precision Medicine Working Group. (Mateo, 2018) </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Nivolumab–</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is to be considered for advanced, untreated gastric, </a:t>
            </a:r>
            <a:r>
              <a:rPr lang="en-US" sz="750" dirty="0" err="1">
                <a:solidFill>
                  <a:schemeClr val="tx1">
                    <a:lumMod val="50000"/>
                    <a:lumOff val="50000"/>
                  </a:schemeClr>
                </a:solidFill>
                <a:latin typeface="Arial Narrow" panose="020B0606020202030204" pitchFamily="34" charset="0"/>
              </a:rPr>
              <a:t>oesophago</a:t>
            </a:r>
            <a:r>
              <a:rPr lang="en-US" sz="750" dirty="0">
                <a:solidFill>
                  <a:schemeClr val="tx1">
                    <a:lumMod val="50000"/>
                    <a:lumOff val="50000"/>
                  </a:schemeClr>
                </a:solidFill>
                <a:latin typeface="Arial Narrow" panose="020B0606020202030204" pitchFamily="34" charset="0"/>
              </a:rPr>
              <a:t>-gastric junction and </a:t>
            </a:r>
            <a:r>
              <a:rPr lang="en-US" sz="750" dirty="0" err="1">
                <a:solidFill>
                  <a:schemeClr val="tx1">
                    <a:lumMod val="50000"/>
                    <a:lumOff val="50000"/>
                  </a:schemeClr>
                </a:solidFill>
                <a:latin typeface="Arial Narrow" panose="020B0606020202030204" pitchFamily="34" charset="0"/>
              </a:rPr>
              <a:t>oesophageal</a:t>
            </a:r>
            <a:r>
              <a:rPr lang="en-US" sz="750" dirty="0">
                <a:solidFill>
                  <a:schemeClr val="tx1">
                    <a:lumMod val="50000"/>
                    <a:lumOff val="50000"/>
                  </a:schemeClr>
                </a:solidFill>
                <a:latin typeface="Arial Narrow" panose="020B0606020202030204" pitchFamily="34" charset="0"/>
              </a:rPr>
              <a:t> adenocarcinoma with a PD-L1 CPS score 1-4 and should be given for a CPS ≥5 (FDA approved without PD-L1 CPS restriction, EMA approved for PD-L1 CPS ≥5). Higher PD-L1 expression levels are associated with higher efficacy. CPS 1-4 is associated with borderline efficacy (e.g. HR 0.95 in </a:t>
            </a:r>
            <a:r>
              <a:rPr lang="en-US" sz="750" dirty="0" err="1">
                <a:solidFill>
                  <a:schemeClr val="tx1">
                    <a:lumMod val="50000"/>
                    <a:lumOff val="50000"/>
                  </a:schemeClr>
                </a:solidFill>
                <a:latin typeface="Arial Narrow" panose="020B0606020202030204" pitchFamily="34" charset="0"/>
              </a:rPr>
              <a:t>CheckMate</a:t>
            </a:r>
            <a:r>
              <a:rPr lang="en-US" sz="750" dirty="0">
                <a:solidFill>
                  <a:schemeClr val="tx1">
                    <a:lumMod val="50000"/>
                    <a:lumOff val="50000"/>
                  </a:schemeClr>
                </a:solidFill>
                <a:latin typeface="Arial Narrow" panose="020B0606020202030204" pitchFamily="34" charset="0"/>
              </a:rPr>
              <a:t> 649, </a:t>
            </a:r>
            <a:r>
              <a:rPr lang="en-US" sz="750" dirty="0" err="1">
                <a:solidFill>
                  <a:schemeClr val="tx1">
                    <a:lumMod val="50000"/>
                    <a:lumOff val="50000"/>
                  </a:schemeClr>
                </a:solidFill>
                <a:latin typeface="Arial Narrow" panose="020B0606020202030204" pitchFamily="34" charset="0"/>
              </a:rPr>
              <a:t>Janjigian</a:t>
            </a:r>
            <a:r>
              <a:rPr lang="en-US" sz="750" dirty="0">
                <a:solidFill>
                  <a:schemeClr val="tx1">
                    <a:lumMod val="50000"/>
                    <a:lumOff val="50000"/>
                  </a:schemeClr>
                </a:solidFill>
                <a:latin typeface="Arial Narrow" panose="020B0606020202030204" pitchFamily="34" charset="0"/>
              </a:rPr>
              <a:t>, 2021).</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Pembrolizumab–</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is to be considered for advanced, untreated gastric, </a:t>
            </a:r>
            <a:r>
              <a:rPr lang="en-US" sz="750" dirty="0" err="1">
                <a:solidFill>
                  <a:schemeClr val="tx1">
                    <a:lumMod val="50000"/>
                    <a:lumOff val="50000"/>
                  </a:schemeClr>
                </a:solidFill>
                <a:latin typeface="Arial Narrow" panose="020B0606020202030204" pitchFamily="34" charset="0"/>
              </a:rPr>
              <a:t>oesophago</a:t>
            </a:r>
            <a:r>
              <a:rPr lang="en-US" sz="750" dirty="0">
                <a:solidFill>
                  <a:schemeClr val="tx1">
                    <a:lumMod val="50000"/>
                    <a:lumOff val="50000"/>
                  </a:schemeClr>
                </a:solidFill>
                <a:latin typeface="Arial Narrow" panose="020B0606020202030204" pitchFamily="34" charset="0"/>
              </a:rPr>
              <a:t>-gastric junction and </a:t>
            </a:r>
            <a:r>
              <a:rPr lang="en-US" sz="750" dirty="0" err="1">
                <a:solidFill>
                  <a:schemeClr val="tx1">
                    <a:lumMod val="50000"/>
                    <a:lumOff val="50000"/>
                  </a:schemeClr>
                </a:solidFill>
                <a:latin typeface="Arial Narrow" panose="020B0606020202030204" pitchFamily="34" charset="0"/>
              </a:rPr>
              <a:t>oesophageal</a:t>
            </a:r>
            <a:r>
              <a:rPr lang="en-US" sz="750" dirty="0">
                <a:solidFill>
                  <a:schemeClr val="tx1">
                    <a:lumMod val="50000"/>
                    <a:lumOff val="50000"/>
                  </a:schemeClr>
                </a:solidFill>
                <a:latin typeface="Arial Narrow" panose="020B0606020202030204" pitchFamily="34" charset="0"/>
              </a:rPr>
              <a:t> adenocarcinoma with a PD-L1 CPS score 1-9 and should be given for a CPS ≥10 (FDA approved without PD-L1 CPS restriction, EMA-approved for gastric and </a:t>
            </a:r>
            <a:r>
              <a:rPr lang="en-US" sz="750" dirty="0" err="1">
                <a:solidFill>
                  <a:schemeClr val="tx1">
                    <a:lumMod val="50000"/>
                    <a:lumOff val="50000"/>
                  </a:schemeClr>
                </a:solidFill>
                <a:latin typeface="Arial Narrow" panose="020B0606020202030204" pitchFamily="34" charset="0"/>
              </a:rPr>
              <a:t>oesophago</a:t>
            </a:r>
            <a:r>
              <a:rPr lang="en-US" sz="750" dirty="0">
                <a:solidFill>
                  <a:schemeClr val="tx1">
                    <a:lumMod val="50000"/>
                    <a:lumOff val="50000"/>
                  </a:schemeClr>
                </a:solidFill>
                <a:latin typeface="Arial Narrow" panose="020B0606020202030204" pitchFamily="34" charset="0"/>
              </a:rPr>
              <a:t>-gastric junction cancer with a PD-L1 CPS ≥1 and for </a:t>
            </a:r>
            <a:r>
              <a:rPr lang="en-US" sz="750" dirty="0" err="1">
                <a:solidFill>
                  <a:schemeClr val="tx1">
                    <a:lumMod val="50000"/>
                    <a:lumOff val="50000"/>
                  </a:schemeClr>
                </a:solidFill>
                <a:latin typeface="Arial Narrow" panose="020B0606020202030204" pitchFamily="34" charset="0"/>
              </a:rPr>
              <a:t>oesophageal</a:t>
            </a:r>
            <a:r>
              <a:rPr lang="en-US" sz="750" dirty="0">
                <a:solidFill>
                  <a:schemeClr val="tx1">
                    <a:lumMod val="50000"/>
                    <a:lumOff val="50000"/>
                  </a:schemeClr>
                </a:solidFill>
                <a:latin typeface="Arial Narrow" panose="020B0606020202030204" pitchFamily="34" charset="0"/>
              </a:rPr>
              <a:t> adenocarcinoma with a CPS ≥10). Higher PD-L1 expression levels are associated with higher efficacy. CPS 1-9 is associated with borderline efficacy (HR 0.83 in KEYNOTE-859, Rha, 2023). Based on positive phase 3 study outcomes, some other PD-1 ICIs are either approved and/or available in different regions, e.g. tislelizumab, </a:t>
            </a:r>
            <a:r>
              <a:rPr lang="en-US" sz="750" dirty="0" err="1">
                <a:solidFill>
                  <a:schemeClr val="tx1">
                    <a:lumMod val="50000"/>
                    <a:lumOff val="50000"/>
                  </a:schemeClr>
                </a:solidFill>
                <a:latin typeface="Arial Narrow" panose="020B0606020202030204" pitchFamily="34" charset="0"/>
              </a:rPr>
              <a:t>sintilimab</a:t>
            </a:r>
            <a:r>
              <a:rPr lang="en-US" sz="750" dirty="0">
                <a:solidFill>
                  <a:schemeClr val="tx1">
                    <a:lumMod val="50000"/>
                    <a:lumOff val="50000"/>
                  </a:schemeClr>
                </a:solidFill>
                <a:latin typeface="Arial Narrow" panose="020B0606020202030204" pitchFamily="34" charset="0"/>
              </a:rPr>
              <a:t>, </a:t>
            </a:r>
            <a:r>
              <a:rPr lang="en-US" sz="750" dirty="0" err="1">
                <a:solidFill>
                  <a:schemeClr val="tx1">
                    <a:lumMod val="50000"/>
                    <a:lumOff val="50000"/>
                  </a:schemeClr>
                </a:solidFill>
                <a:latin typeface="Arial Narrow" panose="020B0606020202030204" pitchFamily="34" charset="0"/>
              </a:rPr>
              <a:t>toripalimab</a:t>
            </a:r>
            <a:r>
              <a:rPr lang="en-US" sz="750" dirty="0">
                <a:solidFill>
                  <a:schemeClr val="tx1">
                    <a:lumMod val="50000"/>
                    <a:lumOff val="50000"/>
                  </a:schemeClr>
                </a:solidFill>
                <a:latin typeface="Arial Narrow" panose="020B0606020202030204" pitchFamily="34" charset="0"/>
              </a:rPr>
              <a:t>.</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The optimum treatment for PD-L1 positive,  CLD18.2 positive patients is not known as anti-PD-1 and anti-CLD 18.2 have not been compared in this setting.</a:t>
            </a:r>
          </a:p>
        </p:txBody>
      </p:sp>
      <p:sp>
        <p:nvSpPr>
          <p:cNvPr id="7" name="TextBox 6">
            <a:extLst>
              <a:ext uri="{FF2B5EF4-FFF2-40B4-BE49-F238E27FC236}">
                <a16:creationId xmlns:a16="http://schemas.microsoft.com/office/drawing/2014/main" id="{A036FFE0-721A-1DE4-39BA-A8D19B9C0EBF}"/>
              </a:ext>
            </a:extLst>
          </p:cNvPr>
          <p:cNvSpPr txBox="1"/>
          <p:nvPr userDrawn="1"/>
        </p:nvSpPr>
        <p:spPr>
          <a:xfrm>
            <a:off x="695447" y="2190778"/>
            <a:ext cx="5092181" cy="523220"/>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Advanced/Metastatic Unresectable </a:t>
            </a:r>
            <a:r>
              <a:rPr lang="en-US" sz="1400" dirty="0" err="1">
                <a:solidFill>
                  <a:srgbClr val="1D5271"/>
                </a:solidFill>
                <a:latin typeface="Arial Narrow" panose="020B0606020202030204" pitchFamily="34" charset="0"/>
                <a:ea typeface="Arial" charset="0"/>
                <a:cs typeface="Arial" charset="0"/>
              </a:rPr>
              <a:t>Oesophageal</a:t>
            </a:r>
            <a:r>
              <a:rPr lang="en-US" sz="1400" dirty="0">
                <a:solidFill>
                  <a:srgbClr val="1D5271"/>
                </a:solidFill>
                <a:latin typeface="Arial Narrow" panose="020B0606020202030204" pitchFamily="34" charset="0"/>
                <a:ea typeface="Arial" charset="0"/>
                <a:cs typeface="Arial" charset="0"/>
              </a:rPr>
              <a:t>, </a:t>
            </a:r>
            <a:r>
              <a:rPr lang="en-US" sz="1400" dirty="0" err="1">
                <a:solidFill>
                  <a:srgbClr val="1D5271"/>
                </a:solidFill>
                <a:latin typeface="Arial Narrow" panose="020B0606020202030204" pitchFamily="34" charset="0"/>
                <a:ea typeface="Arial" charset="0"/>
                <a:cs typeface="Arial" charset="0"/>
              </a:rPr>
              <a:t>Oesophagogastric</a:t>
            </a:r>
            <a:r>
              <a:rPr lang="en-US" sz="1400" dirty="0">
                <a:solidFill>
                  <a:srgbClr val="1D5271"/>
                </a:solidFill>
                <a:latin typeface="Arial Narrow" panose="020B0606020202030204" pitchFamily="34" charset="0"/>
                <a:ea typeface="Arial" charset="0"/>
                <a:cs typeface="Arial" charset="0"/>
              </a:rPr>
              <a:t> Junction and Gastric Adenocarcinoma: First-line Therapy (HER2-negative)</a:t>
            </a:r>
          </a:p>
        </p:txBody>
      </p:sp>
      <p:sp>
        <p:nvSpPr>
          <p:cNvPr id="10" name="TextBox 9">
            <a:extLst>
              <a:ext uri="{FF2B5EF4-FFF2-40B4-BE49-F238E27FC236}">
                <a16:creationId xmlns:a16="http://schemas.microsoft.com/office/drawing/2014/main" id="{6C57AC14-73F0-0407-1091-449138C55BF5}"/>
              </a:ext>
            </a:extLst>
          </p:cNvPr>
          <p:cNvSpPr txBox="1"/>
          <p:nvPr userDrawn="1"/>
        </p:nvSpPr>
        <p:spPr>
          <a:xfrm>
            <a:off x="675783" y="4655585"/>
            <a:ext cx="10982817" cy="1554272"/>
          </a:xfrm>
          <a:prstGeom prst="rect">
            <a:avLst/>
          </a:prstGeom>
          <a:noFill/>
        </p:spPr>
        <p:txBody>
          <a:bodyPr wrap="square">
            <a:spAutoFit/>
          </a:bodyPr>
          <a:lstStyle/>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Subgroup analyses from first-line randomised trials such as </a:t>
            </a:r>
            <a:r>
              <a:rPr lang="en-US" sz="750" dirty="0" err="1">
                <a:solidFill>
                  <a:schemeClr val="tx1">
                    <a:lumMod val="50000"/>
                    <a:lumOff val="50000"/>
                  </a:schemeClr>
                </a:solidFill>
                <a:latin typeface="Arial Narrow" panose="020B0606020202030204" pitchFamily="34" charset="0"/>
              </a:rPr>
              <a:t>CheckMate</a:t>
            </a:r>
            <a:r>
              <a:rPr lang="en-US" sz="750" dirty="0">
                <a:solidFill>
                  <a:schemeClr val="tx1">
                    <a:lumMod val="50000"/>
                    <a:lumOff val="50000"/>
                  </a:schemeClr>
                </a:solidFill>
                <a:latin typeface="Arial Narrow" panose="020B0606020202030204" pitchFamily="34" charset="0"/>
              </a:rPr>
              <a:t> 649, KEYNOTE-062 and KEYNOTE-859, amongst others, consistently demonstrate a large benefit if PD-1 ICIs are used first-line for </a:t>
            </a:r>
            <a:r>
              <a:rPr lang="en-US" sz="750" dirty="0" err="1">
                <a:solidFill>
                  <a:schemeClr val="tx1">
                    <a:lumMod val="50000"/>
                    <a:lumOff val="50000"/>
                  </a:schemeClr>
                </a:solidFill>
                <a:latin typeface="Arial Narrow" panose="020B0606020202030204" pitchFamily="34" charset="0"/>
              </a:rPr>
              <a:t>dMMR</a:t>
            </a:r>
            <a:r>
              <a:rPr lang="en-US" sz="750" dirty="0">
                <a:solidFill>
                  <a:schemeClr val="tx1">
                    <a:lumMod val="50000"/>
                    <a:lumOff val="50000"/>
                  </a:schemeClr>
                </a:solidFill>
                <a:latin typeface="Arial Narrow" panose="020B0606020202030204" pitchFamily="34" charset="0"/>
              </a:rPr>
              <a:t>/MSI-high gastric cancer, including </a:t>
            </a:r>
            <a:r>
              <a:rPr lang="en-US" sz="750" dirty="0" err="1">
                <a:solidFill>
                  <a:schemeClr val="tx1">
                    <a:lumMod val="50000"/>
                    <a:lumOff val="50000"/>
                  </a:schemeClr>
                </a:solidFill>
                <a:latin typeface="Arial Narrow" panose="020B0606020202030204" pitchFamily="34" charset="0"/>
              </a:rPr>
              <a:t>oesophagogastric</a:t>
            </a:r>
            <a:r>
              <a:rPr lang="en-US" sz="750" dirty="0">
                <a:solidFill>
                  <a:schemeClr val="tx1">
                    <a:lumMod val="50000"/>
                    <a:lumOff val="50000"/>
                  </a:schemeClr>
                </a:solidFill>
                <a:latin typeface="Arial Narrow" panose="020B0606020202030204" pitchFamily="34" charset="0"/>
              </a:rPr>
              <a:t> junction adenocarcinoma. This was also demonstrated in a pooled data analyses from different immunotherapy studies (Chao, 2021; Yoon, 2022). Whether </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should be combined with PD-1 or PD-1 ICI should be given alone is an open question. If fast response is needed due to high symptom burden, involvement of vital organs etc., an initial phase of combination therapy should be considered. PFS but not OS data tended to be better with </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combination compared with PD-1 ICI alone (Chao, 2021).</a:t>
            </a:r>
          </a:p>
          <a:p>
            <a:endParaRPr lang="en-US" sz="750" baseline="30000" dirty="0">
              <a:solidFill>
                <a:schemeClr val="tx1">
                  <a:lumMod val="50000"/>
                  <a:lumOff val="50000"/>
                </a:schemeClr>
              </a:solidFill>
              <a:latin typeface="Arial Narrow" panose="020B0606020202030204" pitchFamily="34" charset="0"/>
            </a:endParaRP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Docetaxel–ChT is recommended in selected patients for advanced, untreated gastric, </a:t>
            </a:r>
            <a:r>
              <a:rPr lang="en-US" sz="750" dirty="0" err="1">
                <a:solidFill>
                  <a:schemeClr val="tx1">
                    <a:lumMod val="50000"/>
                    <a:lumOff val="50000"/>
                  </a:schemeClr>
                </a:solidFill>
                <a:latin typeface="Arial Narrow" panose="020B0606020202030204" pitchFamily="34" charset="0"/>
              </a:rPr>
              <a:t>oesophago</a:t>
            </a:r>
            <a:r>
              <a:rPr lang="en-US" sz="750" dirty="0">
                <a:solidFill>
                  <a:schemeClr val="tx1">
                    <a:lumMod val="50000"/>
                    <a:lumOff val="50000"/>
                  </a:schemeClr>
                </a:solidFill>
                <a:latin typeface="Arial Narrow" panose="020B0606020202030204" pitchFamily="34" charset="0"/>
              </a:rPr>
              <a:t>-gastric junction and </a:t>
            </a:r>
            <a:r>
              <a:rPr lang="en-US" sz="750" dirty="0" err="1">
                <a:solidFill>
                  <a:schemeClr val="tx1">
                    <a:lumMod val="50000"/>
                    <a:lumOff val="50000"/>
                  </a:schemeClr>
                </a:solidFill>
                <a:latin typeface="Arial Narrow" panose="020B0606020202030204" pitchFamily="34" charset="0"/>
              </a:rPr>
              <a:t>oesophageal</a:t>
            </a:r>
            <a:r>
              <a:rPr lang="en-US" sz="750" dirty="0">
                <a:solidFill>
                  <a:schemeClr val="tx1">
                    <a:lumMod val="50000"/>
                    <a:lumOff val="50000"/>
                  </a:schemeClr>
                </a:solidFill>
                <a:latin typeface="Arial Narrow" panose="020B0606020202030204" pitchFamily="34" charset="0"/>
              </a:rPr>
              <a:t> adenocarcinoma with a PD-L1 CPS score &lt;1. Selection of the right patient population should comprise performance status, age, comorbidity, prior treatment with a </a:t>
            </a:r>
            <a:r>
              <a:rPr lang="en-US" sz="750" dirty="0" err="1">
                <a:solidFill>
                  <a:schemeClr val="tx1">
                    <a:lumMod val="50000"/>
                    <a:lumOff val="50000"/>
                  </a:schemeClr>
                </a:solidFill>
                <a:latin typeface="Arial Narrow" panose="020B0606020202030204" pitchFamily="34" charset="0"/>
              </a:rPr>
              <a:t>taxane</a:t>
            </a:r>
            <a:r>
              <a:rPr lang="en-US" sz="750" dirty="0">
                <a:solidFill>
                  <a:schemeClr val="tx1">
                    <a:lumMod val="50000"/>
                    <a:lumOff val="50000"/>
                  </a:schemeClr>
                </a:solidFill>
                <a:latin typeface="Arial Narrow" panose="020B0606020202030204" pitchFamily="34" charset="0"/>
              </a:rPr>
              <a:t> in the perioperative setting, need for immediate response, treatment goals and patient preferences. In a recent randomised controlled French </a:t>
            </a:r>
            <a:r>
              <a:rPr lang="en-US" sz="750" dirty="0" err="1">
                <a:solidFill>
                  <a:schemeClr val="tx1">
                    <a:lumMod val="50000"/>
                    <a:lumOff val="50000"/>
                  </a:schemeClr>
                </a:solidFill>
                <a:latin typeface="Arial Narrow" panose="020B0606020202030204" pitchFamily="34" charset="0"/>
              </a:rPr>
              <a:t>multicentre</a:t>
            </a:r>
            <a:r>
              <a:rPr lang="en-US" sz="750" dirty="0">
                <a:solidFill>
                  <a:schemeClr val="tx1">
                    <a:lumMod val="50000"/>
                    <a:lumOff val="50000"/>
                  </a:schemeClr>
                </a:solidFill>
                <a:latin typeface="Arial Narrow" panose="020B0606020202030204" pitchFamily="34" charset="0"/>
              </a:rPr>
              <a:t> study, the following TFLOX/modified FLOT regimen demonstrated better PFS and OS compared with FOLFOX: docetaxel 50 mg/m2, oxaliplatin 85 mg/m2, folinic acid 400 mg/m2, 5-FU continuous at 2.400 mg/m2 46h (q2w). G-CSF and dose capping to be considered. Efficacy was largely preserved across different subgroups. However, elderly patients (&gt;65 years), patients with poorer performance status and patients with a non-diffuse subtype of gastric cancer seemed to benefit less. Increased </a:t>
            </a:r>
            <a:r>
              <a:rPr lang="en-US" sz="750" dirty="0" err="1">
                <a:solidFill>
                  <a:schemeClr val="tx1">
                    <a:lumMod val="50000"/>
                    <a:lumOff val="50000"/>
                  </a:schemeClr>
                </a:solidFill>
                <a:latin typeface="Arial Narrow" panose="020B0606020202030204" pitchFamily="34" charset="0"/>
              </a:rPr>
              <a:t>haematological</a:t>
            </a:r>
            <a:r>
              <a:rPr lang="en-US" sz="750" dirty="0">
                <a:solidFill>
                  <a:schemeClr val="tx1">
                    <a:lumMod val="50000"/>
                    <a:lumOff val="50000"/>
                  </a:schemeClr>
                </a:solidFill>
                <a:latin typeface="Arial Narrow" panose="020B0606020202030204" pitchFamily="34" charset="0"/>
              </a:rPr>
              <a:t>, gastrointestinal toxicity and more neuropathy was seen with TFOX compared with FOLFOX.  It is not routinely recommended as a backbone for </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plus PD-1 ICI. Addition of docetaxel therefore remains a case-by-case evaluation of potential benefit versus potential harm. Approval status: docetaxel in combination with cisplatin and 5-FU is indicated for the treatment of patients with metastatic gastric adenocarcinoma, including adenocarcinoma of the gastroesophageal junction, who have not received prior chemotherapy for metastatic disease by the EMA and the FDA.</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Gastrectomy is not recommended in metastatic gastric cancer unless required for palliation of symptoms.</a:t>
            </a:r>
          </a:p>
          <a:p>
            <a:r>
              <a:rPr lang="en-US" sz="750" baseline="30000" dirty="0">
                <a:solidFill>
                  <a:schemeClr val="tx1">
                    <a:lumMod val="50000"/>
                    <a:lumOff val="50000"/>
                  </a:schemeClr>
                </a:solidFill>
                <a:latin typeface="Arial Narrow" panose="020B0606020202030204" pitchFamily="34" charset="0"/>
              </a:rPr>
              <a:t>‡‡</a:t>
            </a:r>
            <a:r>
              <a:rPr lang="en-US" sz="750" dirty="0">
                <a:solidFill>
                  <a:schemeClr val="tx1">
                    <a:lumMod val="50000"/>
                    <a:lumOff val="50000"/>
                  </a:schemeClr>
                </a:solidFill>
                <a:latin typeface="Arial Narrow" panose="020B0606020202030204" pitchFamily="34" charset="0"/>
              </a:rPr>
              <a:t>Resection of metastases and cytoreductive surgery in case of peritoneal metastases cannot be recommended in general but might be considered as an individual approach in highly selected cases with oligometastatic disease and response to </a:t>
            </a:r>
            <a:r>
              <a:rPr lang="en-US" sz="750" dirty="0" err="1">
                <a:solidFill>
                  <a:schemeClr val="tx1">
                    <a:lumMod val="50000"/>
                    <a:lumOff val="50000"/>
                  </a:schemeClr>
                </a:solidFill>
                <a:latin typeface="Arial Narrow" panose="020B0606020202030204" pitchFamily="34" charset="0"/>
              </a:rPr>
              <a:t>ChT</a:t>
            </a:r>
            <a:r>
              <a:rPr lang="en-US" sz="750" dirty="0">
                <a:solidFill>
                  <a:schemeClr val="tx1">
                    <a:lumMod val="50000"/>
                    <a:lumOff val="50000"/>
                  </a:schemeClr>
                </a:solidFill>
                <a:latin typeface="Arial Narrow" panose="020B0606020202030204" pitchFamily="34" charset="0"/>
              </a:rPr>
              <a:t>. Resection of metastases in addition to systemic chemotherapy was not shown to improve survival in the Renaissance trial. Cytoreductive surgery for peritoneal metastases may even be detrimental. The standard of care is systemic therapy with an established and recommended regimen for stage IV disease. Surgery cannot be recommended outside the context of a clinical trial or in very selected cases, after a sufficiently long period of systemic treatment (standard of care) and after critical discussion in a multidisciplinary tumour board at a high-volume tertiary referral </a:t>
            </a:r>
            <a:r>
              <a:rPr lang="en-US" sz="750" dirty="0" err="1">
                <a:solidFill>
                  <a:schemeClr val="tx1">
                    <a:lumMod val="50000"/>
                    <a:lumOff val="50000"/>
                  </a:schemeClr>
                </a:solidFill>
                <a:latin typeface="Arial Narrow" panose="020B0606020202030204" pitchFamily="34" charset="0"/>
              </a:rPr>
              <a:t>centre</a:t>
            </a:r>
            <a:r>
              <a:rPr lang="en-US" sz="750" dirty="0">
                <a:solidFill>
                  <a:schemeClr val="tx1">
                    <a:lumMod val="50000"/>
                    <a:lumOff val="50000"/>
                  </a:schemeClr>
                </a:solidFill>
                <a:latin typeface="Arial Narrow" panose="020B0606020202030204" pitchFamily="34" charset="0"/>
              </a:rPr>
              <a:t>. (Al-Batran, ASCO 2024; Rau, 2023)</a:t>
            </a:r>
          </a:p>
        </p:txBody>
      </p:sp>
      <p:pic>
        <p:nvPicPr>
          <p:cNvPr id="14" name="Picture 13" descr="A diagram of a flowchart&#10;&#10;Description automatically generated">
            <a:extLst>
              <a:ext uri="{FF2B5EF4-FFF2-40B4-BE49-F238E27FC236}">
                <a16:creationId xmlns:a16="http://schemas.microsoft.com/office/drawing/2014/main" id="{C13DC6E0-9294-AA5C-C47C-73DEE57FFF80}"/>
              </a:ext>
            </a:extLst>
          </p:cNvPr>
          <p:cNvPicPr>
            <a:picLocks noChangeAspect="1"/>
          </p:cNvPicPr>
          <p:nvPr userDrawn="1"/>
        </p:nvPicPr>
        <p:blipFill>
          <a:blip r:embed="rId2"/>
          <a:stretch>
            <a:fillRect/>
          </a:stretch>
        </p:blipFill>
        <p:spPr>
          <a:xfrm>
            <a:off x="5337314" y="235635"/>
            <a:ext cx="7354956" cy="5203565"/>
          </a:xfrm>
          <a:prstGeom prst="rect">
            <a:avLst/>
          </a:prstGeom>
        </p:spPr>
      </p:pic>
    </p:spTree>
    <p:extLst>
      <p:ext uri="{BB962C8B-B14F-4D97-AF65-F5344CB8AC3E}">
        <p14:creationId xmlns:p14="http://schemas.microsoft.com/office/powerpoint/2010/main" val="1122267859"/>
      </p:ext>
    </p:extLst>
  </p:cSld>
  <p:clrMapOvr>
    <a:masterClrMapping/>
  </p:clrMapOvr>
  <p:extLst>
    <p:ext uri="{DCECCB84-F9BA-43D5-87BE-67443E8EF086}">
      <p15:sldGuideLst xmlns:p15="http://schemas.microsoft.com/office/powerpoint/2012/main">
        <p15:guide id="1" orient="horz" pos="432">
          <p15:clr>
            <a:srgbClr val="FBAE40"/>
          </p15:clr>
        </p15:guide>
        <p15:guide id="2" pos="734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AA131-AB7C-A4A4-7F89-F2E5ADA44A7C}"/>
              </a:ext>
            </a:extLst>
          </p:cNvPr>
          <p:cNvSpPr txBox="1"/>
          <p:nvPr userDrawn="1"/>
        </p:nvSpPr>
        <p:spPr>
          <a:xfrm>
            <a:off x="686349" y="2061497"/>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4" name="TextBox 3">
            <a:extLst>
              <a:ext uri="{FF2B5EF4-FFF2-40B4-BE49-F238E27FC236}">
                <a16:creationId xmlns:a16="http://schemas.microsoft.com/office/drawing/2014/main" id="{37AFA20C-5291-C972-6444-B3DA638F898E}"/>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C6FE0A2C-857F-18E8-9EE3-6A5817F95BEB}"/>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D95A1E1F-41A2-FB54-F88A-9C0D80A651A0}"/>
              </a:ext>
            </a:extLst>
          </p:cNvPr>
          <p:cNvSpPr txBox="1"/>
          <p:nvPr userDrawn="1"/>
        </p:nvSpPr>
        <p:spPr>
          <a:xfrm>
            <a:off x="686349" y="2523162"/>
            <a:ext cx="2866754" cy="307777"/>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First-line Therapy</a:t>
            </a:r>
          </a:p>
        </p:txBody>
      </p:sp>
      <p:graphicFrame>
        <p:nvGraphicFramePr>
          <p:cNvPr id="7" name="Table 6">
            <a:extLst>
              <a:ext uri="{FF2B5EF4-FFF2-40B4-BE49-F238E27FC236}">
                <a16:creationId xmlns:a16="http://schemas.microsoft.com/office/drawing/2014/main" id="{CFE82F48-6C97-19AA-A776-1F04EBC316D4}"/>
              </a:ext>
            </a:extLst>
          </p:cNvPr>
          <p:cNvGraphicFramePr>
            <a:graphicFrameLocks noGrp="1"/>
          </p:cNvGraphicFramePr>
          <p:nvPr userDrawn="1">
            <p:extLst>
              <p:ext uri="{D42A27DB-BD31-4B8C-83A1-F6EECF244321}">
                <p14:modId xmlns:p14="http://schemas.microsoft.com/office/powerpoint/2010/main" val="1279633068"/>
              </p:ext>
            </p:extLst>
          </p:nvPr>
        </p:nvGraphicFramePr>
        <p:xfrm>
          <a:off x="4038600" y="723900"/>
          <a:ext cx="7564318" cy="416274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err="1">
                          <a:solidFill>
                            <a:schemeClr val="bg1"/>
                          </a:solidFill>
                          <a:latin typeface="Arial Narrow" panose="020B0606020202030204" pitchFamily="34" charset="0"/>
                          <a:ea typeface="Arial" charset="0"/>
                          <a:cs typeface="Arial" charset="0"/>
                        </a:rPr>
                        <a:t>LoE</a:t>
                      </a:r>
                      <a:r>
                        <a:rPr lang="en-US" sz="1400" b="1" i="0">
                          <a:solidFill>
                            <a:schemeClr val="bg1"/>
                          </a:solidFill>
                          <a:latin typeface="Arial Narrow" panose="020B0606020202030204" pitchFamily="34" charset="0"/>
                          <a:ea typeface="Arial" charset="0"/>
                          <a:cs typeface="Arial" charset="0"/>
                        </a:rPr>
                        <a:t>, </a:t>
                      </a:r>
                      <a:r>
                        <a:rPr lang="en-US" sz="1400" b="1" i="0" err="1">
                          <a:solidFill>
                            <a:schemeClr val="bg1"/>
                          </a:solidFill>
                          <a:latin typeface="Arial Narrow" panose="020B0606020202030204" pitchFamily="34" charset="0"/>
                          <a:ea typeface="Arial" charset="0"/>
                          <a:cs typeface="Arial" charset="0"/>
                        </a:rPr>
                        <a:t>GoR</a:t>
                      </a:r>
                      <a:endParaRPr lang="en-US" sz="1400" b="1" i="0">
                        <a:solidFill>
                          <a:schemeClr val="bg1"/>
                        </a:solidFill>
                        <a:latin typeface="Arial Narrow" panose="020B0606020202030204" pitchFamily="34" charset="0"/>
                        <a:ea typeface="Arial" charset="0"/>
                        <a:cs typeface="Arial" charset="0"/>
                      </a:endParaRPr>
                    </a:p>
                  </a:txBody>
                  <a:tcPr marL="90000" anchor="ctr">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First-line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with a platinum and fluoropyrimidine is recommended. Oxaliplatin is preferred, especially for older patients. S-1 is commonly used in Asian patients</a:t>
                      </a:r>
                    </a:p>
                  </a:txBody>
                  <a:tcPr marL="144000" marR="144000" marT="144000" marB="144000" anchor="ctr">
                    <a:lnL w="3175" cap="flat" cmpd="sng" algn="ctr">
                      <a:solidFill>
                        <a:srgbClr val="1D5271"/>
                      </a:solidFill>
                      <a:prstDash val="sysDot"/>
                      <a:round/>
                      <a:headEnd type="none" w="med" len="med"/>
                      <a:tailEnd type="none" w="med" len="med"/>
                    </a:lnL>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Due to higher levels of toxicity and uncertain survival benefit over recommended doublet regimens, first-line </a:t>
                      </a:r>
                      <a:r>
                        <a:rPr lang="en-US" sz="1400" b="0" i="0" dirty="0" err="1">
                          <a:solidFill>
                            <a:srgbClr val="1D5271"/>
                          </a:solidFill>
                          <a:latin typeface="Arial Narrow" panose="020B0606020202030204" pitchFamily="34" charset="0"/>
                          <a:ea typeface="Arial" charset="0"/>
                          <a:cs typeface="Arial" charset="0"/>
                        </a:rPr>
                        <a:t>taxane</a:t>
                      </a:r>
                      <a:r>
                        <a:rPr lang="en-US" sz="1400" b="0" i="0" dirty="0">
                          <a:solidFill>
                            <a:srgbClr val="1D5271"/>
                          </a:solidFill>
                          <a:latin typeface="Arial Narrow" panose="020B0606020202030204" pitchFamily="34" charset="0"/>
                          <a:ea typeface="Arial" charset="0"/>
                          <a:cs typeface="Arial" charset="0"/>
                        </a:rPr>
                        <a:t>-based triplet </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not recommended as a standard approach</a:t>
                      </a:r>
                    </a:p>
                  </a:txBody>
                  <a:tcPr marL="144000" marR="144000" marT="144000" marB="144000" anchor="ctr">
                    <a:lnL w="3175" cap="flat" cmpd="sng" algn="ctr">
                      <a:solidFill>
                        <a:srgbClr val="1D5271"/>
                      </a:solidFill>
                      <a:prstDash val="sysDot"/>
                      <a:round/>
                      <a:headEnd type="none" w="med" len="med"/>
                      <a:tailEnd type="none" w="med" len="med"/>
                    </a:lnL>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C</a:t>
                      </a:r>
                    </a:p>
                  </a:txBody>
                  <a:tcPr marL="144000" marR="144000" marT="144000" marB="144000" anchor="ctr">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Irinotecan–5-FU can be considered an alternative option for patients who do not tolerate platinum compounds</a:t>
                      </a:r>
                    </a:p>
                  </a:txBody>
                  <a:tcPr marL="144000" marR="144000" marT="144000" marB="144000" anchor="ctr">
                    <a:lnL w="3175" cap="flat" cmpd="sng" algn="ctr">
                      <a:solidFill>
                        <a:srgbClr val="1D5271"/>
                      </a:solidFill>
                      <a:prstDash val="sysDot"/>
                      <a:round/>
                      <a:headEnd type="none" w="med" len="med"/>
                      <a:tailEnd type="none" w="med" len="med"/>
                    </a:lnL>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 B</a:t>
                      </a:r>
                    </a:p>
                  </a:txBody>
                  <a:tcPr marL="144000" marR="144000" marT="144000" marB="144000" anchor="ctr">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0">
                <a:tc>
                  <a:txBody>
                    <a:bodyPr/>
                    <a:lstStyle/>
                    <a:p>
                      <a:pPr lvl="0"/>
                      <a:r>
                        <a:rPr lang="en-US" sz="1400" b="1" i="0" kern="1200" dirty="0">
                          <a:solidFill>
                            <a:schemeClr val="bg1"/>
                          </a:solidFill>
                          <a:latin typeface="Arial Narrow" panose="020B0606020202030204" pitchFamily="34" charset="0"/>
                          <a:ea typeface="Arial" charset="0"/>
                          <a:cs typeface="Arial" charset="0"/>
                        </a:rPr>
                        <a:t>Claudin-18.2-positive</a:t>
                      </a:r>
                      <a:endParaRPr lang="en-US" sz="1400" b="1" i="0" dirty="0">
                        <a:solidFill>
                          <a:schemeClr val="bg1"/>
                        </a:solidFill>
                        <a:latin typeface="Arial Narrow" panose="020B0606020202030204" pitchFamily="34" charset="0"/>
                        <a:ea typeface="Arial" charset="0"/>
                        <a:cs typeface="Arial" charset="0"/>
                      </a:endParaRPr>
                    </a:p>
                  </a:txBody>
                  <a:tcPr marL="180000" anchor="ctr">
                    <a:lnL w="3175" cap="flat" cmpd="sng" algn="ctr">
                      <a:solidFill>
                        <a:srgbClr val="1D5271"/>
                      </a:solidFill>
                      <a:prstDash val="sysDot"/>
                      <a:round/>
                      <a:headEnd type="none" w="med" len="med"/>
                      <a:tailEnd type="none" w="med" len="med"/>
                    </a:lnL>
                    <a:solidFill>
                      <a:srgbClr val="1D5271">
                        <a:alpha val="60000"/>
                      </a:srgbClr>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R w="3175" cap="flat" cmpd="sng" algn="ctr">
                      <a:solidFill>
                        <a:srgbClr val="1D5271"/>
                      </a:solidFill>
                      <a:prstDash val="sysDot"/>
                      <a:round/>
                      <a:headEnd type="none" w="med" len="med"/>
                      <a:tailEnd type="none" w="med" len="med"/>
                    </a:lnR>
                    <a:solidFill>
                      <a:srgbClr val="1D5271">
                        <a:alpha val="60000"/>
                      </a:srgbClr>
                    </a:solidFill>
                  </a:tcPr>
                </a:tc>
                <a:extLst>
                  <a:ext uri="{0D108BD9-81ED-4DB2-BD59-A6C34878D82A}">
                    <a16:rowId xmlns:a16="http://schemas.microsoft.com/office/drawing/2014/main" val="245827118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kern="1200" dirty="0">
                          <a:solidFill>
                            <a:srgbClr val="1D5271"/>
                          </a:solidFill>
                          <a:latin typeface="Arial Narrow" panose="020B0606020202030204" pitchFamily="34" charset="0"/>
                          <a:ea typeface="Arial" charset="0"/>
                          <a:cs typeface="Arial" charset="0"/>
                        </a:rPr>
                        <a:t>​</a:t>
                      </a:r>
                      <a:r>
                        <a:rPr lang="en-US" sz="1400" b="0" i="0" kern="1200" dirty="0">
                          <a:solidFill>
                            <a:srgbClr val="1D5271"/>
                          </a:solidFill>
                          <a:latin typeface="Arial Narrow" panose="020B0606020202030204" pitchFamily="34" charset="0"/>
                          <a:ea typeface="Arial" charset="0"/>
                          <a:cs typeface="Arial" charset="0"/>
                        </a:rPr>
                        <a:t>The addition of </a:t>
                      </a:r>
                      <a:r>
                        <a:rPr lang="en-US" sz="1400" b="0" i="0" kern="1200" dirty="0" err="1">
                          <a:solidFill>
                            <a:srgbClr val="1D5271"/>
                          </a:solidFill>
                          <a:latin typeface="Arial Narrow" panose="020B0606020202030204" pitchFamily="34" charset="0"/>
                          <a:ea typeface="Arial" charset="0"/>
                          <a:cs typeface="Arial" charset="0"/>
                        </a:rPr>
                        <a:t>zolbetuximab</a:t>
                      </a:r>
                      <a:r>
                        <a:rPr lang="en-US" sz="1400" b="0" i="0" kern="1200" dirty="0">
                          <a:solidFill>
                            <a:srgbClr val="1D5271"/>
                          </a:solidFill>
                          <a:latin typeface="Arial Narrow" panose="020B0606020202030204" pitchFamily="34" charset="0"/>
                          <a:ea typeface="Arial" charset="0"/>
                          <a:cs typeface="Arial" charset="0"/>
                        </a:rPr>
                        <a:t> </a:t>
                      </a:r>
                      <a:r>
                        <a:rPr lang="en-US" sz="1400" b="1" i="0" kern="1200" dirty="0">
                          <a:solidFill>
                            <a:srgbClr val="1D5271"/>
                          </a:solidFill>
                          <a:latin typeface="Arial Narrow" panose="020B0606020202030204" pitchFamily="34" charset="0"/>
                          <a:ea typeface="Arial" charset="0"/>
                          <a:cs typeface="Arial" charset="0"/>
                        </a:rPr>
                        <a:t>[ESMO-MCBS v1.1 score: 2] </a:t>
                      </a:r>
                      <a:r>
                        <a:rPr lang="en-US" sz="1400" b="0" i="0" kern="1200" dirty="0">
                          <a:solidFill>
                            <a:srgbClr val="1D5271"/>
                          </a:solidFill>
                          <a:latin typeface="Arial Narrow" panose="020B0606020202030204" pitchFamily="34" charset="0"/>
                          <a:ea typeface="Arial" charset="0"/>
                          <a:cs typeface="Arial" charset="0"/>
                        </a:rPr>
                        <a:t>to </a:t>
                      </a:r>
                      <a:r>
                        <a:rPr lang="en-US" sz="1400" b="0" i="0" kern="1200" dirty="0" err="1">
                          <a:solidFill>
                            <a:srgbClr val="1D5271"/>
                          </a:solidFill>
                          <a:latin typeface="Arial Narrow" panose="020B0606020202030204" pitchFamily="34" charset="0"/>
                          <a:ea typeface="Arial" charset="0"/>
                          <a:cs typeface="Arial" charset="0"/>
                        </a:rPr>
                        <a:t>ChT</a:t>
                      </a:r>
                      <a:r>
                        <a:rPr lang="en-US" sz="1400" b="0" i="0" kern="1200" dirty="0">
                          <a:solidFill>
                            <a:srgbClr val="1D5271"/>
                          </a:solidFill>
                          <a:latin typeface="Arial Narrow" panose="020B0606020202030204" pitchFamily="34" charset="0"/>
                          <a:ea typeface="Arial" charset="0"/>
                          <a:cs typeface="Arial" charset="0"/>
                        </a:rPr>
                        <a:t> is recommended for patients with HER2-negative and PD-L1-negative </a:t>
                      </a:r>
                      <a:r>
                        <a:rPr lang="en-US" sz="1400" b="0" i="0" kern="1200" dirty="0" err="1">
                          <a:solidFill>
                            <a:srgbClr val="1D5271"/>
                          </a:solidFill>
                          <a:latin typeface="Arial Narrow" panose="020B0606020202030204" pitchFamily="34" charset="0"/>
                          <a:ea typeface="Arial" charset="0"/>
                          <a:cs typeface="Arial" charset="0"/>
                        </a:rPr>
                        <a:t>tumours</a:t>
                      </a:r>
                      <a:r>
                        <a:rPr lang="en-US" sz="1400" b="0" i="0" kern="1200" dirty="0">
                          <a:solidFill>
                            <a:srgbClr val="1D5271"/>
                          </a:solidFill>
                          <a:latin typeface="Arial Narrow" panose="020B0606020202030204" pitchFamily="34" charset="0"/>
                          <a:ea typeface="Arial" charset="0"/>
                          <a:cs typeface="Arial" charset="0"/>
                        </a:rPr>
                        <a:t> in the first-line metastatic disease setting </a:t>
                      </a:r>
                      <a:r>
                        <a:rPr lang="en-US" sz="1400" b="0" i="0" kern="1200" dirty="0" err="1">
                          <a:solidFill>
                            <a:srgbClr val="1D5271"/>
                          </a:solidFill>
                          <a:latin typeface="Arial Narrow" panose="020B0606020202030204" pitchFamily="34" charset="0"/>
                          <a:ea typeface="Arial" charset="0"/>
                          <a:cs typeface="Arial" charset="0"/>
                        </a:rPr>
                        <a:t>Zolbetuximab</a:t>
                      </a:r>
                      <a:r>
                        <a:rPr lang="en-US" sz="1400" b="0" i="0" kern="1200" dirty="0">
                          <a:solidFill>
                            <a:srgbClr val="1D5271"/>
                          </a:solidFill>
                          <a:latin typeface="Arial Narrow" panose="020B0606020202030204" pitchFamily="34" charset="0"/>
                          <a:ea typeface="Arial" charset="0"/>
                          <a:cs typeface="Arial" charset="0"/>
                        </a:rPr>
                        <a:t> is a potential option for some patients with claudin-18.2-positive, HER2-negative and PD-L1-positive </a:t>
                      </a:r>
                      <a:r>
                        <a:rPr lang="en-US" sz="1400" b="0" i="0" kern="1200" dirty="0" err="1">
                          <a:solidFill>
                            <a:srgbClr val="1D5271"/>
                          </a:solidFill>
                          <a:latin typeface="Arial Narrow" panose="020B0606020202030204" pitchFamily="34" charset="0"/>
                          <a:ea typeface="Arial" charset="0"/>
                          <a:cs typeface="Arial" charset="0"/>
                        </a:rPr>
                        <a:t>tumours</a:t>
                      </a:r>
                      <a:r>
                        <a:rPr lang="en-US" sz="1400" b="0" i="0" kern="1200" dirty="0">
                          <a:solidFill>
                            <a:srgbClr val="1D5271"/>
                          </a:solidFill>
                          <a:latin typeface="Arial Narrow" panose="020B0606020202030204" pitchFamily="34" charset="0"/>
                          <a:ea typeface="Arial" charset="0"/>
                          <a:cs typeface="Arial" charset="0"/>
                        </a:rPr>
                        <a:t>. However, the addition of one of the approved immune checkpoint inhibitors for this indication is a valid alternative.</a:t>
                      </a:r>
                    </a:p>
                  </a:txBody>
                  <a:tcPr marL="144000" marR="144000" marT="144000" marB="144000" anchor="ctr">
                    <a:lnL w="3175" cap="flat" cmpd="sng" algn="ctr">
                      <a:solidFill>
                        <a:srgbClr val="1D5271"/>
                      </a:solidFill>
                      <a:prstDash val="sysDot"/>
                      <a:round/>
                      <a:headEnd type="none" w="med" len="med"/>
                      <a:tailEnd type="none" w="med" len="med"/>
                    </a:lnL>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p>
                      <a:pPr marL="0" indent="0" algn="ctr">
                        <a:buFont typeface="Calibri" panose="020F0502020204030204" pitchFamily="34" charset="0"/>
                        <a:buNone/>
                      </a:pPr>
                      <a:endParaRPr lang="en-GB" sz="1400" b="0" i="0" dirty="0">
                        <a:solidFill>
                          <a:srgbClr val="1D5271"/>
                        </a:solidFill>
                        <a:latin typeface="Arial Narrow" panose="020B0606020202030204" pitchFamily="34" charset="0"/>
                        <a:ea typeface="Arial" charset="0"/>
                        <a:cs typeface="Arial" charset="0"/>
                      </a:endParaRPr>
                    </a:p>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C</a:t>
                      </a:r>
                    </a:p>
                  </a:txBody>
                  <a:tcPr marL="144000" marR="144000" marT="144000" marB="144000">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4183201463"/>
                  </a:ext>
                </a:extLst>
              </a:tr>
            </a:tbl>
          </a:graphicData>
        </a:graphic>
      </p:graphicFrame>
    </p:spTree>
    <p:extLst>
      <p:ext uri="{BB962C8B-B14F-4D97-AF65-F5344CB8AC3E}">
        <p14:creationId xmlns:p14="http://schemas.microsoft.com/office/powerpoint/2010/main" val="3686837805"/>
      </p:ext>
    </p:extLst>
  </p:cSld>
  <p:clrMapOvr>
    <a:masterClrMapping/>
  </p:clrMapOvr>
  <p:extLst>
    <p:ext uri="{DCECCB84-F9BA-43D5-87BE-67443E8EF086}">
      <p15:sldGuideLst xmlns:p15="http://schemas.microsoft.com/office/powerpoint/2012/main">
        <p15:guide id="1" orient="horz" pos="456">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DF2C2D-786D-F598-0902-5558D9A786E0}"/>
              </a:ext>
            </a:extLst>
          </p:cNvPr>
          <p:cNvSpPr txBox="1"/>
          <p:nvPr userDrawn="1"/>
        </p:nvSpPr>
        <p:spPr>
          <a:xfrm>
            <a:off x="676518" y="2065677"/>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graphicFrame>
        <p:nvGraphicFramePr>
          <p:cNvPr id="3" name="Table 2">
            <a:extLst>
              <a:ext uri="{FF2B5EF4-FFF2-40B4-BE49-F238E27FC236}">
                <a16:creationId xmlns:a16="http://schemas.microsoft.com/office/drawing/2014/main" id="{850296B1-61BB-5D40-5670-03847721A854}"/>
              </a:ext>
            </a:extLst>
          </p:cNvPr>
          <p:cNvGraphicFramePr>
            <a:graphicFrameLocks noGrp="1"/>
          </p:cNvGraphicFramePr>
          <p:nvPr userDrawn="1">
            <p:extLst>
              <p:ext uri="{D42A27DB-BD31-4B8C-83A1-F6EECF244321}">
                <p14:modId xmlns:p14="http://schemas.microsoft.com/office/powerpoint/2010/main" val="682161952"/>
              </p:ext>
            </p:extLst>
          </p:nvPr>
        </p:nvGraphicFramePr>
        <p:xfrm>
          <a:off x="4038600" y="729270"/>
          <a:ext cx="7575206" cy="3075488"/>
        </p:xfrm>
        <a:graphic>
          <a:graphicData uri="http://schemas.openxmlformats.org/drawingml/2006/table">
            <a:tbl>
              <a:tblPr bandRow="1">
                <a:tableStyleId>{5C22544A-7EE6-4342-B048-85BDC9FD1C3A}</a:tableStyleId>
              </a:tblPr>
              <a:tblGrid>
                <a:gridCol w="6420364">
                  <a:extLst>
                    <a:ext uri="{9D8B030D-6E8A-4147-A177-3AD203B41FA5}">
                      <a16:colId xmlns:a16="http://schemas.microsoft.com/office/drawing/2014/main" val="20000"/>
                    </a:ext>
                  </a:extLst>
                </a:gridCol>
                <a:gridCol w="1154842">
                  <a:extLst>
                    <a:ext uri="{9D8B030D-6E8A-4147-A177-3AD203B41FA5}">
                      <a16:colId xmlns:a16="http://schemas.microsoft.com/office/drawing/2014/main" val="20001"/>
                    </a:ext>
                  </a:extLst>
                </a:gridCol>
              </a:tblGrid>
              <a:tr h="3589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2540858712"/>
                  </a:ext>
                </a:extLst>
              </a:tr>
              <a:tr h="358984">
                <a:tc>
                  <a:txBody>
                    <a:bodyPr/>
                    <a:lstStyle/>
                    <a:p>
                      <a:pPr lvl="0"/>
                      <a:r>
                        <a:rPr lang="en-US" sz="1400" b="1" i="0" dirty="0">
                          <a:solidFill>
                            <a:schemeClr val="bg1"/>
                          </a:solidFill>
                          <a:latin typeface="Arial Narrow" panose="020B0606020202030204" pitchFamily="34" charset="0"/>
                          <a:ea typeface="Arial" charset="0"/>
                          <a:cs typeface="Arial" charset="0"/>
                        </a:rPr>
                        <a:t>PD-L1-positive</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1D5271">
                        <a:alpha val="69804"/>
                      </a:srgbClr>
                    </a:solidFill>
                  </a:tcPr>
                </a:tc>
                <a:tc>
                  <a:txBody>
                    <a:bodyPr/>
                    <a:lstStyle/>
                    <a:p>
                      <a:pPr lvl="0" algn="ct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1D5271">
                        <a:alpha val="69804"/>
                      </a:srgbClr>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Nivolumab–</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 for advanced, untreated AC of gastric, OGJ and </a:t>
                      </a:r>
                      <a:r>
                        <a:rPr lang="en-US" sz="1400" b="0" i="0" dirty="0" err="1">
                          <a:solidFill>
                            <a:srgbClr val="1D5271"/>
                          </a:solidFill>
                          <a:latin typeface="Arial Narrow" panose="020B0606020202030204" pitchFamily="34" charset="0"/>
                          <a:ea typeface="Arial" charset="0"/>
                          <a:cs typeface="Arial" charset="0"/>
                        </a:rPr>
                        <a:t>oesophageal</a:t>
                      </a:r>
                      <a:r>
                        <a:rPr lang="en-US" sz="1400" b="0" i="0" dirty="0">
                          <a:solidFill>
                            <a:srgbClr val="1D5271"/>
                          </a:solidFill>
                          <a:latin typeface="Arial Narrow" panose="020B0606020202030204" pitchFamily="34" charset="0"/>
                          <a:ea typeface="Arial" charset="0"/>
                          <a:cs typeface="Arial" charset="0"/>
                        </a:rPr>
                        <a:t> cancer with a PD-L1 CPS ≥5, based on the results of </a:t>
                      </a:r>
                      <a:r>
                        <a:rPr lang="en-US" sz="1400" b="0" i="0" dirty="0" err="1">
                          <a:solidFill>
                            <a:srgbClr val="1D5271"/>
                          </a:solidFill>
                          <a:latin typeface="Arial Narrow" panose="020B0606020202030204" pitchFamily="34" charset="0"/>
                          <a:ea typeface="Arial" charset="0"/>
                          <a:cs typeface="Arial" charset="0"/>
                        </a:rPr>
                        <a:t>CheckMate</a:t>
                      </a:r>
                      <a:r>
                        <a:rPr lang="en-US" sz="1400" b="0" i="0" dirty="0">
                          <a:solidFill>
                            <a:srgbClr val="1D5271"/>
                          </a:solidFill>
                          <a:latin typeface="Arial Narrow" panose="020B0606020202030204" pitchFamily="34" charset="0"/>
                          <a:ea typeface="Arial" charset="0"/>
                          <a:cs typeface="Arial" charset="0"/>
                        </a:rPr>
                        <a:t> 649 [</a:t>
                      </a:r>
                      <a:r>
                        <a:rPr lang="en-US" sz="1400" b="1" i="0" dirty="0">
                          <a:solidFill>
                            <a:srgbClr val="1D5271"/>
                          </a:solidFill>
                          <a:latin typeface="Arial Narrow" panose="020B0606020202030204" pitchFamily="34" charset="0"/>
                          <a:ea typeface="Arial" charset="0"/>
                          <a:cs typeface="Arial" charset="0"/>
                        </a:rPr>
                        <a:t>ESMO-MCBS v1.1 score: 4</a:t>
                      </a:r>
                      <a:r>
                        <a:rPr lang="en-US" sz="1400" b="0" i="0" dirty="0">
                          <a:solidFill>
                            <a:srgbClr val="1D5271"/>
                          </a:solidFill>
                          <a:latin typeface="Arial Narrow" panose="020B0606020202030204" pitchFamily="34" charset="0"/>
                          <a:ea typeface="Arial" charset="0"/>
                          <a:cs typeface="Arial" charset="0"/>
                        </a:rPr>
                        <a:t>]</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Pembrolizumab–</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 for AC of stomach and OGJ with PD-L1 ≥1, based on the results of KEYNOTE-859 [</a:t>
                      </a:r>
                      <a:r>
                        <a:rPr lang="en-US" sz="1400" b="1" i="0" dirty="0">
                          <a:solidFill>
                            <a:srgbClr val="1D5271"/>
                          </a:solidFill>
                          <a:latin typeface="Arial Narrow" panose="020B0606020202030204" pitchFamily="34" charset="0"/>
                          <a:ea typeface="Arial" charset="0"/>
                          <a:cs typeface="Arial" charset="0"/>
                        </a:rPr>
                        <a:t>ESMO-MCBS v1.1 score: 4</a:t>
                      </a:r>
                      <a:r>
                        <a:rPr lang="en-US" sz="1400" b="0" i="0" dirty="0">
                          <a:solidFill>
                            <a:srgbClr val="1D5271"/>
                          </a:solidFill>
                          <a:latin typeface="Arial Narrow" panose="020B0606020202030204" pitchFamily="34" charset="0"/>
                          <a:ea typeface="Arial" charset="0"/>
                          <a:cs typeface="Arial" charset="0"/>
                        </a:rPr>
                        <a:t>]</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Pembrolizumab–</a:t>
                      </a:r>
                      <a:r>
                        <a:rPr lang="en-US" sz="1400" b="0" i="0" kern="1200" dirty="0" err="1">
                          <a:solidFill>
                            <a:srgbClr val="1D5271"/>
                          </a:solidFill>
                          <a:latin typeface="Arial Narrow" panose="020B0606020202030204" pitchFamily="34" charset="0"/>
                          <a:ea typeface="Arial" charset="0"/>
                          <a:cs typeface="Arial" charset="0"/>
                        </a:rPr>
                        <a:t>ChT</a:t>
                      </a:r>
                      <a:r>
                        <a:rPr lang="en-US" sz="1400" b="0" i="0" kern="1200" dirty="0">
                          <a:solidFill>
                            <a:srgbClr val="1D5271"/>
                          </a:solidFill>
                          <a:latin typeface="Arial Narrow" panose="020B0606020202030204" pitchFamily="34" charset="0"/>
                          <a:ea typeface="Arial" charset="0"/>
                          <a:cs typeface="Arial" charset="0"/>
                        </a:rPr>
                        <a:t> should be considered for AC of the </a:t>
                      </a:r>
                      <a:r>
                        <a:rPr lang="en-US" sz="1400" b="0" i="0" kern="1200" dirty="0" err="1">
                          <a:solidFill>
                            <a:srgbClr val="1D5271"/>
                          </a:solidFill>
                          <a:latin typeface="Arial Narrow" panose="020B0606020202030204" pitchFamily="34" charset="0"/>
                          <a:ea typeface="Arial" charset="0"/>
                          <a:cs typeface="Arial" charset="0"/>
                        </a:rPr>
                        <a:t>oesophagus</a:t>
                      </a:r>
                      <a:r>
                        <a:rPr lang="en-US" sz="1400" b="0" i="0" kern="1200" dirty="0">
                          <a:solidFill>
                            <a:srgbClr val="1D5271"/>
                          </a:solidFill>
                          <a:latin typeface="Arial Narrow" panose="020B0606020202030204" pitchFamily="34" charset="0"/>
                          <a:ea typeface="Arial" charset="0"/>
                          <a:cs typeface="Arial" charset="0"/>
                        </a:rPr>
                        <a:t> with PD-L1 ≥10, based on the results of KEYNOTE-590 [</a:t>
                      </a:r>
                      <a:r>
                        <a:rPr lang="en-US" sz="1400" b="1" i="0" kern="1200" dirty="0">
                          <a:solidFill>
                            <a:srgbClr val="1D5271"/>
                          </a:solidFill>
                          <a:latin typeface="Arial Narrow" panose="020B0606020202030204" pitchFamily="34" charset="0"/>
                          <a:ea typeface="Arial" charset="0"/>
                          <a:cs typeface="Arial" charset="0"/>
                        </a:rPr>
                        <a:t>ESMO-MCBS v1.1 score: 4</a:t>
                      </a:r>
                      <a:r>
                        <a:rPr lang="en-US" sz="1400" b="0" i="0" kern="1200" dirty="0">
                          <a:solidFill>
                            <a:srgbClr val="1D5271"/>
                          </a:solidFill>
                          <a:latin typeface="Arial Narrow" panose="020B0606020202030204" pitchFamily="34" charset="0"/>
                          <a:ea typeface="Arial" charset="0"/>
                          <a:cs typeface="Arial" charset="0"/>
                        </a:rPr>
                        <a:t>] </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II,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60000"/>
                      </a:srgbClr>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622529C3-5CF2-8947-5B7E-9AABFE5D5A86}"/>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38EDC391-9CB4-0905-0B81-FD42AD6740E4}"/>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59530051-AA17-1287-0B91-FB2397DE2C31}"/>
              </a:ext>
            </a:extLst>
          </p:cNvPr>
          <p:cNvSpPr txBox="1"/>
          <p:nvPr userDrawn="1"/>
        </p:nvSpPr>
        <p:spPr>
          <a:xfrm>
            <a:off x="686044" y="2527342"/>
            <a:ext cx="2617595" cy="523220"/>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First-line Therapy – PD-L1-positive and HER2-positive </a:t>
            </a:r>
          </a:p>
        </p:txBody>
      </p:sp>
      <p:graphicFrame>
        <p:nvGraphicFramePr>
          <p:cNvPr id="7" name="Table 6">
            <a:extLst>
              <a:ext uri="{FF2B5EF4-FFF2-40B4-BE49-F238E27FC236}">
                <a16:creationId xmlns:a16="http://schemas.microsoft.com/office/drawing/2014/main" id="{351B74CD-D365-DF04-9D85-784C5225F36F}"/>
              </a:ext>
            </a:extLst>
          </p:cNvPr>
          <p:cNvGraphicFramePr>
            <a:graphicFrameLocks noGrp="1"/>
          </p:cNvGraphicFramePr>
          <p:nvPr userDrawn="1">
            <p:extLst>
              <p:ext uri="{D42A27DB-BD31-4B8C-83A1-F6EECF244321}">
                <p14:modId xmlns:p14="http://schemas.microsoft.com/office/powerpoint/2010/main" val="1932150150"/>
              </p:ext>
            </p:extLst>
          </p:nvPr>
        </p:nvGraphicFramePr>
        <p:xfrm>
          <a:off x="4029074" y="3802553"/>
          <a:ext cx="7584731" cy="1788424"/>
        </p:xfrm>
        <a:graphic>
          <a:graphicData uri="http://schemas.openxmlformats.org/drawingml/2006/table">
            <a:tbl>
              <a:tblPr bandRow="1">
                <a:tableStyleId>{5C22544A-7EE6-4342-B048-85BDC9FD1C3A}</a:tableStyleId>
              </a:tblPr>
              <a:tblGrid>
                <a:gridCol w="6428437">
                  <a:extLst>
                    <a:ext uri="{9D8B030D-6E8A-4147-A177-3AD203B41FA5}">
                      <a16:colId xmlns:a16="http://schemas.microsoft.com/office/drawing/2014/main" val="20000"/>
                    </a:ext>
                  </a:extLst>
                </a:gridCol>
                <a:gridCol w="1156294">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HER2-positive</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Trastuzumab–</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 in patients with HER2-positive </a:t>
                      </a:r>
                      <a:r>
                        <a:rPr lang="en-US" sz="1400" b="0" i="0" dirty="0" err="1">
                          <a:solidFill>
                            <a:srgbClr val="1D5271"/>
                          </a:solidFill>
                          <a:latin typeface="Arial Narrow" panose="020B0606020202030204" pitchFamily="34" charset="0"/>
                          <a:ea typeface="Arial" charset="0"/>
                          <a:cs typeface="Arial" charset="0"/>
                        </a:rPr>
                        <a:t>tumours</a:t>
                      </a:r>
                      <a:r>
                        <a:rPr lang="en-US" sz="1400" b="0" i="0" dirty="0">
                          <a:solidFill>
                            <a:srgbClr val="1D5271"/>
                          </a:solidFill>
                          <a:latin typeface="Arial Narrow" panose="020B0606020202030204" pitchFamily="34" charset="0"/>
                          <a:ea typeface="Arial" charset="0"/>
                          <a:cs typeface="Arial" charset="0"/>
                        </a:rPr>
                        <a:t> [</a:t>
                      </a:r>
                      <a:r>
                        <a:rPr lang="en-US" sz="1400" b="1" i="0" dirty="0">
                          <a:solidFill>
                            <a:srgbClr val="1D5271"/>
                          </a:solidFill>
                          <a:latin typeface="Arial Narrow" panose="020B0606020202030204" pitchFamily="34" charset="0"/>
                          <a:ea typeface="Arial" charset="0"/>
                          <a:cs typeface="Arial" charset="0"/>
                        </a:rPr>
                        <a:t>ESMO-MCBS v1.1 score: 3</a:t>
                      </a:r>
                      <a:r>
                        <a:rPr lang="en-US" sz="1400" b="0" i="0" dirty="0">
                          <a:solidFill>
                            <a:srgbClr val="1D5271"/>
                          </a:solidFill>
                          <a:latin typeface="Arial Narrow" panose="020B0606020202030204" pitchFamily="34" charset="0"/>
                          <a:ea typeface="Arial" charset="0"/>
                          <a:cs typeface="Arial" charset="0"/>
                        </a:rPr>
                        <a:t>; ESCAT score: I-A]</a:t>
                      </a:r>
                      <a:endParaRPr lang="en-US" sz="12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Pembrolizumab–trastuzumab–</a:t>
                      </a:r>
                      <a:r>
                        <a:rPr lang="en-US" sz="1400" b="0" i="0" dirty="0" err="1">
                          <a:solidFill>
                            <a:srgbClr val="1D5271"/>
                          </a:solidFill>
                          <a:latin typeface="Arial Narrow" panose="020B0606020202030204" pitchFamily="34" charset="0"/>
                          <a:ea typeface="Arial" charset="0"/>
                          <a:cs typeface="Arial" charset="0"/>
                        </a:rPr>
                        <a:t>ChT</a:t>
                      </a:r>
                      <a:r>
                        <a:rPr lang="en-US" sz="1400" b="0" i="0" dirty="0">
                          <a:solidFill>
                            <a:srgbClr val="1D5271"/>
                          </a:solidFill>
                          <a:latin typeface="Arial Narrow" panose="020B0606020202030204" pitchFamily="34" charset="0"/>
                          <a:ea typeface="Arial" charset="0"/>
                          <a:cs typeface="Arial" charset="0"/>
                        </a:rPr>
                        <a:t> is recommended in patients with HER2-positive </a:t>
                      </a:r>
                      <a:r>
                        <a:rPr lang="en-US" sz="1400" b="0" i="0" dirty="0" err="1">
                          <a:solidFill>
                            <a:srgbClr val="1D5271"/>
                          </a:solidFill>
                          <a:latin typeface="Arial Narrow" panose="020B0606020202030204" pitchFamily="34" charset="0"/>
                          <a:ea typeface="Arial" charset="0"/>
                          <a:cs typeface="Arial" charset="0"/>
                        </a:rPr>
                        <a:t>tumours</a:t>
                      </a:r>
                      <a:r>
                        <a:rPr lang="en-US" sz="1400" b="0" i="0" dirty="0">
                          <a:solidFill>
                            <a:srgbClr val="1D5271"/>
                          </a:solidFill>
                          <a:latin typeface="Arial Narrow" panose="020B0606020202030204" pitchFamily="34" charset="0"/>
                          <a:ea typeface="Arial" charset="0"/>
                          <a:cs typeface="Arial" charset="0"/>
                        </a:rPr>
                        <a:t> and PD-L1 CPS ≥1 [</a:t>
                      </a:r>
                      <a:r>
                        <a:rPr lang="en-US" sz="1400" b="1" i="0" dirty="0">
                          <a:solidFill>
                            <a:srgbClr val="1D5271"/>
                          </a:solidFill>
                          <a:latin typeface="Arial Narrow" panose="020B0606020202030204" pitchFamily="34" charset="0"/>
                          <a:ea typeface="Arial" charset="0"/>
                          <a:cs typeface="Arial" charset="0"/>
                        </a:rPr>
                        <a:t>ESMO-MCBS v1.1 score: 2</a:t>
                      </a:r>
                      <a:r>
                        <a:rPr lang="en-US" sz="1400" b="0" i="0" dirty="0">
                          <a:solidFill>
                            <a:srgbClr val="1D5271"/>
                          </a:solidFill>
                          <a:latin typeface="Arial Narrow" panose="020B0606020202030204" pitchFamily="34" charset="0"/>
                          <a:ea typeface="Arial" charset="0"/>
                          <a:cs typeface="Arial" charset="0"/>
                        </a:rPr>
                        <a:t>; ESCAT score: I-A]</a:t>
                      </a:r>
                      <a:endParaRPr lang="en-US" sz="12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658335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3B5A8E-8E7D-786F-B7A1-3B84E3B06E0F}"/>
              </a:ext>
            </a:extLst>
          </p:cNvPr>
          <p:cNvSpPr txBox="1"/>
          <p:nvPr userDrawn="1"/>
        </p:nvSpPr>
        <p:spPr>
          <a:xfrm>
            <a:off x="676518" y="2048194"/>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graphicFrame>
        <p:nvGraphicFramePr>
          <p:cNvPr id="3" name="Table 2">
            <a:extLst>
              <a:ext uri="{FF2B5EF4-FFF2-40B4-BE49-F238E27FC236}">
                <a16:creationId xmlns:a16="http://schemas.microsoft.com/office/drawing/2014/main" id="{59582978-E1AD-565C-516D-A8E92079C9F5}"/>
              </a:ext>
            </a:extLst>
          </p:cNvPr>
          <p:cNvGraphicFramePr>
            <a:graphicFrameLocks noGrp="1"/>
          </p:cNvGraphicFramePr>
          <p:nvPr userDrawn="1">
            <p:extLst>
              <p:ext uri="{D42A27DB-BD31-4B8C-83A1-F6EECF244321}">
                <p14:modId xmlns:p14="http://schemas.microsoft.com/office/powerpoint/2010/main" val="4025725068"/>
              </p:ext>
            </p:extLst>
          </p:nvPr>
        </p:nvGraphicFramePr>
        <p:xfrm>
          <a:off x="4038600" y="723900"/>
          <a:ext cx="7710361" cy="1788424"/>
        </p:xfrm>
        <a:graphic>
          <a:graphicData uri="http://schemas.openxmlformats.org/drawingml/2006/table">
            <a:tbl>
              <a:tblPr bandRow="1">
                <a:tableStyleId>{5C22544A-7EE6-4342-B048-85BDC9FD1C3A}</a:tableStyleId>
              </a:tblPr>
              <a:tblGrid>
                <a:gridCol w="6534915">
                  <a:extLst>
                    <a:ext uri="{9D8B030D-6E8A-4147-A177-3AD203B41FA5}">
                      <a16:colId xmlns:a16="http://schemas.microsoft.com/office/drawing/2014/main" val="20000"/>
                    </a:ext>
                  </a:extLst>
                </a:gridCol>
                <a:gridCol w="1175446">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Gastrectomy is not recommended in metastatic gastric cancer unless required for palliation of symptoms</a:t>
                      </a:r>
                      <a:endParaRPr lang="en-US" sz="12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Resection of metastases cannot be recommended in general, but might be considered as an individual approach in highly selected cases with oligometastatic disease and response to </a:t>
                      </a:r>
                      <a:r>
                        <a:rPr lang="en-US" sz="1400" b="0" i="0" dirty="0" err="1">
                          <a:solidFill>
                            <a:srgbClr val="1D5271"/>
                          </a:solidFill>
                          <a:latin typeface="Arial Narrow" panose="020B0606020202030204" pitchFamily="34" charset="0"/>
                          <a:ea typeface="Arial" charset="0"/>
                          <a:cs typeface="Arial" charset="0"/>
                        </a:rPr>
                        <a:t>ChT</a:t>
                      </a:r>
                      <a:endParaRPr lang="en-US"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B599251A-A034-CCD4-DE46-7EA02F860577}"/>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E05ED72F-2797-0304-42CA-B94D0E558EBD}"/>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5B312429-89DE-E7F9-A6D9-B73B7D7EF339}"/>
              </a:ext>
            </a:extLst>
          </p:cNvPr>
          <p:cNvSpPr txBox="1"/>
          <p:nvPr userDrawn="1"/>
        </p:nvSpPr>
        <p:spPr>
          <a:xfrm>
            <a:off x="676518" y="2509859"/>
            <a:ext cx="2866754" cy="307777"/>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Surgery for Metastatic Gastric Cancer</a:t>
            </a:r>
          </a:p>
        </p:txBody>
      </p:sp>
    </p:spTree>
    <p:extLst>
      <p:ext uri="{BB962C8B-B14F-4D97-AF65-F5344CB8AC3E}">
        <p14:creationId xmlns:p14="http://schemas.microsoft.com/office/powerpoint/2010/main" val="35236895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02C35-1758-E3D0-570E-041AFC2E5CD3}"/>
              </a:ext>
            </a:extLst>
          </p:cNvPr>
          <p:cNvSpPr txBox="1"/>
          <p:nvPr userDrawn="1"/>
        </p:nvSpPr>
        <p:spPr>
          <a:xfrm>
            <a:off x="663678" y="2062923"/>
            <a:ext cx="3755680"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3" name="TextBox 2">
            <a:extLst>
              <a:ext uri="{FF2B5EF4-FFF2-40B4-BE49-F238E27FC236}">
                <a16:creationId xmlns:a16="http://schemas.microsoft.com/office/drawing/2014/main" id="{48A3C228-0ED8-5326-7A5A-289A09561BB2}"/>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4" name="TextBox 3">
            <a:extLst>
              <a:ext uri="{FF2B5EF4-FFF2-40B4-BE49-F238E27FC236}">
                <a16:creationId xmlns:a16="http://schemas.microsoft.com/office/drawing/2014/main" id="{825C8157-CAE2-953B-C762-DE3B5651404D}"/>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5" name="TextBox 4">
            <a:extLst>
              <a:ext uri="{FF2B5EF4-FFF2-40B4-BE49-F238E27FC236}">
                <a16:creationId xmlns:a16="http://schemas.microsoft.com/office/drawing/2014/main" id="{1F0D1A6B-7266-B028-9052-0906FB1820A8}"/>
              </a:ext>
            </a:extLst>
          </p:cNvPr>
          <p:cNvSpPr txBox="1"/>
          <p:nvPr userDrawn="1"/>
        </p:nvSpPr>
        <p:spPr>
          <a:xfrm>
            <a:off x="663678" y="3372919"/>
            <a:ext cx="3755680" cy="400110"/>
          </a:xfrm>
          <a:prstGeom prst="rect">
            <a:avLst/>
          </a:prstGeom>
          <a:noFill/>
        </p:spPr>
        <p:txBody>
          <a:bodyPr wrap="square" rtlCol="0">
            <a:spAutoFit/>
          </a:bodyPr>
          <a:lstStyle/>
          <a:p>
            <a:r>
              <a:rPr lang="en-US" sz="1000" baseline="30000" dirty="0">
                <a:solidFill>
                  <a:schemeClr val="tx1">
                    <a:lumMod val="50000"/>
                    <a:lumOff val="50000"/>
                  </a:schemeClr>
                </a:solidFill>
              </a:rPr>
              <a:t>*</a:t>
            </a:r>
            <a:r>
              <a:rPr lang="en-US" sz="1000" dirty="0">
                <a:solidFill>
                  <a:schemeClr val="tx1">
                    <a:lumMod val="50000"/>
                    <a:lumOff val="50000"/>
                  </a:schemeClr>
                </a:solidFill>
              </a:rPr>
              <a:t>HER2 IHC 3+ or IHC 2+ and FISH ≥2.</a:t>
            </a:r>
          </a:p>
          <a:p>
            <a:endParaRPr lang="en-US" sz="1000" dirty="0">
              <a:solidFill>
                <a:schemeClr val="tx1">
                  <a:lumMod val="50000"/>
                  <a:lumOff val="50000"/>
                </a:schemeClr>
              </a:solidFill>
            </a:endParaRPr>
          </a:p>
        </p:txBody>
      </p:sp>
      <p:sp>
        <p:nvSpPr>
          <p:cNvPr id="6" name="TextBox 5">
            <a:extLst>
              <a:ext uri="{FF2B5EF4-FFF2-40B4-BE49-F238E27FC236}">
                <a16:creationId xmlns:a16="http://schemas.microsoft.com/office/drawing/2014/main" id="{6E49B8D6-0258-FCE3-62FE-C263B6701195}"/>
              </a:ext>
            </a:extLst>
          </p:cNvPr>
          <p:cNvSpPr txBox="1"/>
          <p:nvPr userDrawn="1"/>
        </p:nvSpPr>
        <p:spPr>
          <a:xfrm>
            <a:off x="693174" y="2504924"/>
            <a:ext cx="3755680" cy="738664"/>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Advanced/Metastatic Unresectable </a:t>
            </a:r>
            <a:r>
              <a:rPr lang="en-US" sz="1400" dirty="0" err="1">
                <a:solidFill>
                  <a:srgbClr val="1D5271"/>
                </a:solidFill>
                <a:latin typeface="Arial Narrow" panose="020B0606020202030204" pitchFamily="34" charset="0"/>
                <a:ea typeface="Arial" charset="0"/>
                <a:cs typeface="Arial" charset="0"/>
              </a:rPr>
              <a:t>Oesophageal</a:t>
            </a:r>
            <a:r>
              <a:rPr lang="en-US" sz="1400" dirty="0">
                <a:solidFill>
                  <a:srgbClr val="1D5271"/>
                </a:solidFill>
                <a:latin typeface="Arial Narrow" panose="020B0606020202030204" pitchFamily="34" charset="0"/>
                <a:ea typeface="Arial" charset="0"/>
                <a:cs typeface="Arial" charset="0"/>
              </a:rPr>
              <a:t>, </a:t>
            </a:r>
            <a:r>
              <a:rPr lang="en-US" sz="1400" dirty="0" err="1">
                <a:solidFill>
                  <a:srgbClr val="1D5271"/>
                </a:solidFill>
                <a:latin typeface="Arial Narrow" panose="020B0606020202030204" pitchFamily="34" charset="0"/>
                <a:ea typeface="Arial" charset="0"/>
                <a:cs typeface="Arial" charset="0"/>
              </a:rPr>
              <a:t>Oesophagogastric</a:t>
            </a:r>
            <a:r>
              <a:rPr lang="en-US" sz="1400" dirty="0">
                <a:solidFill>
                  <a:srgbClr val="1D5271"/>
                </a:solidFill>
                <a:latin typeface="Arial Narrow" panose="020B0606020202030204" pitchFamily="34" charset="0"/>
                <a:ea typeface="Arial" charset="0"/>
                <a:cs typeface="Arial" charset="0"/>
              </a:rPr>
              <a:t> Junction and Gastric Adenocarcinoma: Second-line Therapy</a:t>
            </a:r>
          </a:p>
        </p:txBody>
      </p:sp>
      <p:pic>
        <p:nvPicPr>
          <p:cNvPr id="7" name="Picture 6" descr="A diagram of a flowchart&#10;&#10;Description automatically generated">
            <a:extLst>
              <a:ext uri="{FF2B5EF4-FFF2-40B4-BE49-F238E27FC236}">
                <a16:creationId xmlns:a16="http://schemas.microsoft.com/office/drawing/2014/main" id="{53091101-AC30-2F5A-D8BA-F5A4A26DD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6754" y="599083"/>
            <a:ext cx="7772400" cy="5498903"/>
          </a:xfrm>
          <a:prstGeom prst="rect">
            <a:avLst/>
          </a:prstGeom>
        </p:spPr>
      </p:pic>
    </p:spTree>
    <p:extLst>
      <p:ext uri="{BB962C8B-B14F-4D97-AF65-F5344CB8AC3E}">
        <p14:creationId xmlns:p14="http://schemas.microsoft.com/office/powerpoint/2010/main" val="16322154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3621B-1200-A5DF-893C-00E7CB889D0C}"/>
              </a:ext>
            </a:extLst>
          </p:cNvPr>
          <p:cNvSpPr txBox="1"/>
          <p:nvPr userDrawn="1"/>
        </p:nvSpPr>
        <p:spPr>
          <a:xfrm>
            <a:off x="673625" y="2051136"/>
            <a:ext cx="3755680"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3" name="TextBox 2">
            <a:extLst>
              <a:ext uri="{FF2B5EF4-FFF2-40B4-BE49-F238E27FC236}">
                <a16:creationId xmlns:a16="http://schemas.microsoft.com/office/drawing/2014/main" id="{A6AA78A4-8C70-D954-B02C-404EFE8493E8}"/>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4" name="TextBox 3">
            <a:extLst>
              <a:ext uri="{FF2B5EF4-FFF2-40B4-BE49-F238E27FC236}">
                <a16:creationId xmlns:a16="http://schemas.microsoft.com/office/drawing/2014/main" id="{1BE82E12-2954-7A95-1B17-20A7E93AB4BF}"/>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5" name="TextBox 4">
            <a:extLst>
              <a:ext uri="{FF2B5EF4-FFF2-40B4-BE49-F238E27FC236}">
                <a16:creationId xmlns:a16="http://schemas.microsoft.com/office/drawing/2014/main" id="{984D8797-DA81-B5CA-BDD2-799396410468}"/>
              </a:ext>
            </a:extLst>
          </p:cNvPr>
          <p:cNvSpPr txBox="1"/>
          <p:nvPr userDrawn="1"/>
        </p:nvSpPr>
        <p:spPr>
          <a:xfrm>
            <a:off x="693289" y="3429000"/>
            <a:ext cx="3755680" cy="553998"/>
          </a:xfrm>
          <a:prstGeom prst="rect">
            <a:avLst/>
          </a:prstGeom>
          <a:noFill/>
        </p:spPr>
        <p:txBody>
          <a:bodyPr wrap="square" rtlCol="0">
            <a:spAutoFit/>
          </a:bodyPr>
          <a:lstStyle/>
          <a:p>
            <a:r>
              <a:rPr lang="en-US" sz="1000" baseline="30000" dirty="0">
                <a:solidFill>
                  <a:schemeClr val="tx1">
                    <a:lumMod val="50000"/>
                    <a:lumOff val="50000"/>
                  </a:schemeClr>
                </a:solidFill>
              </a:rPr>
              <a:t>*</a:t>
            </a:r>
            <a:r>
              <a:rPr lang="en-US" sz="1000" dirty="0">
                <a:solidFill>
                  <a:schemeClr val="tx1">
                    <a:lumMod val="50000"/>
                    <a:lumOff val="50000"/>
                  </a:schemeClr>
                </a:solidFill>
              </a:rPr>
              <a:t>HER2 IHC 3+ or IHC 2+ and FISH ≥2.</a:t>
            </a:r>
          </a:p>
          <a:p>
            <a:r>
              <a:rPr lang="en-GB" sz="1000" b="0" i="0" u="none" strike="noStrike" baseline="30000" dirty="0">
                <a:solidFill>
                  <a:schemeClr val="tx1">
                    <a:lumMod val="50000"/>
                    <a:lumOff val="50000"/>
                  </a:schemeClr>
                </a:solidFill>
                <a:effectLst/>
                <a:latin typeface="Calibri" panose="020F0502020204030204" pitchFamily="34" charset="0"/>
              </a:rPr>
              <a:t>†</a:t>
            </a:r>
            <a:r>
              <a:rPr lang="en-US" sz="1000" dirty="0">
                <a:solidFill>
                  <a:schemeClr val="tx1">
                    <a:lumMod val="50000"/>
                    <a:lumOff val="50000"/>
                  </a:schemeClr>
                </a:solidFill>
              </a:rPr>
              <a:t>If not administered in second line.</a:t>
            </a:r>
            <a:r>
              <a:rPr lang="en-US" sz="1000" baseline="30000" dirty="0">
                <a:solidFill>
                  <a:schemeClr val="tx1">
                    <a:lumMod val="50000"/>
                    <a:lumOff val="50000"/>
                  </a:schemeClr>
                </a:solidFill>
              </a:rPr>
              <a:t> </a:t>
            </a:r>
          </a:p>
          <a:p>
            <a:r>
              <a:rPr lang="en-GB" sz="1000" b="0" i="0" u="none" strike="noStrike" baseline="30000" dirty="0">
                <a:solidFill>
                  <a:schemeClr val="tx1">
                    <a:lumMod val="50000"/>
                    <a:lumOff val="50000"/>
                  </a:schemeClr>
                </a:solidFill>
                <a:effectLst/>
                <a:latin typeface="Calibri" panose="020F0502020204030204" pitchFamily="34" charset="0"/>
              </a:rPr>
              <a:t>‡</a:t>
            </a:r>
            <a:r>
              <a:rPr lang="en-US" sz="1000" dirty="0">
                <a:solidFill>
                  <a:schemeClr val="tx1">
                    <a:lumMod val="50000"/>
                    <a:lumOff val="50000"/>
                  </a:schemeClr>
                </a:solidFill>
              </a:rPr>
              <a:t>If not given previously for advanced/metastatic disease. </a:t>
            </a:r>
          </a:p>
        </p:txBody>
      </p:sp>
      <p:sp>
        <p:nvSpPr>
          <p:cNvPr id="6" name="TextBox 5">
            <a:extLst>
              <a:ext uri="{FF2B5EF4-FFF2-40B4-BE49-F238E27FC236}">
                <a16:creationId xmlns:a16="http://schemas.microsoft.com/office/drawing/2014/main" id="{710B3E23-F4AA-0E13-226B-48EFBBF56EC4}"/>
              </a:ext>
            </a:extLst>
          </p:cNvPr>
          <p:cNvSpPr txBox="1"/>
          <p:nvPr userDrawn="1"/>
        </p:nvSpPr>
        <p:spPr>
          <a:xfrm>
            <a:off x="693289" y="2531122"/>
            <a:ext cx="3755680" cy="738664"/>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Advanced/Metastatic Unresectable </a:t>
            </a:r>
            <a:r>
              <a:rPr lang="en-US" sz="1400" dirty="0" err="1">
                <a:solidFill>
                  <a:srgbClr val="1D5271"/>
                </a:solidFill>
                <a:latin typeface="Arial Narrow" panose="020B0606020202030204" pitchFamily="34" charset="0"/>
                <a:ea typeface="Arial" charset="0"/>
                <a:cs typeface="Arial" charset="0"/>
              </a:rPr>
              <a:t>Oesophageal</a:t>
            </a:r>
            <a:r>
              <a:rPr lang="en-US" sz="1400" dirty="0">
                <a:solidFill>
                  <a:srgbClr val="1D5271"/>
                </a:solidFill>
                <a:latin typeface="Arial Narrow" panose="020B0606020202030204" pitchFamily="34" charset="0"/>
                <a:ea typeface="Arial" charset="0"/>
                <a:cs typeface="Arial" charset="0"/>
              </a:rPr>
              <a:t>, </a:t>
            </a:r>
            <a:r>
              <a:rPr lang="en-US" sz="1400" dirty="0" err="1">
                <a:solidFill>
                  <a:srgbClr val="1D5271"/>
                </a:solidFill>
                <a:latin typeface="Arial Narrow" panose="020B0606020202030204" pitchFamily="34" charset="0"/>
                <a:ea typeface="Arial" charset="0"/>
                <a:cs typeface="Arial" charset="0"/>
              </a:rPr>
              <a:t>Oesophagogastric</a:t>
            </a:r>
            <a:r>
              <a:rPr lang="en-US" sz="1400" dirty="0">
                <a:solidFill>
                  <a:srgbClr val="1D5271"/>
                </a:solidFill>
                <a:latin typeface="Arial Narrow" panose="020B0606020202030204" pitchFamily="34" charset="0"/>
                <a:ea typeface="Arial" charset="0"/>
                <a:cs typeface="Arial" charset="0"/>
              </a:rPr>
              <a:t> Junction and Gastric Adenocarcinoma: Third-line Therapy</a:t>
            </a:r>
          </a:p>
        </p:txBody>
      </p:sp>
      <p:pic>
        <p:nvPicPr>
          <p:cNvPr id="7" name="Picture 6" descr="A diagram of a patient's health&#10;&#10;Description automatically generated">
            <a:extLst>
              <a:ext uri="{FF2B5EF4-FFF2-40B4-BE49-F238E27FC236}">
                <a16:creationId xmlns:a16="http://schemas.microsoft.com/office/drawing/2014/main" id="{B2FC3DB5-9960-19F6-66B3-E7989D2CA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21034" b="23228"/>
          <a:stretch/>
        </p:blipFill>
        <p:spPr>
          <a:xfrm>
            <a:off x="4449700" y="606396"/>
            <a:ext cx="7289736" cy="5014115"/>
          </a:xfrm>
          <a:prstGeom prst="rect">
            <a:avLst/>
          </a:prstGeom>
        </p:spPr>
      </p:pic>
    </p:spTree>
    <p:extLst>
      <p:ext uri="{BB962C8B-B14F-4D97-AF65-F5344CB8AC3E}">
        <p14:creationId xmlns:p14="http://schemas.microsoft.com/office/powerpoint/2010/main" val="39011862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9C060-88DD-3A68-C824-AF27A5241B72}"/>
              </a:ext>
            </a:extLst>
          </p:cNvPr>
          <p:cNvSpPr txBox="1"/>
          <p:nvPr userDrawn="1"/>
        </p:nvSpPr>
        <p:spPr>
          <a:xfrm>
            <a:off x="686350" y="2055060"/>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graphicFrame>
        <p:nvGraphicFramePr>
          <p:cNvPr id="3" name="Table 2">
            <a:extLst>
              <a:ext uri="{FF2B5EF4-FFF2-40B4-BE49-F238E27FC236}">
                <a16:creationId xmlns:a16="http://schemas.microsoft.com/office/drawing/2014/main" id="{71F0B1B6-2AD0-8319-F726-DE92FEC47637}"/>
              </a:ext>
            </a:extLst>
          </p:cNvPr>
          <p:cNvGraphicFramePr>
            <a:graphicFrameLocks noGrp="1"/>
          </p:cNvGraphicFramePr>
          <p:nvPr userDrawn="1">
            <p:extLst>
              <p:ext uri="{D42A27DB-BD31-4B8C-83A1-F6EECF244321}">
                <p14:modId xmlns:p14="http://schemas.microsoft.com/office/powerpoint/2010/main" val="3407506346"/>
              </p:ext>
            </p:extLst>
          </p:nvPr>
        </p:nvGraphicFramePr>
        <p:xfrm>
          <a:off x="4038601" y="723900"/>
          <a:ext cx="7581900" cy="2662320"/>
        </p:xfrm>
        <a:graphic>
          <a:graphicData uri="http://schemas.openxmlformats.org/drawingml/2006/table">
            <a:tbl>
              <a:tblPr bandRow="1">
                <a:tableStyleId>{5C22544A-7EE6-4342-B048-85BDC9FD1C3A}</a:tableStyleId>
              </a:tblPr>
              <a:tblGrid>
                <a:gridCol w="6426038">
                  <a:extLst>
                    <a:ext uri="{9D8B030D-6E8A-4147-A177-3AD203B41FA5}">
                      <a16:colId xmlns:a16="http://schemas.microsoft.com/office/drawing/2014/main" val="20000"/>
                    </a:ext>
                  </a:extLst>
                </a:gridCol>
                <a:gridCol w="1155862">
                  <a:extLst>
                    <a:ext uri="{9D8B030D-6E8A-4147-A177-3AD203B41FA5}">
                      <a16:colId xmlns:a16="http://schemas.microsoft.com/office/drawing/2014/main" val="20001"/>
                    </a:ext>
                  </a:extLst>
                </a:gridCol>
              </a:tblGrid>
              <a:tr h="304638">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927586">
                <a:tc>
                  <a:txBody>
                    <a:bodyPr/>
                    <a:lstStyle/>
                    <a:p>
                      <a:r>
                        <a:rPr lang="en-US" sz="1400" b="0" i="0" dirty="0">
                          <a:solidFill>
                            <a:srgbClr val="1D5271"/>
                          </a:solidFill>
                          <a:latin typeface="Arial Narrow" panose="020B0606020202030204" pitchFamily="34" charset="0"/>
                          <a:ea typeface="Arial" charset="0"/>
                          <a:cs typeface="Arial" charset="0"/>
                        </a:rPr>
                        <a:t>Ramucirumab–paclitaxel is recommended for second-line treatment of gastric cancer [</a:t>
                      </a:r>
                      <a:r>
                        <a:rPr lang="en-US" sz="1400" b="1" i="0" dirty="0">
                          <a:solidFill>
                            <a:srgbClr val="1D5271"/>
                          </a:solidFill>
                          <a:latin typeface="Arial Narrow" panose="020B0606020202030204" pitchFamily="34" charset="0"/>
                          <a:ea typeface="Arial" charset="0"/>
                          <a:cs typeface="Arial" charset="0"/>
                        </a:rPr>
                        <a:t>ESMO-MCBS v1.1 score: 2</a:t>
                      </a:r>
                      <a:r>
                        <a:rPr lang="en-US" sz="1400" b="0" i="0" dirty="0">
                          <a:solidFill>
                            <a:srgbClr val="1D5271"/>
                          </a:solidFill>
                          <a:latin typeface="Arial Narrow" panose="020B0606020202030204" pitchFamily="34" charset="0"/>
                          <a:ea typeface="Arial" charset="0"/>
                          <a:cs typeface="Arial" charset="0"/>
                        </a:rPr>
                        <a:t>] </a:t>
                      </a:r>
                    </a:p>
                    <a:p>
                      <a:r>
                        <a:rPr lang="en-US" sz="1400" b="0" i="0" dirty="0">
                          <a:solidFill>
                            <a:srgbClr val="1D5271"/>
                          </a:solidFill>
                          <a:latin typeface="Arial Narrow" panose="020B0606020202030204" pitchFamily="34" charset="0"/>
                          <a:ea typeface="Arial" charset="0"/>
                          <a:cs typeface="Arial" charset="0"/>
                        </a:rPr>
                        <a:t>Ramucirumab monotherapy is also an option [</a:t>
                      </a:r>
                      <a:r>
                        <a:rPr lang="en-US" sz="1400" b="1" i="0" dirty="0">
                          <a:solidFill>
                            <a:srgbClr val="1D5271"/>
                          </a:solidFill>
                          <a:latin typeface="Arial Narrow" panose="020B0606020202030204" pitchFamily="34" charset="0"/>
                          <a:ea typeface="Arial" charset="0"/>
                          <a:cs typeface="Arial" charset="0"/>
                        </a:rPr>
                        <a:t>ESMO-MCBS v1.1 score: 1</a:t>
                      </a:r>
                      <a:r>
                        <a:rPr lang="en-US" sz="1400" b="0" i="0" dirty="0">
                          <a:solidFill>
                            <a:srgbClr val="1D5271"/>
                          </a:solidFill>
                          <a:latin typeface="Arial Narrow" panose="020B0606020202030204" pitchFamily="34" charset="0"/>
                          <a:ea typeface="Arial" charset="0"/>
                          <a:cs typeface="Arial" charset="0"/>
                        </a:rPr>
                        <a:t>]</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p>
                      <a:pPr marL="0" indent="0" algn="ctr">
                        <a:buFont typeface="Calibri" panose="020F0502020204030204" pitchFamily="34" charset="0"/>
                        <a:buNone/>
                      </a:pPr>
                      <a:br>
                        <a:rPr lang="en-GB" sz="1400" b="0" i="0" kern="1200" dirty="0">
                          <a:solidFill>
                            <a:srgbClr val="1D5271"/>
                          </a:solidFill>
                          <a:latin typeface="Arial Narrow" panose="020B0606020202030204" pitchFamily="34" charset="0"/>
                          <a:ea typeface="Arial" charset="0"/>
                          <a:cs typeface="Arial" charset="0"/>
                        </a:rPr>
                      </a:br>
                      <a:r>
                        <a:rPr lang="en-GB" sz="1400" b="0" i="0" kern="1200" dirty="0">
                          <a:solidFill>
                            <a:srgbClr val="1D5271"/>
                          </a:solidFill>
                          <a:latin typeface="Arial Narrow" panose="020B0606020202030204" pitchFamily="34" charset="0"/>
                          <a:ea typeface="Arial" charset="0"/>
                          <a:cs typeface="Arial" charset="0"/>
                        </a:rPr>
                        <a:t>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714340">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Where ramucirumab is not available, paclitaxel, docetaxel or irinotecan monotherapy [I, A] or FOLFIRI [II, B] are recommended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 / 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714340">
                <a:tc>
                  <a:txBody>
                    <a:bodyPr/>
                    <a:lstStyle/>
                    <a:p>
                      <a:r>
                        <a:rPr lang="en-US" sz="1400" b="0" i="0" dirty="0">
                          <a:solidFill>
                            <a:srgbClr val="1D5271"/>
                          </a:solidFill>
                          <a:latin typeface="Arial Narrow" panose="020B0606020202030204" pitchFamily="34" charset="0"/>
                          <a:ea typeface="Arial" charset="0"/>
                          <a:cs typeface="Arial" charset="0"/>
                        </a:rPr>
                        <a:t>For patients previously treated with two lines of therapy, trifluridine–</a:t>
                      </a:r>
                      <a:r>
                        <a:rPr lang="en-US" sz="1400" b="0" i="0" dirty="0" err="1">
                          <a:solidFill>
                            <a:srgbClr val="1D5271"/>
                          </a:solidFill>
                          <a:latin typeface="Arial Narrow" panose="020B0606020202030204" pitchFamily="34" charset="0"/>
                          <a:ea typeface="Arial" charset="0"/>
                          <a:cs typeface="Arial" charset="0"/>
                        </a:rPr>
                        <a:t>tipiracil</a:t>
                      </a:r>
                      <a:r>
                        <a:rPr lang="en-US" sz="1400" b="0" i="0" dirty="0">
                          <a:solidFill>
                            <a:srgbClr val="1D5271"/>
                          </a:solidFill>
                          <a:latin typeface="Arial Narrow" panose="020B0606020202030204" pitchFamily="34" charset="0"/>
                          <a:ea typeface="Arial" charset="0"/>
                          <a:cs typeface="Arial" charset="0"/>
                        </a:rPr>
                        <a:t> is recommended </a:t>
                      </a:r>
                      <a:br>
                        <a:rPr lang="en-US" sz="1400" b="0" i="0" dirty="0">
                          <a:solidFill>
                            <a:srgbClr val="1D5271"/>
                          </a:solidFill>
                          <a:latin typeface="Arial Narrow" panose="020B0606020202030204" pitchFamily="34" charset="0"/>
                          <a:ea typeface="Arial" charset="0"/>
                          <a:cs typeface="Arial" charset="0"/>
                        </a:rPr>
                      </a:br>
                      <a:r>
                        <a:rPr lang="en-US" sz="1400" b="0" i="0" dirty="0">
                          <a:solidFill>
                            <a:srgbClr val="1D5271"/>
                          </a:solidFill>
                          <a:latin typeface="Arial Narrow" panose="020B0606020202030204" pitchFamily="34" charset="0"/>
                          <a:ea typeface="Arial" charset="0"/>
                          <a:cs typeface="Arial" charset="0"/>
                        </a:rPr>
                        <a:t>[I, A; </a:t>
                      </a:r>
                      <a:r>
                        <a:rPr lang="en-US" sz="1400" b="1" i="0" dirty="0">
                          <a:solidFill>
                            <a:srgbClr val="1D5271"/>
                          </a:solidFill>
                          <a:latin typeface="Arial Narrow" panose="020B0606020202030204" pitchFamily="34" charset="0"/>
                          <a:ea typeface="Arial" charset="0"/>
                          <a:cs typeface="Arial" charset="0"/>
                        </a:rPr>
                        <a:t>ESMO-MCBS v1.1 score: 3</a:t>
                      </a:r>
                      <a:r>
                        <a:rPr lang="en-US" sz="1400" b="0" i="0" dirty="0">
                          <a:solidFill>
                            <a:srgbClr val="1D5271"/>
                          </a:solidFill>
                          <a:latin typeface="Arial Narrow" panose="020B0606020202030204" pitchFamily="34" charset="0"/>
                          <a:ea typeface="Arial" charset="0"/>
                          <a:cs typeface="Arial" charset="0"/>
                        </a:rPr>
                        <a:t>]. Alternative treatments include a </a:t>
                      </a:r>
                      <a:r>
                        <a:rPr lang="en-US" sz="1400" b="0" i="0" dirty="0" err="1">
                          <a:solidFill>
                            <a:srgbClr val="1D5271"/>
                          </a:solidFill>
                          <a:latin typeface="Arial Narrow" panose="020B0606020202030204" pitchFamily="34" charset="0"/>
                          <a:ea typeface="Arial" charset="0"/>
                          <a:cs typeface="Arial" charset="0"/>
                        </a:rPr>
                        <a:t>taxane</a:t>
                      </a:r>
                      <a:r>
                        <a:rPr lang="en-US" sz="1400" b="0" i="0" dirty="0">
                          <a:solidFill>
                            <a:srgbClr val="1D5271"/>
                          </a:solidFill>
                          <a:latin typeface="Arial Narrow" panose="020B0606020202030204" pitchFamily="34" charset="0"/>
                          <a:ea typeface="Arial" charset="0"/>
                          <a:cs typeface="Arial" charset="0"/>
                        </a:rPr>
                        <a:t> or irinotecan [II,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 / 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3856655473"/>
                  </a:ext>
                </a:extLst>
              </a:tr>
            </a:tbl>
          </a:graphicData>
        </a:graphic>
      </p:graphicFrame>
      <p:sp>
        <p:nvSpPr>
          <p:cNvPr id="4" name="TextBox 3">
            <a:extLst>
              <a:ext uri="{FF2B5EF4-FFF2-40B4-BE49-F238E27FC236}">
                <a16:creationId xmlns:a16="http://schemas.microsoft.com/office/drawing/2014/main" id="{975ED2F9-599E-23E7-BF92-BB7830F94AF8}"/>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8B396411-19FA-B29D-F168-85DC368B371E}"/>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6" name="TextBox 5">
            <a:extLst>
              <a:ext uri="{FF2B5EF4-FFF2-40B4-BE49-F238E27FC236}">
                <a16:creationId xmlns:a16="http://schemas.microsoft.com/office/drawing/2014/main" id="{55BE6043-72F5-D4E4-46C2-E604CB3D963F}"/>
              </a:ext>
            </a:extLst>
          </p:cNvPr>
          <p:cNvSpPr txBox="1"/>
          <p:nvPr userDrawn="1"/>
        </p:nvSpPr>
        <p:spPr>
          <a:xfrm>
            <a:off x="686350" y="2516725"/>
            <a:ext cx="2866754" cy="307777"/>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Second-, Third- and Later-line Treatment</a:t>
            </a:r>
          </a:p>
        </p:txBody>
      </p:sp>
      <p:graphicFrame>
        <p:nvGraphicFramePr>
          <p:cNvPr id="7" name="Table 6">
            <a:extLst>
              <a:ext uri="{FF2B5EF4-FFF2-40B4-BE49-F238E27FC236}">
                <a16:creationId xmlns:a16="http://schemas.microsoft.com/office/drawing/2014/main" id="{7B6D25B7-D780-7CEC-4347-DB18485D9843}"/>
              </a:ext>
            </a:extLst>
          </p:cNvPr>
          <p:cNvGraphicFramePr>
            <a:graphicFrameLocks noGrp="1"/>
          </p:cNvGraphicFramePr>
          <p:nvPr userDrawn="1">
            <p:extLst>
              <p:ext uri="{D42A27DB-BD31-4B8C-83A1-F6EECF244321}">
                <p14:modId xmlns:p14="http://schemas.microsoft.com/office/powerpoint/2010/main" val="3840695560"/>
              </p:ext>
            </p:extLst>
          </p:nvPr>
        </p:nvGraphicFramePr>
        <p:xfrm>
          <a:off x="4038601" y="3344759"/>
          <a:ext cx="7581900" cy="1024128"/>
        </p:xfrm>
        <a:graphic>
          <a:graphicData uri="http://schemas.openxmlformats.org/drawingml/2006/table">
            <a:tbl>
              <a:tblPr bandRow="1">
                <a:tableStyleId>{5C22544A-7EE6-4342-B048-85BDC9FD1C3A}</a:tableStyleId>
              </a:tblPr>
              <a:tblGrid>
                <a:gridCol w="6426038">
                  <a:extLst>
                    <a:ext uri="{9D8B030D-6E8A-4147-A177-3AD203B41FA5}">
                      <a16:colId xmlns:a16="http://schemas.microsoft.com/office/drawing/2014/main" val="20000"/>
                    </a:ext>
                  </a:extLst>
                </a:gridCol>
                <a:gridCol w="1155862">
                  <a:extLst>
                    <a:ext uri="{9D8B030D-6E8A-4147-A177-3AD203B41FA5}">
                      <a16:colId xmlns:a16="http://schemas.microsoft.com/office/drawing/2014/main" val="20001"/>
                    </a:ext>
                  </a:extLst>
                </a:gridCol>
              </a:tblGrid>
              <a:tr h="306178">
                <a:tc>
                  <a:txBody>
                    <a:bodyPr/>
                    <a:lstStyle/>
                    <a:p>
                      <a:pPr lvl="0"/>
                      <a:r>
                        <a:rPr lang="en-US" sz="1400" b="1" i="0" dirty="0">
                          <a:solidFill>
                            <a:schemeClr val="bg1"/>
                          </a:solidFill>
                          <a:latin typeface="Arial Narrow" panose="020B0606020202030204" pitchFamily="34" charset="0"/>
                          <a:ea typeface="Arial" charset="0"/>
                          <a:cs typeface="Arial" charset="0"/>
                        </a:rPr>
                        <a:t>MSI-H</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extLst>
                  <a:ext uri="{0D108BD9-81ED-4DB2-BD59-A6C34878D82A}">
                    <a16:rowId xmlns:a16="http://schemas.microsoft.com/office/drawing/2014/main" val="10000"/>
                  </a:ext>
                </a:extLst>
              </a:tr>
              <a:tr h="717950">
                <a:tc>
                  <a:txBody>
                    <a:bodyPr/>
                    <a:lstStyle/>
                    <a:p>
                      <a:r>
                        <a:rPr lang="en-US" sz="1400" b="0" i="0" dirty="0">
                          <a:solidFill>
                            <a:srgbClr val="1D5271"/>
                          </a:solidFill>
                          <a:latin typeface="Arial Narrow" panose="020B0606020202030204" pitchFamily="34" charset="0"/>
                          <a:ea typeface="Arial" charset="0"/>
                          <a:cs typeface="Arial" charset="0"/>
                        </a:rPr>
                        <a:t>Pembrolizumab is recommended for second-line treatment of patients with MSI-H/</a:t>
                      </a:r>
                      <a:r>
                        <a:rPr lang="en-US" sz="1400" b="0" i="0" dirty="0" err="1">
                          <a:solidFill>
                            <a:srgbClr val="1D5271"/>
                          </a:solidFill>
                          <a:latin typeface="Arial Narrow" panose="020B0606020202030204" pitchFamily="34" charset="0"/>
                          <a:ea typeface="Arial" charset="0"/>
                          <a:cs typeface="Arial" charset="0"/>
                        </a:rPr>
                        <a:t>dMMR</a:t>
                      </a:r>
                      <a:r>
                        <a:rPr lang="en-US" sz="1400" b="0" i="0" dirty="0">
                          <a:solidFill>
                            <a:srgbClr val="1D5271"/>
                          </a:solidFill>
                          <a:latin typeface="Arial Narrow" panose="020B0606020202030204" pitchFamily="34" charset="0"/>
                          <a:ea typeface="Arial" charset="0"/>
                          <a:cs typeface="Arial" charset="0"/>
                        </a:rPr>
                        <a:t> gastric cancer [</a:t>
                      </a:r>
                      <a:r>
                        <a:rPr lang="en-US" sz="1400" b="1" i="0" dirty="0">
                          <a:solidFill>
                            <a:srgbClr val="1D5271"/>
                          </a:solidFill>
                          <a:latin typeface="Arial Narrow" panose="020B0606020202030204" pitchFamily="34" charset="0"/>
                          <a:ea typeface="Arial" charset="0"/>
                          <a:cs typeface="Arial" charset="0"/>
                        </a:rPr>
                        <a:t>ESMO-MCBS v1.1 score: 2</a:t>
                      </a:r>
                      <a:r>
                        <a:rPr lang="en-US" sz="1400" b="0" i="0" dirty="0">
                          <a:solidFill>
                            <a:srgbClr val="1D5271"/>
                          </a:solidFill>
                          <a:latin typeface="Arial Narrow" panose="020B0606020202030204" pitchFamily="34" charset="0"/>
                          <a:ea typeface="Arial" charset="0"/>
                          <a:cs typeface="Arial" charset="0"/>
                        </a:rPr>
                        <a:t>; ESCAT score: I-B] </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CEECAF3E-C31D-B2F3-2086-97BFF4020CFD}"/>
              </a:ext>
            </a:extLst>
          </p:cNvPr>
          <p:cNvGraphicFramePr>
            <a:graphicFrameLocks noGrp="1"/>
          </p:cNvGraphicFramePr>
          <p:nvPr userDrawn="1">
            <p:extLst>
              <p:ext uri="{D42A27DB-BD31-4B8C-83A1-F6EECF244321}">
                <p14:modId xmlns:p14="http://schemas.microsoft.com/office/powerpoint/2010/main" val="2187587"/>
              </p:ext>
            </p:extLst>
          </p:nvPr>
        </p:nvGraphicFramePr>
        <p:xfrm>
          <a:off x="4038601" y="4331204"/>
          <a:ext cx="7581900" cy="2023800"/>
        </p:xfrm>
        <a:graphic>
          <a:graphicData uri="http://schemas.openxmlformats.org/drawingml/2006/table">
            <a:tbl>
              <a:tblPr bandRow="1">
                <a:tableStyleId>{5C22544A-7EE6-4342-B048-85BDC9FD1C3A}</a:tableStyleId>
              </a:tblPr>
              <a:tblGrid>
                <a:gridCol w="6428408">
                  <a:extLst>
                    <a:ext uri="{9D8B030D-6E8A-4147-A177-3AD203B41FA5}">
                      <a16:colId xmlns:a16="http://schemas.microsoft.com/office/drawing/2014/main" val="20000"/>
                    </a:ext>
                  </a:extLst>
                </a:gridCol>
                <a:gridCol w="1153492">
                  <a:extLst>
                    <a:ext uri="{9D8B030D-6E8A-4147-A177-3AD203B41FA5}">
                      <a16:colId xmlns:a16="http://schemas.microsoft.com/office/drawing/2014/main" val="20001"/>
                    </a:ext>
                  </a:extLst>
                </a:gridCol>
              </a:tblGrid>
              <a:tr h="0">
                <a:tc>
                  <a:txBody>
                    <a:bodyPr/>
                    <a:lstStyle/>
                    <a:p>
                      <a:pPr lvl="0"/>
                      <a:r>
                        <a:rPr lang="en-US" sz="1400" b="1" i="0" dirty="0">
                          <a:solidFill>
                            <a:schemeClr val="bg1"/>
                          </a:solidFill>
                          <a:latin typeface="Arial Narrow" panose="020B0606020202030204" pitchFamily="34" charset="0"/>
                          <a:ea typeface="Arial" charset="0"/>
                          <a:cs typeface="Arial" charset="0"/>
                        </a:rPr>
                        <a:t>HER2-positive</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alpha val="69804"/>
                      </a:srgbClr>
                    </a:solidFill>
                  </a:tcPr>
                </a:tc>
                <a:extLst>
                  <a:ext uri="{0D108BD9-81ED-4DB2-BD59-A6C34878D82A}">
                    <a16:rowId xmlns:a16="http://schemas.microsoft.com/office/drawing/2014/main" val="10000"/>
                  </a:ext>
                </a:extLst>
              </a:tr>
              <a:tr h="0">
                <a:tc>
                  <a:txBody>
                    <a:bodyPr/>
                    <a:lstStyle/>
                    <a:p>
                      <a:r>
                        <a:rPr lang="en-US" sz="1400" b="0" i="0" dirty="0">
                          <a:solidFill>
                            <a:srgbClr val="1D5271"/>
                          </a:solidFill>
                          <a:latin typeface="Arial Narrow" panose="020B0606020202030204" pitchFamily="34" charset="0"/>
                          <a:ea typeface="Arial" charset="0"/>
                          <a:cs typeface="Arial" charset="0"/>
                        </a:rPr>
                        <a:t>Treatment with trastuzumab is not recommended after first-line therapy in HER2-positive advanced gastric cancer</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Trastuzumab deruxtecan is recommended for patients with HER2-positive advanced gastric cancer who have received a prior trastuzumab-based regimen [</a:t>
                      </a:r>
                      <a:r>
                        <a:rPr lang="en-US" sz="1400" b="1" i="0" dirty="0">
                          <a:solidFill>
                            <a:srgbClr val="1D5271"/>
                          </a:solidFill>
                          <a:latin typeface="Arial Narrow" panose="020B0606020202030204" pitchFamily="34" charset="0"/>
                          <a:ea typeface="Arial" charset="0"/>
                          <a:cs typeface="Arial" charset="0"/>
                        </a:rPr>
                        <a:t>ESMO-MCBS v1.1 score: 4</a:t>
                      </a:r>
                      <a:r>
                        <a:rPr lang="en-US" sz="1400" b="0" i="0" dirty="0">
                          <a:solidFill>
                            <a:srgbClr val="1D5271"/>
                          </a:solidFill>
                          <a:latin typeface="Arial Narrow" panose="020B0606020202030204" pitchFamily="34" charset="0"/>
                          <a:ea typeface="Arial" charset="0"/>
                          <a:cs typeface="Arial" charset="0"/>
                        </a:rPr>
                        <a:t>] </a:t>
                      </a: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Re-biopsy is recommended when possible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019952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94C185-B3DC-0383-4371-0798354EF42B}"/>
              </a:ext>
            </a:extLst>
          </p:cNvPr>
          <p:cNvSpPr txBox="1"/>
          <p:nvPr userDrawn="1"/>
        </p:nvSpPr>
        <p:spPr>
          <a:xfrm>
            <a:off x="676518" y="2050659"/>
            <a:ext cx="2866754" cy="461665"/>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Metastatic Disease</a:t>
            </a:r>
          </a:p>
        </p:txBody>
      </p:sp>
      <p:sp>
        <p:nvSpPr>
          <p:cNvPr id="3" name="TextBox 2">
            <a:extLst>
              <a:ext uri="{FF2B5EF4-FFF2-40B4-BE49-F238E27FC236}">
                <a16:creationId xmlns:a16="http://schemas.microsoft.com/office/drawing/2014/main" id="{63694B0B-EEDB-8AB9-ACB0-C10B16B05D63}"/>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4" name="TextBox 3">
            <a:extLst>
              <a:ext uri="{FF2B5EF4-FFF2-40B4-BE49-F238E27FC236}">
                <a16:creationId xmlns:a16="http://schemas.microsoft.com/office/drawing/2014/main" id="{FD9F8F0E-FE83-1FD2-8609-33752F843548}"/>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
        <p:nvSpPr>
          <p:cNvPr id="5" name="TextBox 4">
            <a:extLst>
              <a:ext uri="{FF2B5EF4-FFF2-40B4-BE49-F238E27FC236}">
                <a16:creationId xmlns:a16="http://schemas.microsoft.com/office/drawing/2014/main" id="{01F4EF49-B218-43F3-B8D0-FD8150B33301}"/>
              </a:ext>
            </a:extLst>
          </p:cNvPr>
          <p:cNvSpPr txBox="1"/>
          <p:nvPr userDrawn="1"/>
        </p:nvSpPr>
        <p:spPr>
          <a:xfrm>
            <a:off x="715846" y="2512324"/>
            <a:ext cx="2866754" cy="307777"/>
          </a:xfrm>
          <a:prstGeom prst="rect">
            <a:avLst/>
          </a:prstGeom>
          <a:noFill/>
        </p:spPr>
        <p:txBody>
          <a:bodyPr wrap="square" rtlCol="0">
            <a:spAutoFit/>
          </a:bodyPr>
          <a:lstStyle/>
          <a:p>
            <a:r>
              <a:rPr lang="en-US" sz="1400" dirty="0">
                <a:solidFill>
                  <a:srgbClr val="1D5271"/>
                </a:solidFill>
                <a:latin typeface="Arial Narrow" panose="020B0606020202030204" pitchFamily="34" charset="0"/>
                <a:ea typeface="Arial" charset="0"/>
                <a:cs typeface="Arial" charset="0"/>
              </a:rPr>
              <a:t>Surgery</a:t>
            </a:r>
          </a:p>
        </p:txBody>
      </p:sp>
      <p:graphicFrame>
        <p:nvGraphicFramePr>
          <p:cNvPr id="6" name="Table 5">
            <a:extLst>
              <a:ext uri="{FF2B5EF4-FFF2-40B4-BE49-F238E27FC236}">
                <a16:creationId xmlns:a16="http://schemas.microsoft.com/office/drawing/2014/main" id="{2586F204-37AC-5478-ABEC-D90B19BF92D8}"/>
              </a:ext>
            </a:extLst>
          </p:cNvPr>
          <p:cNvGraphicFramePr>
            <a:graphicFrameLocks noGrp="1"/>
          </p:cNvGraphicFramePr>
          <p:nvPr userDrawn="1">
            <p:extLst>
              <p:ext uri="{D42A27DB-BD31-4B8C-83A1-F6EECF244321}">
                <p14:modId xmlns:p14="http://schemas.microsoft.com/office/powerpoint/2010/main" val="1992212755"/>
              </p:ext>
            </p:extLst>
          </p:nvPr>
        </p:nvGraphicFramePr>
        <p:xfrm>
          <a:off x="4038601" y="723900"/>
          <a:ext cx="7581900" cy="1788424"/>
        </p:xfrm>
        <a:graphic>
          <a:graphicData uri="http://schemas.openxmlformats.org/drawingml/2006/table">
            <a:tbl>
              <a:tblPr bandRow="1">
                <a:tableStyleId>{5C22544A-7EE6-4342-B048-85BDC9FD1C3A}</a:tableStyleId>
              </a:tblPr>
              <a:tblGrid>
                <a:gridCol w="6426038">
                  <a:extLst>
                    <a:ext uri="{9D8B030D-6E8A-4147-A177-3AD203B41FA5}">
                      <a16:colId xmlns:a16="http://schemas.microsoft.com/office/drawing/2014/main" val="20000"/>
                    </a:ext>
                  </a:extLst>
                </a:gridCol>
                <a:gridCol w="115586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Surgery for metastatic gastric cancer </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Gastrectomy is not recommended in metastatic gastric cancer unless required for palliation of symptoms</a:t>
                      </a:r>
                      <a:endParaRPr lang="en-US" sz="12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D</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Resection of metastases cannot be recommended in general, but might be considered as an individual approach in highly selected cases with oligometastatic disease and response to </a:t>
                      </a:r>
                      <a:r>
                        <a:rPr lang="en-US" sz="1400" b="0" i="0" dirty="0" err="1">
                          <a:solidFill>
                            <a:srgbClr val="1D5271"/>
                          </a:solidFill>
                          <a:latin typeface="Arial Narrow" panose="020B0606020202030204" pitchFamily="34" charset="0"/>
                          <a:ea typeface="Arial" charset="0"/>
                          <a:cs typeface="Arial" charset="0"/>
                        </a:rPr>
                        <a:t>ChT</a:t>
                      </a:r>
                      <a:endParaRPr lang="en-US" sz="1400" b="0" i="0" dirty="0">
                        <a:solidFill>
                          <a:srgbClr val="1D5271"/>
                        </a:solidFill>
                        <a:latin typeface="Arial Narrow" panose="020B0606020202030204" pitchFamily="34" charset="0"/>
                        <a:ea typeface="Arial" charset="0"/>
                        <a:cs typeface="Arial" charset="0"/>
                      </a:endParaRP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C</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3177887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0055E5-40C7-8531-D5EE-1CB73C76492C}"/>
              </a:ext>
            </a:extLst>
          </p:cNvPr>
          <p:cNvSpPr txBox="1"/>
          <p:nvPr userDrawn="1"/>
        </p:nvSpPr>
        <p:spPr>
          <a:xfrm>
            <a:off x="696181" y="2067329"/>
            <a:ext cx="2479638" cy="830997"/>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Supportive Care and Nutrition</a:t>
            </a:r>
          </a:p>
        </p:txBody>
      </p:sp>
      <p:graphicFrame>
        <p:nvGraphicFramePr>
          <p:cNvPr id="3" name="Table 2">
            <a:extLst>
              <a:ext uri="{FF2B5EF4-FFF2-40B4-BE49-F238E27FC236}">
                <a16:creationId xmlns:a16="http://schemas.microsoft.com/office/drawing/2014/main" id="{238672DA-5377-6B13-660A-67F08D7AC218}"/>
              </a:ext>
            </a:extLst>
          </p:cNvPr>
          <p:cNvGraphicFramePr>
            <a:graphicFrameLocks noGrp="1"/>
          </p:cNvGraphicFramePr>
          <p:nvPr userDrawn="1">
            <p:extLst>
              <p:ext uri="{D42A27DB-BD31-4B8C-83A1-F6EECF244321}">
                <p14:modId xmlns:p14="http://schemas.microsoft.com/office/powerpoint/2010/main" val="2056826453"/>
              </p:ext>
            </p:extLst>
          </p:nvPr>
        </p:nvGraphicFramePr>
        <p:xfrm>
          <a:off x="4056182" y="723900"/>
          <a:ext cx="7564318" cy="1788424"/>
        </p:xfrm>
        <a:graphic>
          <a:graphicData uri="http://schemas.openxmlformats.org/drawingml/2006/table">
            <a:tbl>
              <a:tblPr bandRow="1">
                <a:tableStyleId>{5C22544A-7EE6-4342-B048-85BDC9FD1C3A}</a:tableStyleId>
              </a:tblPr>
              <a:tblGrid>
                <a:gridCol w="6411136">
                  <a:extLst>
                    <a:ext uri="{9D8B030D-6E8A-4147-A177-3AD203B41FA5}">
                      <a16:colId xmlns:a16="http://schemas.microsoft.com/office/drawing/2014/main" val="20000"/>
                    </a:ext>
                  </a:extLst>
                </a:gridCol>
                <a:gridCol w="11531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Care for patients with gastric cancer should include an early palliative care referral and nutritional support</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 A</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Low-dose olanzapine with dietary support should be considered to improve appetite and weight gain</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D1EBEC">
                        <a:alpha val="30000"/>
                      </a:srgb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B211F10F-58E6-744B-4C50-01662161B16A}"/>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E02DD0CE-6F44-1507-B1DA-8DFF88C5C0E1}"/>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794356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45552F-13A9-71DA-9605-E02236F9F892}"/>
              </a:ext>
            </a:extLst>
          </p:cNvPr>
          <p:cNvSpPr txBox="1"/>
          <p:nvPr userDrawn="1"/>
        </p:nvSpPr>
        <p:spPr>
          <a:xfrm>
            <a:off x="689464" y="2070862"/>
            <a:ext cx="2866754" cy="1200329"/>
          </a:xfrm>
          <a:prstGeom prst="rect">
            <a:avLst/>
          </a:prstGeom>
          <a:noFill/>
        </p:spPr>
        <p:txBody>
          <a:bodyPr wrap="square" rtlCol="0">
            <a:spAutoFit/>
          </a:bodyPr>
          <a:lstStyle/>
          <a:p>
            <a:r>
              <a:rPr lang="en-US" sz="2400" b="1" dirty="0">
                <a:solidFill>
                  <a:srgbClr val="1D5271"/>
                </a:solidFill>
                <a:latin typeface="Arial Narrow" panose="020B0606020202030204" pitchFamily="34" charset="0"/>
                <a:ea typeface="Arial" charset="0"/>
                <a:cs typeface="Arial" charset="0"/>
              </a:rPr>
              <a:t>Follow-up, Long-term Implications and Survivorship</a:t>
            </a:r>
          </a:p>
        </p:txBody>
      </p:sp>
      <p:graphicFrame>
        <p:nvGraphicFramePr>
          <p:cNvPr id="3" name="Table 2">
            <a:extLst>
              <a:ext uri="{FF2B5EF4-FFF2-40B4-BE49-F238E27FC236}">
                <a16:creationId xmlns:a16="http://schemas.microsoft.com/office/drawing/2014/main" id="{C37F754F-ECC2-B290-1B72-16685460E4A5}"/>
              </a:ext>
            </a:extLst>
          </p:cNvPr>
          <p:cNvGraphicFramePr>
            <a:graphicFrameLocks noGrp="1"/>
          </p:cNvGraphicFramePr>
          <p:nvPr userDrawn="1">
            <p:extLst>
              <p:ext uri="{D42A27DB-BD31-4B8C-83A1-F6EECF244321}">
                <p14:modId xmlns:p14="http://schemas.microsoft.com/office/powerpoint/2010/main" val="1708525214"/>
              </p:ext>
            </p:extLst>
          </p:nvPr>
        </p:nvGraphicFramePr>
        <p:xfrm>
          <a:off x="4038600" y="744759"/>
          <a:ext cx="7424608" cy="3505864"/>
        </p:xfrm>
        <a:graphic>
          <a:graphicData uri="http://schemas.openxmlformats.org/drawingml/2006/table">
            <a:tbl>
              <a:tblPr bandRow="1">
                <a:tableStyleId>{5C22544A-7EE6-4342-B048-85BDC9FD1C3A}</a:tableStyleId>
              </a:tblPr>
              <a:tblGrid>
                <a:gridCol w="6292726">
                  <a:extLst>
                    <a:ext uri="{9D8B030D-6E8A-4147-A177-3AD203B41FA5}">
                      <a16:colId xmlns:a16="http://schemas.microsoft.com/office/drawing/2014/main" val="20000"/>
                    </a:ext>
                  </a:extLst>
                </a:gridCol>
                <a:gridCol w="1131882">
                  <a:extLst>
                    <a:ext uri="{9D8B030D-6E8A-4147-A177-3AD203B41FA5}">
                      <a16:colId xmlns:a16="http://schemas.microsoft.com/office/drawing/2014/main" val="20001"/>
                    </a:ext>
                  </a:extLst>
                </a:gridCol>
              </a:tblGrid>
              <a:tr h="358984">
                <a:tc>
                  <a:txBody>
                    <a:bodyPr/>
                    <a:lstStyle/>
                    <a:p>
                      <a:pPr lvl="0"/>
                      <a:r>
                        <a:rPr lang="en-US" sz="1400" b="1" i="0" dirty="0">
                          <a:solidFill>
                            <a:schemeClr val="bg1"/>
                          </a:solidFill>
                          <a:latin typeface="Arial Narrow" panose="020B0606020202030204" pitchFamily="34" charset="0"/>
                          <a:ea typeface="Arial" charset="0"/>
                          <a:cs typeface="Arial" charset="0"/>
                        </a:rPr>
                        <a:t>Summary of recommendations</a:t>
                      </a:r>
                    </a:p>
                  </a:txBody>
                  <a:tcPr marL="18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tc>
                  <a:txBody>
                    <a:bodyPr/>
                    <a:lstStyle/>
                    <a:p>
                      <a:pPr lvl="0" algn="ctr"/>
                      <a:r>
                        <a:rPr lang="en-US" sz="1400" b="1" i="0" dirty="0" err="1">
                          <a:solidFill>
                            <a:schemeClr val="bg1"/>
                          </a:solidFill>
                          <a:latin typeface="Arial Narrow" panose="020B0606020202030204" pitchFamily="34" charset="0"/>
                          <a:ea typeface="Arial" charset="0"/>
                          <a:cs typeface="Arial" charset="0"/>
                        </a:rPr>
                        <a:t>LoE</a:t>
                      </a:r>
                      <a:r>
                        <a:rPr lang="en-US" sz="1400" b="1" i="0" dirty="0">
                          <a:solidFill>
                            <a:schemeClr val="bg1"/>
                          </a:solidFill>
                          <a:latin typeface="Arial Narrow" panose="020B0606020202030204" pitchFamily="34" charset="0"/>
                          <a:ea typeface="Arial" charset="0"/>
                          <a:cs typeface="Arial" charset="0"/>
                        </a:rPr>
                        <a:t>, </a:t>
                      </a:r>
                      <a:r>
                        <a:rPr lang="en-US" sz="1400" b="1" i="0" dirty="0" err="1">
                          <a:solidFill>
                            <a:schemeClr val="bg1"/>
                          </a:solidFill>
                          <a:latin typeface="Arial Narrow" panose="020B0606020202030204" pitchFamily="34" charset="0"/>
                          <a:ea typeface="Arial" charset="0"/>
                          <a:cs typeface="Arial" charset="0"/>
                        </a:rPr>
                        <a:t>GoR</a:t>
                      </a:r>
                      <a:endParaRPr lang="en-US" sz="1400" b="1" i="0" dirty="0">
                        <a:solidFill>
                          <a:schemeClr val="bg1"/>
                        </a:solidFill>
                        <a:latin typeface="Arial Narrow" panose="020B0606020202030204" pitchFamily="34" charset="0"/>
                        <a:ea typeface="Arial" charset="0"/>
                        <a:cs typeface="Arial" charset="0"/>
                      </a:endParaRPr>
                    </a:p>
                  </a:txBody>
                  <a:tcPr marL="90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lnB w="3175" cap="flat" cmpd="sng" algn="ctr">
                      <a:solidFill>
                        <a:srgbClr val="1D5271"/>
                      </a:solidFill>
                      <a:prstDash val="sysDot"/>
                      <a:round/>
                      <a:headEnd type="none" w="med" len="med"/>
                      <a:tailEnd type="none" w="med" len="med"/>
                    </a:lnB>
                    <a:solidFill>
                      <a:srgbClr val="1D5271"/>
                    </a:solidFill>
                  </a:tcPr>
                </a:tc>
                <a:extLst>
                  <a:ext uri="{0D108BD9-81ED-4DB2-BD59-A6C34878D82A}">
                    <a16:rowId xmlns:a16="http://schemas.microsoft.com/office/drawing/2014/main" val="10000"/>
                  </a:ext>
                </a:extLst>
              </a:tr>
              <a:tr h="361655">
                <a:tc>
                  <a:txBody>
                    <a:bodyPr/>
                    <a:lstStyle/>
                    <a:p>
                      <a:r>
                        <a:rPr lang="en-US" sz="1400" b="0" i="0" dirty="0">
                          <a:solidFill>
                            <a:srgbClr val="1D5271"/>
                          </a:solidFill>
                          <a:latin typeface="Arial Narrow" panose="020B0606020202030204" pitchFamily="34" charset="0"/>
                          <a:ea typeface="Arial" charset="0"/>
                          <a:cs typeface="Arial" charset="0"/>
                        </a:rPr>
                        <a:t>Regular follow-up is recommended for investigation and treatment of symptoms, psychological support and early detection of recurrence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tc>
                  <a:txBody>
                    <a:bodyPr/>
                    <a:lstStyle/>
                    <a:p>
                      <a:pPr marL="0" indent="0" algn="ctr">
                        <a:buFont typeface="Calibri" panose="020F0502020204030204" pitchFamily="34" charset="0"/>
                        <a:buNone/>
                      </a:pPr>
                      <a:r>
                        <a:rPr lang="en-GB" sz="1400" b="0" i="0" kern="1200" dirty="0">
                          <a:solidFill>
                            <a:srgbClr val="1D5271"/>
                          </a:solidFill>
                          <a:latin typeface="Arial Narrow" panose="020B0606020202030204" pitchFamily="34" charset="0"/>
                          <a:ea typeface="Arial" charset="0"/>
                          <a:cs typeface="Arial" charset="0"/>
                        </a:rPr>
                        <a:t>III,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T w="3175" cap="flat" cmpd="sng" algn="ctr">
                      <a:solidFill>
                        <a:srgbClr val="1D5271"/>
                      </a:solidFill>
                      <a:prstDash val="sysDot"/>
                      <a:round/>
                      <a:headEnd type="none" w="med" len="med"/>
                      <a:tailEnd type="none" w="med" len="med"/>
                    </a:lnT>
                    <a:solidFill>
                      <a:srgbClr val="D1EBEC">
                        <a:alpha val="60000"/>
                      </a:srgbClr>
                    </a:solidFill>
                  </a:tcPr>
                </a:tc>
                <a:extLst>
                  <a:ext uri="{0D108BD9-81ED-4DB2-BD59-A6C34878D82A}">
                    <a16:rowId xmlns:a16="http://schemas.microsoft.com/office/drawing/2014/main" val="10001"/>
                  </a:ext>
                </a:extLst>
              </a:tr>
              <a:tr h="370237">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Follow-up should be tailored to the individual patient and stage of disease</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1D5271"/>
                          </a:solidFill>
                          <a:latin typeface="Arial Narrow" panose="020B0606020202030204" pitchFamily="34" charset="0"/>
                          <a:ea typeface="Arial" charset="0"/>
                          <a:cs typeface="Arial" charset="0"/>
                        </a:rPr>
                        <a:t>Dietary support is recommended with attention to vitamin and mineral deficiencies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60000"/>
                      </a:srgbClr>
                    </a:solidFill>
                  </a:tcPr>
                </a:tc>
                <a:extLst>
                  <a:ext uri="{0D108BD9-81ED-4DB2-BD59-A6C34878D82A}">
                    <a16:rowId xmlns:a16="http://schemas.microsoft.com/office/drawing/2014/main" val="10003"/>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In the advanced disease setting, regular follow-up is recommended to detect symptoms of disease progression before significant clinical deterioration</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solidFill>
                      <a:srgbClr val="D1EBEC">
                        <a:alpha val="30000"/>
                      </a:srgbClr>
                    </a:solidFill>
                  </a:tcPr>
                </a:tc>
                <a:extLst>
                  <a:ext uri="{0D108BD9-81ED-4DB2-BD59-A6C34878D82A}">
                    <a16:rowId xmlns:a16="http://schemas.microsoft.com/office/drawing/2014/main" val="10004"/>
                  </a:ext>
                </a:extLst>
              </a:tr>
              <a:tr h="332111">
                <a:tc>
                  <a:txBody>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lang="en-US" sz="1400" b="0" i="0" dirty="0">
                          <a:solidFill>
                            <a:srgbClr val="1D5271"/>
                          </a:solidFill>
                          <a:latin typeface="Arial Narrow" panose="020B0606020202030204" pitchFamily="34" charset="0"/>
                          <a:ea typeface="Arial" charset="0"/>
                          <a:cs typeface="Arial" charset="0"/>
                        </a:rPr>
                        <a:t>Radiological investigations, specifically CT of the thorax and abdomen, should be carried out every 6-12 weeks in patients who are candidates for further cancer specific therapies</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E3F3F4"/>
                    </a:solidFill>
                  </a:tcPr>
                </a:tc>
                <a:tc>
                  <a:txBody>
                    <a:bodyPr/>
                    <a:lstStyle/>
                    <a:p>
                      <a:pPr marL="0" indent="0" algn="ctr">
                        <a:buFont typeface="Calibri" panose="020F0502020204030204" pitchFamily="34" charset="0"/>
                        <a:buNone/>
                      </a:pPr>
                      <a:r>
                        <a:rPr lang="en-GB" sz="1400" b="0" i="0" dirty="0">
                          <a:solidFill>
                            <a:srgbClr val="1D5271"/>
                          </a:solidFill>
                          <a:latin typeface="Arial Narrow" panose="020B0606020202030204" pitchFamily="34" charset="0"/>
                          <a:ea typeface="Arial" charset="0"/>
                          <a:cs typeface="Arial" charset="0"/>
                        </a:rPr>
                        <a:t>IV, B</a:t>
                      </a:r>
                    </a:p>
                  </a:txBody>
                  <a:tcPr marL="144000" marR="144000" marT="144000" marB="144000" anchor="ctr">
                    <a:lnL w="3175" cap="flat" cmpd="sng" algn="ctr">
                      <a:solidFill>
                        <a:srgbClr val="1D5271"/>
                      </a:solidFill>
                      <a:prstDash val="sysDot"/>
                      <a:round/>
                      <a:headEnd type="none" w="med" len="med"/>
                      <a:tailEnd type="none" w="med" len="med"/>
                    </a:lnL>
                    <a:lnR w="3175" cap="flat" cmpd="sng" algn="ctr">
                      <a:solidFill>
                        <a:srgbClr val="1D5271"/>
                      </a:solidFill>
                      <a:prstDash val="sysDot"/>
                      <a:round/>
                      <a:headEnd type="none" w="med" len="med"/>
                      <a:tailEnd type="none" w="med" len="med"/>
                    </a:lnR>
                    <a:lnB w="3175" cap="flat" cmpd="sng" algn="ctr">
                      <a:solidFill>
                        <a:srgbClr val="1D5271"/>
                      </a:solidFill>
                      <a:prstDash val="sysDot"/>
                      <a:round/>
                      <a:headEnd type="none" w="med" len="med"/>
                      <a:tailEnd type="none" w="med" len="med"/>
                    </a:lnB>
                    <a:solidFill>
                      <a:srgbClr val="E3F3F4"/>
                    </a:solidFill>
                  </a:tcPr>
                </a:tc>
                <a:extLst>
                  <a:ext uri="{0D108BD9-81ED-4DB2-BD59-A6C34878D82A}">
                    <a16:rowId xmlns:a16="http://schemas.microsoft.com/office/drawing/2014/main" val="199379502"/>
                  </a:ext>
                </a:extLst>
              </a:tr>
            </a:tbl>
          </a:graphicData>
        </a:graphic>
      </p:graphicFrame>
      <p:sp>
        <p:nvSpPr>
          <p:cNvPr id="4" name="TextBox 3">
            <a:extLst>
              <a:ext uri="{FF2B5EF4-FFF2-40B4-BE49-F238E27FC236}">
                <a16:creationId xmlns:a16="http://schemas.microsoft.com/office/drawing/2014/main" id="{7E6A110E-ADC3-83FA-2CEB-1EBA6C53C498}"/>
              </a:ext>
            </a:extLst>
          </p:cNvPr>
          <p:cNvSpPr txBox="1"/>
          <p:nvPr userDrawn="1"/>
        </p:nvSpPr>
        <p:spPr>
          <a:xfrm>
            <a:off x="6340510" y="6400801"/>
            <a:ext cx="5398926" cy="246221"/>
          </a:xfrm>
          <a:prstGeom prst="rect">
            <a:avLst/>
          </a:prstGeom>
          <a:noFill/>
        </p:spPr>
        <p:txBody>
          <a:bodyPr wrap="square" rtlCol="0">
            <a:spAutoFit/>
          </a:bodyPr>
          <a:lstStyle/>
          <a:p>
            <a:pPr algn="r"/>
            <a:r>
              <a:rPr lang="en-US" sz="1000" dirty="0">
                <a:solidFill>
                  <a:schemeClr val="bg1">
                    <a:lumMod val="50000"/>
                  </a:schemeClr>
                </a:solidFill>
                <a:latin typeface="Arial Narrow" panose="020B0606020202030204" pitchFamily="34" charset="0"/>
                <a:ea typeface="Arial" charset="0"/>
                <a:cs typeface="Arial" charset="0"/>
              </a:rPr>
              <a:t>© 2024 ESMO. All rights reserved. https://www.esmo.org/living-guidelines/esmo-gastric-cancer-living-guideline</a:t>
            </a:r>
          </a:p>
        </p:txBody>
      </p:sp>
      <p:sp>
        <p:nvSpPr>
          <p:cNvPr id="5" name="TextBox 4">
            <a:extLst>
              <a:ext uri="{FF2B5EF4-FFF2-40B4-BE49-F238E27FC236}">
                <a16:creationId xmlns:a16="http://schemas.microsoft.com/office/drawing/2014/main" id="{B38F3965-387C-48B5-5F35-7BC8A8EA3BD4}"/>
              </a:ext>
            </a:extLst>
          </p:cNvPr>
          <p:cNvSpPr txBox="1"/>
          <p:nvPr userDrawn="1"/>
        </p:nvSpPr>
        <p:spPr>
          <a:xfrm>
            <a:off x="578195" y="1272568"/>
            <a:ext cx="2866754" cy="400110"/>
          </a:xfrm>
          <a:prstGeom prst="rect">
            <a:avLst/>
          </a:prstGeom>
          <a:noFill/>
          <a:ln>
            <a:noFill/>
          </a:ln>
        </p:spPr>
        <p:txBody>
          <a:bodyPr wrap="square" rtlCol="0">
            <a:spAutoFit/>
          </a:bodyPr>
          <a:lstStyle/>
          <a:p>
            <a:r>
              <a:rPr lang="en-US" sz="1000" dirty="0">
                <a:solidFill>
                  <a:srgbClr val="1D5271"/>
                </a:solidFill>
                <a:latin typeface="Arial Narrow" panose="020B0606020202030204" pitchFamily="34" charset="0"/>
                <a:ea typeface="Arial" charset="0"/>
                <a:cs typeface="Arial" charset="0"/>
              </a:rPr>
              <a:t>ESMO Gastric Cancer Living Guideline</a:t>
            </a:r>
          </a:p>
          <a:p>
            <a:pPr algn="r"/>
            <a:r>
              <a:rPr lang="en-US" sz="1000" dirty="0">
                <a:solidFill>
                  <a:srgbClr val="1D5271"/>
                </a:solidFill>
                <a:latin typeface="Arial Narrow" panose="020B0606020202030204" pitchFamily="34" charset="0"/>
                <a:ea typeface="Arial" charset="0"/>
                <a:cs typeface="Arial" charset="0"/>
              </a:rPr>
              <a:t>v1.4 September 2024</a:t>
            </a:r>
          </a:p>
        </p:txBody>
      </p:sp>
    </p:spTree>
    <p:extLst>
      <p:ext uri="{BB962C8B-B14F-4D97-AF65-F5344CB8AC3E}">
        <p14:creationId xmlns:p14="http://schemas.microsoft.com/office/powerpoint/2010/main" val="11095413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8245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endParaRPr lang="en-US"/>
          </a:p>
        </p:txBody>
      </p:sp>
      <p:pic>
        <p:nvPicPr>
          <p:cNvPr id="4" name="Picture 3">
            <a:extLst>
              <a:ext uri="{FF2B5EF4-FFF2-40B4-BE49-F238E27FC236}">
                <a16:creationId xmlns:a16="http://schemas.microsoft.com/office/drawing/2014/main" id="{D9507C54-6A80-43B7-B54B-A2E39389D6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4"/>
          </a:xfrm>
          <a:prstGeom prst="rect">
            <a:avLst/>
          </a:prstGeom>
        </p:spPr>
      </p:pic>
    </p:spTree>
    <p:extLst>
      <p:ext uri="{BB962C8B-B14F-4D97-AF65-F5344CB8AC3E}">
        <p14:creationId xmlns:p14="http://schemas.microsoft.com/office/powerpoint/2010/main" val="3104047700"/>
      </p:ext>
    </p:extLst>
  </p:cSld>
  <p:clrMapOvr>
    <a:masterClrMapping/>
  </p:clrMapOvr>
  <p:hf sldNum="0"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8069259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0226838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0186348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041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4" y="3886157"/>
            <a:ext cx="10362113" cy="391639"/>
          </a:xfrm>
        </p:spPr>
        <p:txBody>
          <a:bodyPr lIns="91440" tIns="45720" rIns="91440" bIns="45720"/>
          <a:lstStyle>
            <a:lvl1pPr marL="0" indent="0">
              <a:buFontTx/>
              <a:buNone/>
              <a:defRPr sz="1225" b="1">
                <a:solidFill>
                  <a:schemeClr val="bg1"/>
                </a:solidFill>
              </a:defRPr>
            </a:lvl1pPr>
          </a:lstStyle>
          <a:p>
            <a:r>
              <a:rPr lang="nl-NL"/>
              <a:t>Klik om het opmaakprofiel van de modelondertitel te bewerken</a:t>
            </a:r>
          </a:p>
        </p:txBody>
      </p:sp>
      <p:sp>
        <p:nvSpPr>
          <p:cNvPr id="6147" name="Rectangle 3"/>
          <p:cNvSpPr>
            <a:spLocks noGrp="1" noChangeArrowheads="1"/>
          </p:cNvSpPr>
          <p:nvPr>
            <p:ph type="ctrTitle"/>
          </p:nvPr>
        </p:nvSpPr>
        <p:spPr>
          <a:xfrm>
            <a:off x="881462" y="3233902"/>
            <a:ext cx="10363924" cy="391639"/>
          </a:xfrm>
        </p:spPr>
        <p:txBody>
          <a:bodyPr/>
          <a:lstStyle>
            <a:lvl1pPr>
              <a:defRPr sz="1633">
                <a:solidFill>
                  <a:schemeClr val="bg1"/>
                </a:solidFill>
              </a:defRPr>
            </a:lvl1pPr>
          </a:lstStyle>
          <a:p>
            <a:r>
              <a:rPr lang="nl-NL"/>
              <a:t>Klik om de stijl te bewerken</a:t>
            </a:r>
          </a:p>
        </p:txBody>
      </p:sp>
      <p:sp>
        <p:nvSpPr>
          <p:cNvPr id="5" name="Rectangle 5"/>
          <p:cNvSpPr>
            <a:spLocks noGrp="1" noChangeArrowheads="1"/>
          </p:cNvSpPr>
          <p:nvPr>
            <p:ph type="dt" sz="half" idx="10"/>
          </p:nvPr>
        </p:nvSpPr>
        <p:spPr/>
        <p:txBody>
          <a:bodyPr/>
          <a:lstStyle>
            <a:lvl1pPr>
              <a:defRPr b="1">
                <a:solidFill>
                  <a:srgbClr val="000000"/>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b="1">
                <a:solidFill>
                  <a:srgbClr val="000000"/>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b="1">
                <a:solidFill>
                  <a:srgbClr val="000000"/>
                </a:solidFill>
              </a:defRPr>
            </a:lvl1pPr>
          </a:lstStyle>
          <a:p>
            <a:pPr>
              <a:defRPr/>
            </a:pPr>
            <a:fld id="{1CFD3A31-DEDE-4B16-A18F-4E10A09DE2E1}" type="slidenum">
              <a:rPr lang="nl-NL"/>
              <a:pPr>
                <a:defRPr/>
              </a:pPr>
              <a:t>‹#›</a:t>
            </a:fld>
            <a:endParaRPr lang="nl-NL"/>
          </a:p>
        </p:txBody>
      </p:sp>
    </p:spTree>
    <p:extLst>
      <p:ext uri="{BB962C8B-B14F-4D97-AF65-F5344CB8AC3E}">
        <p14:creationId xmlns:p14="http://schemas.microsoft.com/office/powerpoint/2010/main" val="3960236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lvl1pPr>
              <a:defRPr sz="1905"/>
            </a:lvl1pPr>
            <a:lvl2pPr>
              <a:defRPr sz="1633"/>
            </a:lvl2pPr>
            <a:lvl3pPr>
              <a:defRPr sz="1360"/>
            </a:lvl3pPr>
            <a:lvl4pPr>
              <a:defRPr sz="1360"/>
            </a:lvl4pPr>
            <a:lvl5pPr>
              <a:defRPr sz="136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C51B491-CDEA-4EAF-AA30-7719D7CBDF44}" type="slidenum">
              <a:rPr lang="nl-NL"/>
              <a:pPr>
                <a:defRPr/>
              </a:pPr>
              <a:t>‹#›</a:t>
            </a:fld>
            <a:endParaRPr lang="nl-NL"/>
          </a:p>
        </p:txBody>
      </p:sp>
    </p:spTree>
    <p:extLst>
      <p:ext uri="{BB962C8B-B14F-4D97-AF65-F5344CB8AC3E}">
        <p14:creationId xmlns:p14="http://schemas.microsoft.com/office/powerpoint/2010/main" val="34573241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10" y="4407383"/>
            <a:ext cx="10363924" cy="1362097"/>
          </a:xfrm>
        </p:spPr>
        <p:txBody>
          <a:bodyPr anchor="t"/>
          <a:lstStyle>
            <a:lvl1pPr algn="l">
              <a:defRPr sz="2721" b="1" cap="all"/>
            </a:lvl1pPr>
          </a:lstStyle>
          <a:p>
            <a:r>
              <a:rPr lang="nl-NL"/>
              <a:t>Klik om de stijl te bewerken</a:t>
            </a:r>
            <a:endParaRPr lang="en-US"/>
          </a:p>
        </p:txBody>
      </p:sp>
      <p:sp>
        <p:nvSpPr>
          <p:cNvPr id="3" name="Tijdelijke aanduiding voor tekst 2"/>
          <p:cNvSpPr>
            <a:spLocks noGrp="1"/>
          </p:cNvSpPr>
          <p:nvPr>
            <p:ph type="body" idx="1"/>
          </p:nvPr>
        </p:nvSpPr>
        <p:spPr>
          <a:xfrm>
            <a:off x="962910" y="2907056"/>
            <a:ext cx="10363924" cy="1500322"/>
          </a:xfrm>
        </p:spPr>
        <p:txBody>
          <a:bodyPr anchor="b"/>
          <a:lstStyle>
            <a:lvl1pPr marL="0" indent="0">
              <a:buNone/>
              <a:defRPr sz="1360"/>
            </a:lvl1pPr>
            <a:lvl2pPr marL="311032" indent="0">
              <a:buNone/>
              <a:defRPr sz="1225"/>
            </a:lvl2pPr>
            <a:lvl3pPr marL="622065" indent="0">
              <a:buNone/>
              <a:defRPr sz="1089"/>
            </a:lvl3pPr>
            <a:lvl4pPr marL="933098" indent="0">
              <a:buNone/>
              <a:defRPr sz="953"/>
            </a:lvl4pPr>
            <a:lvl5pPr marL="1244131" indent="0">
              <a:buNone/>
              <a:defRPr sz="953"/>
            </a:lvl5pPr>
            <a:lvl6pPr marL="1555163" indent="0">
              <a:buNone/>
              <a:defRPr sz="953"/>
            </a:lvl6pPr>
            <a:lvl7pPr marL="1866195" indent="0">
              <a:buNone/>
              <a:defRPr sz="953"/>
            </a:lvl7pPr>
            <a:lvl8pPr marL="2177228" indent="0">
              <a:buNone/>
              <a:defRPr sz="953"/>
            </a:lvl8pPr>
            <a:lvl9pPr marL="2488261" indent="0">
              <a:buNone/>
              <a:defRPr sz="953"/>
            </a:lvl9pPr>
          </a:lstStyle>
          <a:p>
            <a:pPr lvl="0"/>
            <a:r>
              <a:rPr lang="nl-NL"/>
              <a:t>Klik om de modelstijlen te bewerken</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0175944-82FA-4081-86E4-F6BD7C9B954F}" type="slidenum">
              <a:rPr lang="nl-NL"/>
              <a:pPr>
                <a:defRPr/>
              </a:pPr>
              <a:t>‹#›</a:t>
            </a:fld>
            <a:endParaRPr lang="nl-NL"/>
          </a:p>
        </p:txBody>
      </p:sp>
    </p:spTree>
    <p:extLst>
      <p:ext uri="{BB962C8B-B14F-4D97-AF65-F5344CB8AC3E}">
        <p14:creationId xmlns:p14="http://schemas.microsoft.com/office/powerpoint/2010/main" val="149515269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1333956" y="2056109"/>
            <a:ext cx="5037164" cy="4050295"/>
          </a:xfrm>
        </p:spPr>
        <p:txBody>
          <a:bodyPr/>
          <a:lstStyle>
            <a:lvl1pPr>
              <a:defRPr sz="1905"/>
            </a:lvl1pPr>
            <a:lvl2pPr>
              <a:defRPr sz="1633"/>
            </a:lvl2pPr>
            <a:lvl3pPr>
              <a:defRPr sz="1360"/>
            </a:lvl3pPr>
            <a:lvl4pPr>
              <a:defRPr sz="1225"/>
            </a:lvl4pPr>
            <a:lvl5pPr>
              <a:defRPr sz="1225"/>
            </a:lvl5pPr>
            <a:lvl6pPr>
              <a:defRPr sz="1225"/>
            </a:lvl6pPr>
            <a:lvl7pPr>
              <a:defRPr sz="1225"/>
            </a:lvl7pPr>
            <a:lvl8pPr>
              <a:defRPr sz="1225"/>
            </a:lvl8pPr>
            <a:lvl9pPr>
              <a:defRPr sz="122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544876" y="2056109"/>
            <a:ext cx="5037165" cy="4050295"/>
          </a:xfrm>
        </p:spPr>
        <p:txBody>
          <a:bodyPr/>
          <a:lstStyle>
            <a:lvl1pPr>
              <a:defRPr sz="1905"/>
            </a:lvl1pPr>
            <a:lvl2pPr>
              <a:defRPr sz="1633"/>
            </a:lvl2pPr>
            <a:lvl3pPr>
              <a:defRPr sz="1360"/>
            </a:lvl3pPr>
            <a:lvl4pPr>
              <a:defRPr sz="1225"/>
            </a:lvl4pPr>
            <a:lvl5pPr>
              <a:defRPr sz="1225"/>
            </a:lvl5pPr>
            <a:lvl6pPr>
              <a:defRPr sz="1225"/>
            </a:lvl6pPr>
            <a:lvl7pPr>
              <a:defRPr sz="1225"/>
            </a:lvl7pPr>
            <a:lvl8pPr>
              <a:defRPr sz="1225"/>
            </a:lvl8pPr>
            <a:lvl9pPr>
              <a:defRPr sz="1225"/>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519A314F-0BBA-4F96-8545-A26BF5E80700}" type="slidenum">
              <a:rPr lang="nl-NL"/>
              <a:pPr>
                <a:defRPr/>
              </a:pPr>
              <a:t>‹#›</a:t>
            </a:fld>
            <a:endParaRPr lang="nl-NL"/>
          </a:p>
        </p:txBody>
      </p:sp>
    </p:spTree>
    <p:extLst>
      <p:ext uri="{BB962C8B-B14F-4D97-AF65-F5344CB8AC3E}">
        <p14:creationId xmlns:p14="http://schemas.microsoft.com/office/powerpoint/2010/main" val="284449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4" y="275012"/>
            <a:ext cx="10972076" cy="114324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965" y="1534880"/>
            <a:ext cx="5386489" cy="639293"/>
          </a:xfrm>
        </p:spPr>
        <p:txBody>
          <a:bodyPr anchor="b"/>
          <a:lstStyle>
            <a:lvl1pPr marL="0" indent="0">
              <a:buNone/>
              <a:defRPr sz="1633" b="1"/>
            </a:lvl1pPr>
            <a:lvl2pPr marL="311032" indent="0">
              <a:buNone/>
              <a:defRPr sz="1360" b="1"/>
            </a:lvl2pPr>
            <a:lvl3pPr marL="622065" indent="0">
              <a:buNone/>
              <a:defRPr sz="1225" b="1"/>
            </a:lvl3pPr>
            <a:lvl4pPr marL="933098" indent="0">
              <a:buNone/>
              <a:defRPr sz="1089" b="1"/>
            </a:lvl4pPr>
            <a:lvl5pPr marL="1244131" indent="0">
              <a:buNone/>
              <a:defRPr sz="1089" b="1"/>
            </a:lvl5pPr>
            <a:lvl6pPr marL="1555163" indent="0">
              <a:buNone/>
              <a:defRPr sz="1089" b="1"/>
            </a:lvl6pPr>
            <a:lvl7pPr marL="1866195" indent="0">
              <a:buNone/>
              <a:defRPr sz="1089" b="1"/>
            </a:lvl7pPr>
            <a:lvl8pPr marL="2177228" indent="0">
              <a:buNone/>
              <a:defRPr sz="1089" b="1"/>
            </a:lvl8pPr>
            <a:lvl9pPr marL="2488261" indent="0">
              <a:buNone/>
              <a:defRPr sz="1089" b="1"/>
            </a:lvl9pPr>
          </a:lstStyle>
          <a:p>
            <a:pPr lvl="0"/>
            <a:r>
              <a:rPr lang="nl-NL"/>
              <a:t>Klik om de modelstijlen te bewerken</a:t>
            </a:r>
          </a:p>
        </p:txBody>
      </p:sp>
      <p:sp>
        <p:nvSpPr>
          <p:cNvPr id="4" name="Tijdelijke aanduiding voor inhoud 3"/>
          <p:cNvSpPr>
            <a:spLocks noGrp="1"/>
          </p:cNvSpPr>
          <p:nvPr>
            <p:ph sz="half" idx="2"/>
          </p:nvPr>
        </p:nvSpPr>
        <p:spPr>
          <a:xfrm>
            <a:off x="609965" y="2174177"/>
            <a:ext cx="5386489" cy="3952385"/>
          </a:xfrm>
        </p:spPr>
        <p:txBody>
          <a:bodyPr/>
          <a:lstStyle>
            <a:lvl1pPr>
              <a:defRPr sz="1633"/>
            </a:lvl1pPr>
            <a:lvl2pPr>
              <a:defRPr sz="1360"/>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740" y="1534880"/>
            <a:ext cx="5388300" cy="639293"/>
          </a:xfrm>
        </p:spPr>
        <p:txBody>
          <a:bodyPr anchor="b"/>
          <a:lstStyle>
            <a:lvl1pPr marL="0" indent="0">
              <a:buNone/>
              <a:defRPr sz="1633" b="1"/>
            </a:lvl1pPr>
            <a:lvl2pPr marL="311032" indent="0">
              <a:buNone/>
              <a:defRPr sz="1360" b="1"/>
            </a:lvl2pPr>
            <a:lvl3pPr marL="622065" indent="0">
              <a:buNone/>
              <a:defRPr sz="1225" b="1"/>
            </a:lvl3pPr>
            <a:lvl4pPr marL="933098" indent="0">
              <a:buNone/>
              <a:defRPr sz="1089" b="1"/>
            </a:lvl4pPr>
            <a:lvl5pPr marL="1244131" indent="0">
              <a:buNone/>
              <a:defRPr sz="1089" b="1"/>
            </a:lvl5pPr>
            <a:lvl6pPr marL="1555163" indent="0">
              <a:buNone/>
              <a:defRPr sz="1089" b="1"/>
            </a:lvl6pPr>
            <a:lvl7pPr marL="1866195" indent="0">
              <a:buNone/>
              <a:defRPr sz="1089" b="1"/>
            </a:lvl7pPr>
            <a:lvl8pPr marL="2177228" indent="0">
              <a:buNone/>
              <a:defRPr sz="1089" b="1"/>
            </a:lvl8pPr>
            <a:lvl9pPr marL="2488261" indent="0">
              <a:buNone/>
              <a:defRPr sz="1089" b="1"/>
            </a:lvl9pPr>
          </a:lstStyle>
          <a:p>
            <a:pPr lvl="0"/>
            <a:r>
              <a:rPr lang="nl-NL"/>
              <a:t>Klik om de modelstijlen te bewerken</a:t>
            </a:r>
          </a:p>
        </p:txBody>
      </p:sp>
      <p:sp>
        <p:nvSpPr>
          <p:cNvPr id="6" name="Tijdelijke aanduiding voor inhoud 5"/>
          <p:cNvSpPr>
            <a:spLocks noGrp="1"/>
          </p:cNvSpPr>
          <p:nvPr>
            <p:ph sz="quarter" idx="4"/>
          </p:nvPr>
        </p:nvSpPr>
        <p:spPr>
          <a:xfrm>
            <a:off x="6193740" y="2174177"/>
            <a:ext cx="5388300" cy="3952385"/>
          </a:xfrm>
        </p:spPr>
        <p:txBody>
          <a:bodyPr/>
          <a:lstStyle>
            <a:lvl1pPr>
              <a:defRPr sz="1633"/>
            </a:lvl1pPr>
            <a:lvl2pPr>
              <a:defRPr sz="1360"/>
            </a:lvl2pPr>
            <a:lvl3pPr>
              <a:defRPr sz="1225"/>
            </a:lvl3pPr>
            <a:lvl4pPr>
              <a:defRPr sz="1089"/>
            </a:lvl4pPr>
            <a:lvl5pPr>
              <a:defRPr sz="1089"/>
            </a:lvl5pPr>
            <a:lvl6pPr>
              <a:defRPr sz="1089"/>
            </a:lvl6pPr>
            <a:lvl7pPr>
              <a:defRPr sz="1089"/>
            </a:lvl7pPr>
            <a:lvl8pPr>
              <a:defRPr sz="1089"/>
            </a:lvl8pPr>
            <a:lvl9pPr>
              <a:defRPr sz="1089"/>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31FBA757-358A-4D1A-8137-CB13BDC69B7E}" type="slidenum">
              <a:rPr lang="nl-NL"/>
              <a:pPr>
                <a:defRPr/>
              </a:pPr>
              <a:t>‹#›</a:t>
            </a:fld>
            <a:endParaRPr lang="nl-NL"/>
          </a:p>
        </p:txBody>
      </p:sp>
    </p:spTree>
    <p:extLst>
      <p:ext uri="{BB962C8B-B14F-4D97-AF65-F5344CB8AC3E}">
        <p14:creationId xmlns:p14="http://schemas.microsoft.com/office/powerpoint/2010/main" val="18522864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5C6855AD-1717-4147-9B0A-CEAD9541EA2D}" type="slidenum">
              <a:rPr lang="nl-NL"/>
              <a:pPr>
                <a:defRPr/>
              </a:pPr>
              <a:t>‹#›</a:t>
            </a:fld>
            <a:endParaRPr lang="nl-NL"/>
          </a:p>
        </p:txBody>
      </p:sp>
    </p:spTree>
    <p:extLst>
      <p:ext uri="{BB962C8B-B14F-4D97-AF65-F5344CB8AC3E}">
        <p14:creationId xmlns:p14="http://schemas.microsoft.com/office/powerpoint/2010/main" val="18195617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A628701E-5B50-4FDD-8C23-2C7A8DD6B7E8}" type="slidenum">
              <a:rPr lang="nl-NL"/>
              <a:pPr>
                <a:defRPr/>
              </a:pPr>
              <a:t>‹#›</a:t>
            </a:fld>
            <a:endParaRPr lang="nl-NL"/>
          </a:p>
        </p:txBody>
      </p:sp>
    </p:spTree>
    <p:extLst>
      <p:ext uri="{BB962C8B-B14F-4D97-AF65-F5344CB8AC3E}">
        <p14:creationId xmlns:p14="http://schemas.microsoft.com/office/powerpoint/2010/main" val="14217610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6" y="273572"/>
            <a:ext cx="4010907" cy="1161958"/>
          </a:xfrm>
        </p:spPr>
        <p:txBody>
          <a:bodyPr anchor="b"/>
          <a:lstStyle>
            <a:lvl1pPr algn="l">
              <a:defRPr sz="1360" b="1"/>
            </a:lvl1pPr>
          </a:lstStyle>
          <a:p>
            <a:r>
              <a:rPr lang="nl-NL"/>
              <a:t>Klik om de stijl te bewerken</a:t>
            </a:r>
            <a:endParaRPr lang="en-US"/>
          </a:p>
        </p:txBody>
      </p:sp>
      <p:sp>
        <p:nvSpPr>
          <p:cNvPr id="3" name="Tijdelijke aanduiding voor inhoud 2"/>
          <p:cNvSpPr>
            <a:spLocks noGrp="1"/>
          </p:cNvSpPr>
          <p:nvPr>
            <p:ph idx="1"/>
          </p:nvPr>
        </p:nvSpPr>
        <p:spPr>
          <a:xfrm>
            <a:off x="4767480" y="273571"/>
            <a:ext cx="6814561" cy="5852986"/>
          </a:xfrm>
        </p:spPr>
        <p:txBody>
          <a:bodyPr/>
          <a:lstStyle>
            <a:lvl1pPr>
              <a:defRPr sz="2177"/>
            </a:lvl1pPr>
            <a:lvl2pPr>
              <a:defRPr sz="1905"/>
            </a:lvl2pPr>
            <a:lvl3pPr>
              <a:defRPr sz="1633"/>
            </a:lvl3pPr>
            <a:lvl4pPr>
              <a:defRPr sz="1360"/>
            </a:lvl4pPr>
            <a:lvl5pPr>
              <a:defRPr sz="1360"/>
            </a:lvl5pPr>
            <a:lvl6pPr>
              <a:defRPr sz="1360"/>
            </a:lvl6pPr>
            <a:lvl7pPr>
              <a:defRPr sz="1360"/>
            </a:lvl7pPr>
            <a:lvl8pPr>
              <a:defRPr sz="1360"/>
            </a:lvl8pPr>
            <a:lvl9pPr>
              <a:defRPr sz="136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966" y="1435534"/>
            <a:ext cx="4010907" cy="4691027"/>
          </a:xfrm>
        </p:spPr>
        <p:txBody>
          <a:bodyPr/>
          <a:lstStyle>
            <a:lvl1pPr marL="0" indent="0">
              <a:buNone/>
              <a:defRPr sz="953"/>
            </a:lvl1pPr>
            <a:lvl2pPr marL="311032" indent="0">
              <a:buNone/>
              <a:defRPr sz="816"/>
            </a:lvl2pPr>
            <a:lvl3pPr marL="622065" indent="0">
              <a:buNone/>
              <a:defRPr sz="680"/>
            </a:lvl3pPr>
            <a:lvl4pPr marL="933098" indent="0">
              <a:buNone/>
              <a:defRPr sz="612"/>
            </a:lvl4pPr>
            <a:lvl5pPr marL="1244131" indent="0">
              <a:buNone/>
              <a:defRPr sz="612"/>
            </a:lvl5pPr>
            <a:lvl6pPr marL="1555163" indent="0">
              <a:buNone/>
              <a:defRPr sz="612"/>
            </a:lvl6pPr>
            <a:lvl7pPr marL="1866195" indent="0">
              <a:buNone/>
              <a:defRPr sz="612"/>
            </a:lvl7pPr>
            <a:lvl8pPr marL="2177228" indent="0">
              <a:buNone/>
              <a:defRPr sz="612"/>
            </a:lvl8pPr>
            <a:lvl9pPr marL="2488261" indent="0">
              <a:buNone/>
              <a:defRPr sz="612"/>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C3E6321A-9695-487A-80D1-C3380E78DF7F}" type="slidenum">
              <a:rPr lang="nl-NL"/>
              <a:pPr>
                <a:defRPr/>
              </a:pPr>
              <a:t>‹#›</a:t>
            </a:fld>
            <a:endParaRPr lang="nl-NL"/>
          </a:p>
        </p:txBody>
      </p:sp>
    </p:spTree>
    <p:extLst>
      <p:ext uri="{BB962C8B-B14F-4D97-AF65-F5344CB8AC3E}">
        <p14:creationId xmlns:p14="http://schemas.microsoft.com/office/powerpoint/2010/main" val="7369544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70" y="4800456"/>
            <a:ext cx="7315924" cy="567300"/>
          </a:xfrm>
        </p:spPr>
        <p:txBody>
          <a:bodyPr anchor="b"/>
          <a:lstStyle>
            <a:lvl1pPr algn="l">
              <a:defRPr sz="1360" b="1"/>
            </a:lvl1pPr>
          </a:lstStyle>
          <a:p>
            <a:r>
              <a:rPr lang="nl-NL"/>
              <a:t>Klik om de stijl te bewerken</a:t>
            </a:r>
            <a:endParaRPr lang="en-US"/>
          </a:p>
        </p:txBody>
      </p:sp>
      <p:sp>
        <p:nvSpPr>
          <p:cNvPr id="3" name="Tijdelijke aanduiding voor afbeelding 2"/>
          <p:cNvSpPr>
            <a:spLocks noGrp="1"/>
          </p:cNvSpPr>
          <p:nvPr>
            <p:ph type="pic" idx="1"/>
          </p:nvPr>
        </p:nvSpPr>
        <p:spPr>
          <a:xfrm>
            <a:off x="2389170" y="613376"/>
            <a:ext cx="7315924" cy="4113648"/>
          </a:xfrm>
        </p:spPr>
        <p:txBody>
          <a:bodyPr/>
          <a:lstStyle>
            <a:lvl1pPr marL="0" indent="0">
              <a:buNone/>
              <a:defRPr sz="2177"/>
            </a:lvl1pPr>
            <a:lvl2pPr marL="311032" indent="0">
              <a:buNone/>
              <a:defRPr sz="1905"/>
            </a:lvl2pPr>
            <a:lvl3pPr marL="622065" indent="0">
              <a:buNone/>
              <a:defRPr sz="1633"/>
            </a:lvl3pPr>
            <a:lvl4pPr marL="933098" indent="0">
              <a:buNone/>
              <a:defRPr sz="1360"/>
            </a:lvl4pPr>
            <a:lvl5pPr marL="1244131" indent="0">
              <a:buNone/>
              <a:defRPr sz="1360"/>
            </a:lvl5pPr>
            <a:lvl6pPr marL="1555163" indent="0">
              <a:buNone/>
              <a:defRPr sz="1360"/>
            </a:lvl6pPr>
            <a:lvl7pPr marL="1866195" indent="0">
              <a:buNone/>
              <a:defRPr sz="1360"/>
            </a:lvl7pPr>
            <a:lvl8pPr marL="2177228" indent="0">
              <a:buNone/>
              <a:defRPr sz="1360"/>
            </a:lvl8pPr>
            <a:lvl9pPr marL="2488261" indent="0">
              <a:buNone/>
              <a:defRPr sz="1360"/>
            </a:lvl9pPr>
          </a:lstStyle>
          <a:p>
            <a:pPr lvl="0"/>
            <a:r>
              <a:rPr lang="nl-NL" noProof="0"/>
              <a:t>Klik op het pictogram als u een afbeelding wilt toevoegen</a:t>
            </a:r>
            <a:endParaRPr lang="en-US" noProof="0"/>
          </a:p>
        </p:txBody>
      </p:sp>
      <p:sp>
        <p:nvSpPr>
          <p:cNvPr id="4" name="Tijdelijke aanduiding voor tekst 3"/>
          <p:cNvSpPr>
            <a:spLocks noGrp="1"/>
          </p:cNvSpPr>
          <p:nvPr>
            <p:ph type="body" sz="half" idx="2"/>
          </p:nvPr>
        </p:nvSpPr>
        <p:spPr>
          <a:xfrm>
            <a:off x="2389170" y="5367757"/>
            <a:ext cx="7315924" cy="804876"/>
          </a:xfrm>
        </p:spPr>
        <p:txBody>
          <a:bodyPr/>
          <a:lstStyle>
            <a:lvl1pPr marL="0" indent="0">
              <a:buNone/>
              <a:defRPr sz="953"/>
            </a:lvl1pPr>
            <a:lvl2pPr marL="311032" indent="0">
              <a:buNone/>
              <a:defRPr sz="816"/>
            </a:lvl2pPr>
            <a:lvl3pPr marL="622065" indent="0">
              <a:buNone/>
              <a:defRPr sz="680"/>
            </a:lvl3pPr>
            <a:lvl4pPr marL="933098" indent="0">
              <a:buNone/>
              <a:defRPr sz="612"/>
            </a:lvl4pPr>
            <a:lvl5pPr marL="1244131" indent="0">
              <a:buNone/>
              <a:defRPr sz="612"/>
            </a:lvl5pPr>
            <a:lvl6pPr marL="1555163" indent="0">
              <a:buNone/>
              <a:defRPr sz="612"/>
            </a:lvl6pPr>
            <a:lvl7pPr marL="1866195" indent="0">
              <a:buNone/>
              <a:defRPr sz="612"/>
            </a:lvl7pPr>
            <a:lvl8pPr marL="2177228" indent="0">
              <a:buNone/>
              <a:defRPr sz="612"/>
            </a:lvl8pPr>
            <a:lvl9pPr marL="2488261" indent="0">
              <a:buNone/>
              <a:defRPr sz="612"/>
            </a:lvl9pPr>
          </a:lstStyle>
          <a:p>
            <a:pPr lvl="0"/>
            <a:r>
              <a:rPr lang="nl-NL"/>
              <a:t>Klik om de modelstijlen te bewerken</a:t>
            </a:r>
          </a:p>
        </p:txBody>
      </p:sp>
      <p:sp>
        <p:nvSpPr>
          <p:cNvPr id="5" name="Rectangle 7"/>
          <p:cNvSpPr>
            <a:spLocks noGrp="1" noChangeArrowheads="1"/>
          </p:cNvSpPr>
          <p:nvPr>
            <p:ph type="dt" sz="half" idx="10"/>
          </p:nvPr>
        </p:nvSpPr>
        <p:spPr/>
        <p:txBody>
          <a:bodyPr/>
          <a:lstStyle>
            <a:lvl1pPr>
              <a:defRPr b="1"/>
            </a:lvl1pPr>
          </a:lstStyle>
          <a:p>
            <a:pPr>
              <a:defRPr/>
            </a:pPr>
            <a:endParaRPr lang="en-US"/>
          </a:p>
        </p:txBody>
      </p:sp>
      <p:sp>
        <p:nvSpPr>
          <p:cNvPr id="6" name="Rectangle 8"/>
          <p:cNvSpPr>
            <a:spLocks noGrp="1" noChangeArrowheads="1"/>
          </p:cNvSpPr>
          <p:nvPr>
            <p:ph type="ftr" sz="quarter" idx="11"/>
          </p:nvPr>
        </p:nvSpPr>
        <p:spPr/>
        <p:txBody>
          <a:bodyPr/>
          <a:lstStyle>
            <a:lvl1pPr>
              <a:defRPr b="1"/>
            </a:lvl1pPr>
          </a:lstStyle>
          <a:p>
            <a:pPr>
              <a:defRPr/>
            </a:pPr>
            <a:endParaRPr lang="en-US"/>
          </a:p>
        </p:txBody>
      </p:sp>
      <p:sp>
        <p:nvSpPr>
          <p:cNvPr id="7" name="Rectangle 9"/>
          <p:cNvSpPr>
            <a:spLocks noGrp="1" noChangeArrowheads="1"/>
          </p:cNvSpPr>
          <p:nvPr>
            <p:ph type="sldNum" sz="quarter" idx="12"/>
          </p:nvPr>
        </p:nvSpPr>
        <p:spPr/>
        <p:txBody>
          <a:bodyPr/>
          <a:lstStyle>
            <a:lvl1pPr>
              <a:defRPr b="1"/>
            </a:lvl1pPr>
          </a:lstStyle>
          <a:p>
            <a:pPr>
              <a:defRPr/>
            </a:pPr>
            <a:fld id="{2D3AAAD5-61BC-40A5-83B8-9339363D319A}" type="slidenum">
              <a:rPr lang="nl-NL"/>
              <a:pPr>
                <a:defRPr/>
              </a:pPr>
              <a:t>‹#›</a:t>
            </a:fld>
            <a:endParaRPr lang="nl-NL"/>
          </a:p>
        </p:txBody>
      </p:sp>
    </p:spTree>
    <p:extLst>
      <p:ext uri="{BB962C8B-B14F-4D97-AF65-F5344CB8AC3E}">
        <p14:creationId xmlns:p14="http://schemas.microsoft.com/office/powerpoint/2010/main" val="14830212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28DF79B-2DE1-4930-A748-0C016339C724}" type="slidenum">
              <a:rPr lang="nl-NL"/>
              <a:pPr>
                <a:defRPr/>
              </a:pPr>
              <a:t>‹#›</a:t>
            </a:fld>
            <a:endParaRPr lang="nl-NL"/>
          </a:p>
        </p:txBody>
      </p:sp>
    </p:spTree>
    <p:extLst>
      <p:ext uri="{BB962C8B-B14F-4D97-AF65-F5344CB8AC3E}">
        <p14:creationId xmlns:p14="http://schemas.microsoft.com/office/powerpoint/2010/main" val="18371236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3" y="1141801"/>
            <a:ext cx="2561116" cy="4964598"/>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82C5A325-5F3A-471E-8401-E3C0870A26D9}" type="slidenum">
              <a:rPr lang="nl-NL"/>
              <a:pPr>
                <a:defRPr/>
              </a:pPr>
              <a:t>‹#›</a:t>
            </a:fld>
            <a:endParaRPr lang="nl-NL"/>
          </a:p>
        </p:txBody>
      </p:sp>
    </p:spTree>
    <p:extLst>
      <p:ext uri="{BB962C8B-B14F-4D97-AF65-F5344CB8AC3E}">
        <p14:creationId xmlns:p14="http://schemas.microsoft.com/office/powerpoint/2010/main" val="31684524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37763" y="6340475"/>
            <a:ext cx="20637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lvl1pPr>
              <a:defRPr sz="2025">
                <a:solidFill>
                  <a:schemeClr val="tx1"/>
                </a:solidFill>
                <a:latin typeface="Arial" panose="020B0604020202020204" pitchFamily="34" charset="0"/>
                <a:cs typeface="Arial" panose="020B0604020202020204" pitchFamily="34" charset="0"/>
              </a:defRPr>
            </a:lvl1pPr>
            <a:lvl2pPr marL="434014" indent="-144671">
              <a:buFont typeface="Arial" panose="020B0604020202020204" pitchFamily="34" charset="0"/>
              <a:buChar char="–"/>
              <a:defRPr sz="1688">
                <a:solidFill>
                  <a:schemeClr val="tx1"/>
                </a:solidFill>
                <a:latin typeface="Arial" panose="020B0604020202020204" pitchFamily="34" charset="0"/>
                <a:cs typeface="Arial" panose="020B0604020202020204" pitchFamily="34" charset="0"/>
              </a:defRPr>
            </a:lvl2pPr>
            <a:lvl3pPr marL="723356" indent="-144671">
              <a:buFont typeface="Wingdings" panose="05000000000000000000" pitchFamily="2" charset="2"/>
              <a:buChar char="§"/>
              <a:defRPr sz="1519">
                <a:solidFill>
                  <a:schemeClr val="tx1"/>
                </a:solidFill>
                <a:latin typeface="Arial" panose="020B0604020202020204" pitchFamily="34" charset="0"/>
                <a:cs typeface="Arial" panose="020B0604020202020204" pitchFamily="34" charset="0"/>
              </a:defRPr>
            </a:lvl3pPr>
            <a:lvl4pPr>
              <a:defRPr sz="1519">
                <a:solidFill>
                  <a:schemeClr val="tx1"/>
                </a:solidFill>
                <a:latin typeface="Arial" panose="020B0604020202020204" pitchFamily="34" charset="0"/>
                <a:cs typeface="Arial" panose="020B0604020202020204" pitchFamily="34" charset="0"/>
              </a:defRPr>
            </a:lvl4pPr>
            <a:lvl5pPr>
              <a:defRPr sz="1519">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0" y="6659190"/>
            <a:ext cx="9997440" cy="198812"/>
          </a:xfrm>
        </p:spPr>
        <p:txBody>
          <a:bodyPr anchor="b">
            <a:spAutoFit/>
          </a:bodyPr>
          <a:lstStyle>
            <a:lvl1pPr marL="0" indent="0">
              <a:lnSpc>
                <a:spcPct val="80000"/>
              </a:lnSpc>
              <a:spcBef>
                <a:spcPts val="0"/>
              </a:spcBef>
              <a:buNone/>
              <a:defRPr sz="759">
                <a:latin typeface="Arial" panose="020B0604020202020204" pitchFamily="34" charset="0"/>
                <a:cs typeface="Arial" panose="020B0604020202020204" pitchFamily="34" charset="0"/>
              </a:defRPr>
            </a:lvl1pPr>
            <a:lvl2pPr marL="289343" indent="0">
              <a:buNone/>
              <a:defRPr sz="886"/>
            </a:lvl2pPr>
            <a:lvl3pPr marL="578686" indent="0">
              <a:buNone/>
              <a:defRPr sz="844"/>
            </a:lvl3pPr>
            <a:lvl4pPr marL="868028" indent="0">
              <a:buNone/>
              <a:defRPr sz="844"/>
            </a:lvl4pPr>
            <a:lvl5pPr marL="1157370" indent="0">
              <a:buNone/>
              <a:defRPr sz="844"/>
            </a:lvl5pPr>
          </a:lstStyle>
          <a:p>
            <a:pPr lvl="0"/>
            <a:r>
              <a:rPr lang="en-US"/>
              <a:t>Click to edit Master text styles</a:t>
            </a:r>
          </a:p>
        </p:txBody>
      </p:sp>
      <p:sp>
        <p:nvSpPr>
          <p:cNvPr id="11" name="Title Placeholder 1"/>
          <p:cNvSpPr>
            <a:spLocks noGrp="1"/>
          </p:cNvSpPr>
          <p:nvPr>
            <p:ph type="title"/>
          </p:nvPr>
        </p:nvSpPr>
        <p:spPr>
          <a:xfrm>
            <a:off x="334433" y="144000"/>
            <a:ext cx="11523134" cy="1008000"/>
          </a:xfrm>
          <a:prstGeom prst="rect">
            <a:avLst/>
          </a:prstGeom>
        </p:spPr>
        <p:txBody>
          <a:bodyPr lIns="91440" tIns="45720" rIns="91440" bIns="45720" rtlCol="0" anchor="b">
            <a:noAutofit/>
          </a:bodyPr>
          <a:lstStyle>
            <a:lvl1pPr>
              <a:defRPr sz="2700" cap="none">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048525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1" y="6477000"/>
            <a:ext cx="4895617" cy="288032"/>
          </a:xfrm>
        </p:spPr>
        <p:txBody>
          <a:bodyPr/>
          <a:lstStyle>
            <a:lvl1pPr marL="0" indent="0" algn="r">
              <a:buNone/>
              <a:defRPr sz="900"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900"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360050965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5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spcAft>
                <a:spcPts val="300"/>
              </a:spcAft>
              <a:defRPr sz="1200"/>
            </a:lvl1pPr>
            <a:lvl2pPr>
              <a:spcBef>
                <a:spcPts val="0"/>
              </a:spcBef>
              <a:spcAft>
                <a:spcPts val="300"/>
              </a:spcAft>
              <a:defRPr sz="1200"/>
            </a:lvl2pPr>
            <a:lvl3pPr>
              <a:spcBef>
                <a:spcPts val="0"/>
              </a:spcBef>
              <a:spcAft>
                <a:spcPts val="300"/>
              </a:spcAft>
              <a:defRPr sz="1200"/>
            </a:lvl3pPr>
            <a:lvl4pPr>
              <a:spcBef>
                <a:spcPts val="0"/>
              </a:spcBef>
              <a:spcAft>
                <a:spcPts val="300"/>
              </a:spcAft>
              <a:defRPr sz="1200"/>
            </a:lvl4pPr>
            <a:lvl5pPr>
              <a:spcBef>
                <a:spcPts val="0"/>
              </a:spcBef>
              <a:spcAft>
                <a:spcPts val="3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486838" y="6096006"/>
            <a:ext cx="5507566" cy="487363"/>
          </a:xfrm>
        </p:spPr>
        <p:txBody>
          <a:bodyPr tIns="0" bIns="0" anchor="b"/>
          <a:lstStyle>
            <a:lvl1pPr marL="0" indent="0">
              <a:buNone/>
              <a:defRPr sz="900"/>
            </a:lvl1pPr>
          </a:lstStyle>
          <a:p>
            <a:pPr lvl="0"/>
            <a:r>
              <a:rPr lang="en-US"/>
              <a:t>Click to edit Master text styles</a:t>
            </a:r>
          </a:p>
        </p:txBody>
      </p:sp>
      <p:sp>
        <p:nvSpPr>
          <p:cNvPr id="7" name="Text Placeholder 4"/>
          <p:cNvSpPr>
            <a:spLocks noGrp="1"/>
          </p:cNvSpPr>
          <p:nvPr>
            <p:ph type="body" sz="quarter" idx="11"/>
          </p:nvPr>
        </p:nvSpPr>
        <p:spPr>
          <a:xfrm>
            <a:off x="6197603" y="6096006"/>
            <a:ext cx="5507566" cy="487363"/>
          </a:xfrm>
        </p:spPr>
        <p:txBody>
          <a:bodyPr tIns="0" bIns="0" anchor="b"/>
          <a:lstStyle>
            <a:lvl1pPr marL="0" indent="0" algn="r">
              <a:buNone/>
              <a:defRPr sz="900" baseline="0"/>
            </a:lvl1pPr>
          </a:lstStyle>
          <a:p>
            <a:pPr lvl="0"/>
            <a:r>
              <a:rPr lang="en-US"/>
              <a:t>Click to edit Master text styles</a:t>
            </a:r>
          </a:p>
        </p:txBody>
      </p:sp>
    </p:spTree>
    <p:extLst>
      <p:ext uri="{BB962C8B-B14F-4D97-AF65-F5344CB8AC3E}">
        <p14:creationId xmlns:p14="http://schemas.microsoft.com/office/powerpoint/2010/main" val="167701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16"/>
          <p:cNvSpPr>
            <a:spLocks noGrp="1"/>
          </p:cNvSpPr>
          <p:nvPr>
            <p:ph type="body" sz="quarter" idx="11"/>
          </p:nvPr>
        </p:nvSpPr>
        <p:spPr>
          <a:xfrm>
            <a:off x="6769022" y="6477000"/>
            <a:ext cx="4895617" cy="288032"/>
          </a:xfrm>
        </p:spPr>
        <p:txBody>
          <a:bodyPr/>
          <a:lstStyle>
            <a:lvl1pPr marL="0" indent="0" algn="r">
              <a:buNone/>
              <a:defRPr sz="800" b="1"/>
            </a:lvl1pPr>
          </a:lstStyle>
          <a:p>
            <a:pPr lvl="0"/>
            <a:r>
              <a:rPr lang="nl-NL"/>
              <a:t>Klik om de modelstijlen te bewerken</a:t>
            </a:r>
          </a:p>
        </p:txBody>
      </p:sp>
      <p:sp>
        <p:nvSpPr>
          <p:cNvPr id="4" name="Footer Placeholder 4"/>
          <p:cNvSpPr>
            <a:spLocks noGrp="1" noChangeArrowheads="1"/>
          </p:cNvSpPr>
          <p:nvPr>
            <p:ph type="ftr" sz="quarter" idx="12"/>
          </p:nvPr>
        </p:nvSpPr>
        <p:spPr>
          <a:xfrm>
            <a:off x="527050" y="6477000"/>
            <a:ext cx="3805238" cy="304800"/>
          </a:xfrm>
        </p:spPr>
        <p:txBody>
          <a:bodyPr/>
          <a:lstStyle>
            <a:lvl1pPr algn="l" fontAlgn="base">
              <a:spcBef>
                <a:spcPct val="0"/>
              </a:spcBef>
              <a:spcAft>
                <a:spcPct val="0"/>
              </a:spcAft>
              <a:defRPr sz="800" b="1">
                <a:solidFill>
                  <a:srgbClr val="FFFFFF"/>
                </a:solidFill>
                <a:latin typeface="+mn-lt"/>
                <a:cs typeface="+mn-cs"/>
              </a:defRPr>
            </a:lvl1pPr>
          </a:lstStyle>
          <a:p>
            <a:pPr>
              <a:defRPr/>
            </a:pPr>
            <a:endParaRPr lang="en-GB"/>
          </a:p>
        </p:txBody>
      </p:sp>
    </p:spTree>
    <p:extLst>
      <p:ext uri="{BB962C8B-B14F-4D97-AF65-F5344CB8AC3E}">
        <p14:creationId xmlns:p14="http://schemas.microsoft.com/office/powerpoint/2010/main" val="1446059692"/>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1"/>
            <a:ext cx="10972800" cy="1268760"/>
          </a:xfrm>
        </p:spPr>
        <p:txBody>
          <a:bodyPr/>
          <a:lstStyle/>
          <a:p>
            <a:r>
              <a:rPr lang="en-US" dirty="0"/>
              <a:t>Click to edit Master title style</a:t>
            </a:r>
            <a:endParaRPr lang="fr-FR" dirty="0"/>
          </a:p>
        </p:txBody>
      </p:sp>
      <p:sp>
        <p:nvSpPr>
          <p:cNvPr id="8" name="Text Placeholder 9"/>
          <p:cNvSpPr>
            <a:spLocks noGrp="1"/>
          </p:cNvSpPr>
          <p:nvPr>
            <p:ph type="body" sz="quarter" idx="13"/>
          </p:nvPr>
        </p:nvSpPr>
        <p:spPr>
          <a:xfrm>
            <a:off x="99663" y="6370832"/>
            <a:ext cx="6960000" cy="442723"/>
          </a:xfrm>
        </p:spPr>
        <p:txBody>
          <a:bodyPr anchor="b">
            <a:noAutofit/>
          </a:bodyPr>
          <a:lstStyle>
            <a:lvl1pPr marL="0" indent="-325525">
              <a:spcBef>
                <a:spcPts val="0"/>
              </a:spcBef>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6" name="Text Placeholder 9"/>
          <p:cNvSpPr>
            <a:spLocks noGrp="1"/>
          </p:cNvSpPr>
          <p:nvPr>
            <p:ph type="body" sz="quarter" idx="14"/>
          </p:nvPr>
        </p:nvSpPr>
        <p:spPr>
          <a:xfrm>
            <a:off x="6227461" y="6372005"/>
            <a:ext cx="5856000" cy="443675"/>
          </a:xfrm>
        </p:spPr>
        <p:txBody>
          <a:bodyPr anchor="b">
            <a:noAutofit/>
          </a:bodyPr>
          <a:lstStyle>
            <a:lvl1pPr marL="0" indent="0" algn="r">
              <a:spcBef>
                <a:spcPts val="0"/>
              </a:spcBef>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754024847"/>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FR" dirty="0"/>
          </a:p>
        </p:txBody>
      </p:sp>
      <p:sp>
        <p:nvSpPr>
          <p:cNvPr id="6" name="Text Placeholder 9"/>
          <p:cNvSpPr>
            <a:spLocks noGrp="1"/>
          </p:cNvSpPr>
          <p:nvPr>
            <p:ph type="body" sz="quarter" idx="13"/>
          </p:nvPr>
        </p:nvSpPr>
        <p:spPr>
          <a:xfrm>
            <a:off x="99663" y="6370832"/>
            <a:ext cx="6092348" cy="442723"/>
          </a:xfrm>
        </p:spPr>
        <p:txBody>
          <a:bodyPr anchor="b">
            <a:noAutofit/>
          </a:bodyPr>
          <a:lstStyle>
            <a:lvl1pPr marL="0" indent="-325525">
              <a:spcBef>
                <a:spcPts val="0"/>
              </a:spcBef>
              <a:spcAft>
                <a:spcPts val="0"/>
              </a:spcAft>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7" name="Text Placeholder 9"/>
          <p:cNvSpPr>
            <a:spLocks noGrp="1"/>
          </p:cNvSpPr>
          <p:nvPr>
            <p:ph type="body" sz="quarter" idx="14"/>
          </p:nvPr>
        </p:nvSpPr>
        <p:spPr>
          <a:xfrm>
            <a:off x="6227461" y="6372005"/>
            <a:ext cx="5856000" cy="443675"/>
          </a:xfrm>
        </p:spPr>
        <p:txBody>
          <a:bodyPr anchor="b">
            <a:noAutofit/>
          </a:bodyPr>
          <a:lstStyle>
            <a:lvl1pPr marL="0" indent="0" algn="r">
              <a:spcBef>
                <a:spcPts val="0"/>
              </a:spcBef>
              <a:spcAft>
                <a:spcPts val="0"/>
              </a:spcAft>
              <a:buNone/>
              <a:defRPr sz="712" b="0">
                <a:solidFill>
                  <a:schemeClr val="tx1"/>
                </a:solidFill>
                <a:latin typeface="Arial" pitchFamily="34" charset="0"/>
                <a:cs typeface="Arial" pitchFamily="34" charset="0"/>
              </a:defRPr>
            </a:lvl1pPr>
            <a:lvl2pPr>
              <a:defRPr sz="712" b="0">
                <a:solidFill>
                  <a:srgbClr val="002060"/>
                </a:solidFill>
                <a:latin typeface="Arial" pitchFamily="34" charset="0"/>
                <a:cs typeface="Arial" pitchFamily="34" charset="0"/>
              </a:defRPr>
            </a:lvl2pPr>
            <a:lvl3pPr>
              <a:defRPr sz="712" b="0">
                <a:solidFill>
                  <a:srgbClr val="002060"/>
                </a:solidFill>
                <a:latin typeface="Arial" pitchFamily="34" charset="0"/>
                <a:cs typeface="Arial" pitchFamily="34" charset="0"/>
              </a:defRPr>
            </a:lvl3pPr>
            <a:lvl4pPr>
              <a:defRPr sz="712" b="0">
                <a:solidFill>
                  <a:srgbClr val="002060"/>
                </a:solidFill>
                <a:latin typeface="Arial" pitchFamily="34" charset="0"/>
                <a:cs typeface="Arial" pitchFamily="34" charset="0"/>
              </a:defRPr>
            </a:lvl4pPr>
            <a:lvl5pPr>
              <a:defRPr sz="712" b="0">
                <a:solidFill>
                  <a:srgbClr val="002060"/>
                </a:solidFill>
                <a:latin typeface="Arial" pitchFamily="34" charset="0"/>
                <a:cs typeface="Arial" pitchFamily="34" charset="0"/>
              </a:defRPr>
            </a:lvl5pPr>
          </a:lstStyle>
          <a:p>
            <a:pPr lvl="0"/>
            <a:r>
              <a:rPr lang="en-US" dirty="0"/>
              <a:t>Click to edit Master text styles</a:t>
            </a:r>
          </a:p>
        </p:txBody>
      </p:sp>
      <p:sp>
        <p:nvSpPr>
          <p:cNvPr id="8" name="Content Placeholder 2"/>
          <p:cNvSpPr>
            <a:spLocks noGrp="1"/>
          </p:cNvSpPr>
          <p:nvPr>
            <p:ph idx="1"/>
          </p:nvPr>
        </p:nvSpPr>
        <p:spPr>
          <a:xfrm>
            <a:off x="609600" y="1557339"/>
            <a:ext cx="10972800" cy="4751982"/>
          </a:xfrm>
        </p:spPr>
        <p:txBody>
          <a:bodyPr/>
          <a:lstStyle>
            <a:lvl1pPr>
              <a:spcAft>
                <a:spcPts val="427"/>
              </a:spcAft>
              <a:defRPr sz="1424">
                <a:solidFill>
                  <a:schemeClr val="tx1"/>
                </a:solidFill>
              </a:defRPr>
            </a:lvl1pPr>
            <a:lvl2pPr>
              <a:spcAft>
                <a:spcPts val="0"/>
              </a:spcAft>
              <a:defRPr sz="1282">
                <a:solidFill>
                  <a:schemeClr val="tx1"/>
                </a:solidFill>
              </a:defRPr>
            </a:lvl2pPr>
            <a:lvl3pPr>
              <a:spcAft>
                <a:spcPts val="0"/>
              </a:spcAft>
              <a:defRPr sz="1139">
                <a:solidFill>
                  <a:schemeClr val="tx1"/>
                </a:solidFill>
              </a:defRPr>
            </a:lvl3pPr>
            <a:lvl4pPr>
              <a:spcAft>
                <a:spcPts val="0"/>
              </a:spcAft>
              <a:defRPr sz="997">
                <a:solidFill>
                  <a:schemeClr val="tx1"/>
                </a:solidFill>
              </a:defRPr>
            </a:lvl4pPr>
            <a:lvl5pPr>
              <a:spcAft>
                <a:spcPts val="0"/>
              </a:spcAft>
              <a:defRPr sz="997">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3243999"/>
      </p:ext>
    </p:extLst>
  </p:cSld>
  <p:clrMapOvr>
    <a:masterClrMapping/>
  </p:clrMapOvr>
  <p:transition/>
  <p:hf sldNum="0" hdr="0" dt="0"/>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700"/>
            </a:lvl1pPr>
          </a:lstStyle>
          <a:p>
            <a:r>
              <a:rPr lang="en-US"/>
              <a:t>Click to edit Master title style</a:t>
            </a:r>
            <a:endParaRPr lang="en-GB"/>
          </a:p>
        </p:txBody>
      </p:sp>
      <p:sp>
        <p:nvSpPr>
          <p:cNvPr id="3" name="Text Placeholder 4"/>
          <p:cNvSpPr>
            <a:spLocks noGrp="1"/>
          </p:cNvSpPr>
          <p:nvPr>
            <p:ph type="body" sz="quarter" idx="10"/>
          </p:nvPr>
        </p:nvSpPr>
        <p:spPr>
          <a:xfrm>
            <a:off x="624419" y="6277520"/>
            <a:ext cx="5473698" cy="433388"/>
          </a:xfrm>
        </p:spPr>
        <p:txBody>
          <a:bodyPr anchor="b"/>
          <a:lstStyle>
            <a:lvl1pPr marL="0" indent="0">
              <a:spcAft>
                <a:spcPts val="0"/>
              </a:spcAft>
              <a:buNone/>
              <a:defRPr sz="1013"/>
            </a:lvl1pPr>
            <a:lvl2pPr marL="317470" indent="0">
              <a:buNone/>
              <a:defRPr/>
            </a:lvl2pPr>
            <a:lvl3pPr marL="609487" indent="0">
              <a:buNone/>
              <a:defRPr/>
            </a:lvl3pPr>
            <a:lvl4pPr marL="839887" indent="0">
              <a:buNone/>
              <a:defRPr/>
            </a:lvl4pPr>
            <a:lvl5pPr marL="1177449" indent="0">
              <a:buFont typeface="Arial" pitchFamily="34" charset="0"/>
              <a:buNone/>
              <a:defRPr/>
            </a:lvl5pPr>
          </a:lstStyle>
          <a:p>
            <a:pPr lvl="0"/>
            <a:r>
              <a:rPr lang="en-US" dirty="0"/>
              <a:t>Click to edit Master text styles</a:t>
            </a:r>
            <a:endParaRPr lang="en-GB" dirty="0"/>
          </a:p>
        </p:txBody>
      </p:sp>
      <p:sp>
        <p:nvSpPr>
          <p:cNvPr id="4" name="Text Placeholder 4"/>
          <p:cNvSpPr>
            <a:spLocks noGrp="1"/>
          </p:cNvSpPr>
          <p:nvPr>
            <p:ph type="body" sz="quarter" idx="11"/>
          </p:nvPr>
        </p:nvSpPr>
        <p:spPr>
          <a:xfrm>
            <a:off x="6098117" y="6277520"/>
            <a:ext cx="5518150" cy="433388"/>
          </a:xfrm>
        </p:spPr>
        <p:txBody>
          <a:bodyPr anchor="b"/>
          <a:lstStyle>
            <a:lvl1pPr marL="0" indent="0" algn="r">
              <a:spcAft>
                <a:spcPts val="0"/>
              </a:spcAft>
              <a:buNone/>
              <a:defRPr sz="1013"/>
            </a:lvl1pPr>
            <a:lvl2pPr marL="317470" indent="0">
              <a:buNone/>
              <a:defRPr/>
            </a:lvl2pPr>
            <a:lvl3pPr marL="609487" indent="0">
              <a:buNone/>
              <a:defRPr/>
            </a:lvl3pPr>
            <a:lvl4pPr marL="839887" indent="0">
              <a:buNone/>
              <a:defRPr/>
            </a:lvl4pPr>
            <a:lvl5pPr marL="1177449"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74177622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4097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endParaRPr lang="en-GB" dirty="0"/>
          </a:p>
        </p:txBody>
      </p:sp>
      <p:sp>
        <p:nvSpPr>
          <p:cNvPr id="4" name="Text Placeholder 3"/>
          <p:cNvSpPr>
            <a:spLocks noGrp="1"/>
          </p:cNvSpPr>
          <p:nvPr>
            <p:ph type="body" sz="quarter" idx="10"/>
          </p:nvPr>
        </p:nvSpPr>
        <p:spPr>
          <a:xfrm>
            <a:off x="838200" y="1897063"/>
            <a:ext cx="10515600" cy="406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39672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838203" y="6340304"/>
            <a:ext cx="5116033" cy="327025"/>
          </a:xfrm>
        </p:spPr>
        <p:txBody>
          <a:bodyPr bIns="0" anchor="b">
            <a:noAutofit/>
          </a:bodyPr>
          <a:lstStyle>
            <a:lvl1pPr marL="0" indent="0">
              <a:buNone/>
              <a:defRPr sz="855">
                <a:solidFill>
                  <a:schemeClr val="tx1"/>
                </a:solidFill>
              </a:defRPr>
            </a:lvl1pPr>
          </a:lstStyle>
          <a:p>
            <a:pPr lvl="0"/>
            <a:r>
              <a:rPr lang="nl-NL"/>
              <a:t>Klik om de modelstijlen te bewerken</a:t>
            </a:r>
          </a:p>
        </p:txBody>
      </p:sp>
      <p:sp>
        <p:nvSpPr>
          <p:cNvPr id="7" name="Text Placeholder 8"/>
          <p:cNvSpPr>
            <a:spLocks noGrp="1"/>
          </p:cNvSpPr>
          <p:nvPr>
            <p:ph type="body" sz="quarter" idx="11"/>
          </p:nvPr>
        </p:nvSpPr>
        <p:spPr>
          <a:xfrm>
            <a:off x="6188149" y="6340304"/>
            <a:ext cx="5165651" cy="327025"/>
          </a:xfrm>
        </p:spPr>
        <p:txBody>
          <a:bodyPr bIns="0" anchor="b">
            <a:noAutofit/>
          </a:bodyPr>
          <a:lstStyle>
            <a:lvl1pPr marL="0" indent="0" algn="r">
              <a:buNone/>
              <a:defRPr sz="855">
                <a:solidFill>
                  <a:schemeClr val="tx1"/>
                </a:solidFill>
              </a:defRPr>
            </a:lvl1pPr>
          </a:lstStyle>
          <a:p>
            <a:pPr lvl="0"/>
            <a:r>
              <a:rPr lang="nl-NL"/>
              <a:t>Klik om de modelstijlen te bewerken</a:t>
            </a:r>
          </a:p>
        </p:txBody>
      </p:sp>
    </p:spTree>
    <p:extLst>
      <p:ext uri="{BB962C8B-B14F-4D97-AF65-F5344CB8AC3E}">
        <p14:creationId xmlns:p14="http://schemas.microsoft.com/office/powerpoint/2010/main" val="36121385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bwMode="auto">
          <a:xfrm>
            <a:off x="336555" y="192647"/>
            <a:ext cx="11381316"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lvl="0"/>
            <a:r>
              <a:rPr lang="en-US" altLang="en-US" dirty="0"/>
              <a:t>Click to edit Master title style</a:t>
            </a:r>
            <a:endParaRPr lang="fr-BE" altLang="en-US" dirty="0"/>
          </a:p>
        </p:txBody>
      </p:sp>
      <p:sp>
        <p:nvSpPr>
          <p:cNvPr id="3" name="Slide Number Placeholder 5"/>
          <p:cNvSpPr>
            <a:spLocks noGrp="1"/>
          </p:cNvSpPr>
          <p:nvPr>
            <p:ph type="sldNum" sz="quarter" idx="10"/>
          </p:nvPr>
        </p:nvSpPr>
        <p:spPr>
          <a:xfrm>
            <a:off x="11537950" y="6372225"/>
            <a:ext cx="495300" cy="365125"/>
          </a:xfrm>
        </p:spPr>
        <p:txBody>
          <a:bodyPr lIns="0" tIns="0" rIns="0" bIns="0" rtlCol="0" anchor="b"/>
          <a:lstStyle>
            <a:lvl1pPr algn="ctr">
              <a:defRPr sz="788" b="1">
                <a:solidFill>
                  <a:srgbClr val="000000"/>
                </a:solidFill>
              </a:defRPr>
            </a:lvl1pPr>
          </a:lstStyle>
          <a:p>
            <a:pPr>
              <a:defRPr/>
            </a:pPr>
            <a:fld id="{1A8D59A2-4650-47F0-B12B-61FD833B7928}" type="slidenum">
              <a:rPr lang="en-US" altLang="en-US"/>
              <a:pPr>
                <a:defRPr/>
              </a:pPr>
              <a:t>‹#›</a:t>
            </a:fld>
            <a:endParaRPr lang="en-US" altLang="en-US" dirty="0"/>
          </a:p>
        </p:txBody>
      </p:sp>
    </p:spTree>
    <p:extLst>
      <p:ext uri="{BB962C8B-B14F-4D97-AF65-F5344CB8AC3E}">
        <p14:creationId xmlns:p14="http://schemas.microsoft.com/office/powerpoint/2010/main" val="325103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C71C07B-1863-4FE7-A224-D9B9DC6FA178}"/>
              </a:ext>
            </a:extLst>
          </p:cNvPr>
          <p:cNvSpPr>
            <a:spLocks noGrp="1"/>
          </p:cNvSpPr>
          <p:nvPr>
            <p:ph type="body" sz="quarter" idx="10" hasCustomPrompt="1"/>
          </p:nvPr>
        </p:nvSpPr>
        <p:spPr>
          <a:xfrm>
            <a:off x="609600" y="6254750"/>
            <a:ext cx="10513613" cy="328612"/>
          </a:xfrm>
        </p:spPr>
        <p:txBody>
          <a:bodyPr/>
          <a:lstStyle>
            <a:lvl1pPr>
              <a:buNone/>
              <a:defRPr sz="1000">
                <a:solidFill>
                  <a:srgbClr val="5A5A5A"/>
                </a:solidFill>
                <a:latin typeface="+mj-lt"/>
              </a:defRPr>
            </a:lvl1pPr>
          </a:lstStyle>
          <a:p>
            <a:pPr lvl="0"/>
            <a:r>
              <a:rPr lang="en-US" dirty="0"/>
              <a:t>Reference</a:t>
            </a:r>
          </a:p>
        </p:txBody>
      </p:sp>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Autofit/>
          </a:bodyPr>
          <a:lstStyle>
            <a:lvl1pPr algn="l">
              <a:defRPr sz="3600">
                <a:solidFill>
                  <a:srgbClr val="2E5E9E"/>
                </a:solidFill>
              </a:defRPr>
            </a:lvl1pPr>
          </a:lstStyle>
          <a:p>
            <a:r>
              <a:rPr lang="en-US" dirty="0"/>
              <a:t>Click to edit Master title style</a:t>
            </a:r>
          </a:p>
        </p:txBody>
      </p:sp>
      <p:sp>
        <p:nvSpPr>
          <p:cNvPr id="6" name="Text Placeholder 2"/>
          <p:cNvSpPr>
            <a:spLocks noGrp="1"/>
          </p:cNvSpPr>
          <p:nvPr>
            <p:ph idx="1"/>
          </p:nvPr>
        </p:nvSpPr>
        <p:spPr>
          <a:xfrm>
            <a:off x="924395" y="1600201"/>
            <a:ext cx="10658004" cy="4525963"/>
          </a:xfrm>
          <a:prstGeom prst="rect">
            <a:avLst/>
          </a:prstGeom>
        </p:spPr>
        <p:txBody>
          <a:bodyPr vert="horz" lIns="91440" tIns="45720" rIns="91440" bIns="45720" rtlCol="0">
            <a:noAutofit/>
          </a:bodyPr>
          <a:lstStyle>
            <a:lvl1pPr marL="342900" indent="-342900">
              <a:buClr>
                <a:srgbClr val="2E5E9E"/>
              </a:buClr>
              <a:buFont typeface="Wingdings" charset="2"/>
              <a:buChar char="§"/>
              <a:defRPr>
                <a:solidFill>
                  <a:srgbClr val="44546A"/>
                </a:solidFill>
              </a:defRPr>
            </a:lvl1pPr>
            <a:lvl2pPr marL="742950" indent="-285750">
              <a:buClr>
                <a:srgbClr val="2E5E9E"/>
              </a:buClr>
              <a:buFont typeface="Helvetica" panose="020B0604020202020204" pitchFamily="34" charset="0"/>
              <a:buChar char="−"/>
              <a:defRPr>
                <a:solidFill>
                  <a:srgbClr val="717171"/>
                </a:solidFill>
              </a:defRPr>
            </a:lvl2pPr>
            <a:lvl3pPr marL="1143000" indent="-228600">
              <a:buClr>
                <a:srgbClr val="2E5E9E"/>
              </a:buClr>
              <a:buFont typeface="Arial" panose="020B0604020202020204" pitchFamily="34" charset="0"/>
              <a:buChar char="•"/>
              <a:defRPr>
                <a:solidFill>
                  <a:srgbClr val="717171"/>
                </a:solidFill>
              </a:defRPr>
            </a:lvl3pPr>
            <a:lvl4pPr marL="1600200" indent="-228600">
              <a:buClr>
                <a:srgbClr val="2E5E9E"/>
              </a:buClr>
              <a:buFont typeface="Helvetica" panose="020B0604020202020204" pitchFamily="34" charset="0"/>
              <a:buChar char="-"/>
              <a:defRPr>
                <a:solidFill>
                  <a:srgbClr val="717171"/>
                </a:solidFill>
              </a:defRPr>
            </a:lvl4pPr>
            <a:lvl5pPr marL="2286000" indent="-4572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p:nvPr userDrawn="1"/>
        </p:nvCxnSpPr>
        <p:spPr>
          <a:xfrm flipV="1">
            <a:off x="753989" y="1430753"/>
            <a:ext cx="11438011" cy="30014"/>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444980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102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16700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939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56429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525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73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2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555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67033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8455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756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03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054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796634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03233447"/>
      </p:ext>
    </p:extLst>
  </p:cSld>
  <p:clrMapOvr>
    <a:masterClrMapping/>
  </p:clrMapOvr>
  <p:transition spd="slow" advClick="0"/>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82254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2718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335440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02029"/>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008736"/>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828555"/>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628873"/>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01207"/>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551384" y="0"/>
            <a:ext cx="11155680" cy="1023414"/>
          </a:xfrm>
        </p:spPr>
        <p:txBody>
          <a:bodyPr/>
          <a:lstStyle>
            <a:lvl1pPr algn="l">
              <a:defRPr sz="2400"/>
            </a:lvl1pPr>
          </a:lstStyle>
          <a:p>
            <a:r>
              <a:rPr lang="en-US" noProof="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4465040"/>
            <a:ext cx="8540496" cy="667512"/>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13605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9738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905967"/>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621910"/>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295534"/>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73325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5013176"/>
            <a:ext cx="4204320" cy="576072"/>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987560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21300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926080"/>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601833"/>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294019"/>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724104"/>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5014312"/>
            <a:ext cx="2743200" cy="585216"/>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71997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551384" y="0"/>
            <a:ext cx="11155680" cy="1196752"/>
          </a:xfrm>
        </p:spPr>
        <p:txBody>
          <a:bodyPr/>
          <a:lstStyle>
            <a:lvl1pPr algn="l">
              <a:defRPr sz="2400"/>
            </a:lvl1pPr>
          </a:lstStyle>
          <a:p>
            <a:r>
              <a:rPr lang="en-US" dirty="0"/>
              <a:t>Click to edit Master title style</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61D4FC23-9FE6-E1FA-B02C-6DA5D3FDDB2B}"/>
              </a:ext>
            </a:extLst>
          </p:cNvPr>
          <p:cNvSpPr>
            <a:spLocks noGrp="1"/>
          </p:cNvSpPr>
          <p:nvPr>
            <p:ph idx="51" hasCustomPrompt="1"/>
          </p:nvPr>
        </p:nvSpPr>
        <p:spPr>
          <a:xfrm>
            <a:off x="2971800"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294C22F9-3FAA-4F50-707E-1FC4CBB72E56}"/>
              </a:ext>
            </a:extLst>
          </p:cNvPr>
          <p:cNvSpPr>
            <a:spLocks noGrp="1"/>
          </p:cNvSpPr>
          <p:nvPr>
            <p:ph idx="57" hasCustomPrompt="1"/>
          </p:nvPr>
        </p:nvSpPr>
        <p:spPr>
          <a:xfrm>
            <a:off x="7295827"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FDFEE0C8-031E-F4E8-E6AF-0E436F5EFCC3}"/>
              </a:ext>
            </a:extLst>
          </p:cNvPr>
          <p:cNvSpPr>
            <a:spLocks noGrp="1"/>
          </p:cNvSpPr>
          <p:nvPr>
            <p:ph idx="65" hasCustomPrompt="1"/>
          </p:nvPr>
        </p:nvSpPr>
        <p:spPr>
          <a:xfrm>
            <a:off x="9494278"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645F3948-58A8-5888-4AFE-235D1C14E3BC}"/>
              </a:ext>
            </a:extLst>
          </p:cNvPr>
          <p:cNvSpPr>
            <a:spLocks noGrp="1"/>
          </p:cNvSpPr>
          <p:nvPr>
            <p:ph idx="71" hasCustomPrompt="1"/>
          </p:nvPr>
        </p:nvSpPr>
        <p:spPr>
          <a:xfrm>
            <a:off x="5136286" y="566124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570054A-B353-C3F8-E06B-6B6736BE2B8D}"/>
              </a:ext>
            </a:extLst>
          </p:cNvPr>
          <p:cNvSpPr>
            <a:spLocks noGrp="1"/>
          </p:cNvSpPr>
          <p:nvPr>
            <p:ph idx="76" hasCustomPrompt="1"/>
          </p:nvPr>
        </p:nvSpPr>
        <p:spPr>
          <a:xfrm>
            <a:off x="2971800"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220113F-CA75-F5B0-8A4A-192497EC80DD}"/>
              </a:ext>
            </a:extLst>
          </p:cNvPr>
          <p:cNvSpPr>
            <a:spLocks noGrp="1"/>
          </p:cNvSpPr>
          <p:nvPr>
            <p:ph idx="77" hasCustomPrompt="1"/>
          </p:nvPr>
        </p:nvSpPr>
        <p:spPr>
          <a:xfrm>
            <a:off x="7295827"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A3FE2B4E-751A-70E6-1EFE-94474424536E}"/>
              </a:ext>
            </a:extLst>
          </p:cNvPr>
          <p:cNvSpPr>
            <a:spLocks noGrp="1"/>
          </p:cNvSpPr>
          <p:nvPr>
            <p:ph idx="78" hasCustomPrompt="1"/>
          </p:nvPr>
        </p:nvSpPr>
        <p:spPr>
          <a:xfrm>
            <a:off x="9494278"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4334C7B1-A77C-0B10-5EA2-9DE6922159CA}"/>
              </a:ext>
            </a:extLst>
          </p:cNvPr>
          <p:cNvSpPr>
            <a:spLocks noGrp="1"/>
          </p:cNvSpPr>
          <p:nvPr>
            <p:ph idx="79" hasCustomPrompt="1"/>
          </p:nvPr>
        </p:nvSpPr>
        <p:spPr>
          <a:xfrm>
            <a:off x="5136286" y="21807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224F21F-A5AA-4240-3980-0A6ABC84FC1F}"/>
              </a:ext>
            </a:extLst>
          </p:cNvPr>
          <p:cNvSpPr>
            <a:spLocks noGrp="1"/>
          </p:cNvSpPr>
          <p:nvPr>
            <p:ph idx="80" hasCustomPrompt="1"/>
          </p:nvPr>
        </p:nvSpPr>
        <p:spPr>
          <a:xfrm>
            <a:off x="2971800"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B86A794-AE27-01CB-64B6-73781A4D1CEB}"/>
              </a:ext>
            </a:extLst>
          </p:cNvPr>
          <p:cNvSpPr>
            <a:spLocks noGrp="1"/>
          </p:cNvSpPr>
          <p:nvPr>
            <p:ph idx="81" hasCustomPrompt="1"/>
          </p:nvPr>
        </p:nvSpPr>
        <p:spPr>
          <a:xfrm>
            <a:off x="7295827"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C77FA390-6911-2BE6-060A-39E156180AC2}"/>
              </a:ext>
            </a:extLst>
          </p:cNvPr>
          <p:cNvSpPr>
            <a:spLocks noGrp="1"/>
          </p:cNvSpPr>
          <p:nvPr>
            <p:ph idx="82" hasCustomPrompt="1"/>
          </p:nvPr>
        </p:nvSpPr>
        <p:spPr>
          <a:xfrm>
            <a:off x="9494278"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2D3C77E8-D5FE-38A6-24B8-6FD3CEE5033C}"/>
              </a:ext>
            </a:extLst>
          </p:cNvPr>
          <p:cNvSpPr>
            <a:spLocks noGrp="1"/>
          </p:cNvSpPr>
          <p:nvPr>
            <p:ph idx="83" hasCustomPrompt="1"/>
          </p:nvPr>
        </p:nvSpPr>
        <p:spPr>
          <a:xfrm>
            <a:off x="5136286" y="3578041"/>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E437AF90-D084-5C39-C886-6132406E6C43}"/>
              </a:ext>
            </a:extLst>
          </p:cNvPr>
          <p:cNvSpPr>
            <a:spLocks noGrp="1"/>
          </p:cNvSpPr>
          <p:nvPr>
            <p:ph idx="84" hasCustomPrompt="1"/>
          </p:nvPr>
        </p:nvSpPr>
        <p:spPr>
          <a:xfrm>
            <a:off x="2971800"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A3C9C5BD-362F-2DDC-EAA8-0650E2EAE3DF}"/>
              </a:ext>
            </a:extLst>
          </p:cNvPr>
          <p:cNvSpPr>
            <a:spLocks noGrp="1"/>
          </p:cNvSpPr>
          <p:nvPr>
            <p:ph idx="85" hasCustomPrompt="1"/>
          </p:nvPr>
        </p:nvSpPr>
        <p:spPr>
          <a:xfrm>
            <a:off x="7295827"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D70EC187-780F-1773-3C22-5EFC11F10904}"/>
              </a:ext>
            </a:extLst>
          </p:cNvPr>
          <p:cNvSpPr>
            <a:spLocks noGrp="1"/>
          </p:cNvSpPr>
          <p:nvPr>
            <p:ph idx="86" hasCustomPrompt="1"/>
          </p:nvPr>
        </p:nvSpPr>
        <p:spPr>
          <a:xfrm>
            <a:off x="9494278"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97DD2C52-A721-C79E-9D40-FD3EA20017EB}"/>
              </a:ext>
            </a:extLst>
          </p:cNvPr>
          <p:cNvSpPr>
            <a:spLocks noGrp="1"/>
          </p:cNvSpPr>
          <p:nvPr>
            <p:ph idx="87" hasCustomPrompt="1"/>
          </p:nvPr>
        </p:nvSpPr>
        <p:spPr>
          <a:xfrm>
            <a:off x="5136286" y="4270677"/>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B02120A6-E61B-85B7-17BC-7D1B1922FF90}"/>
              </a:ext>
            </a:extLst>
          </p:cNvPr>
          <p:cNvSpPr>
            <a:spLocks noGrp="1"/>
          </p:cNvSpPr>
          <p:nvPr>
            <p:ph idx="88" hasCustomPrompt="1"/>
          </p:nvPr>
        </p:nvSpPr>
        <p:spPr>
          <a:xfrm>
            <a:off x="2971800"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EC32EC4E-1C07-2A49-A2CB-22A2C85F7188}"/>
              </a:ext>
            </a:extLst>
          </p:cNvPr>
          <p:cNvSpPr>
            <a:spLocks noGrp="1"/>
          </p:cNvSpPr>
          <p:nvPr>
            <p:ph idx="89" hasCustomPrompt="1"/>
          </p:nvPr>
        </p:nvSpPr>
        <p:spPr>
          <a:xfrm>
            <a:off x="7295827"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BD966B73-D151-D795-9D1A-B0691C549B34}"/>
              </a:ext>
            </a:extLst>
          </p:cNvPr>
          <p:cNvSpPr>
            <a:spLocks noGrp="1"/>
          </p:cNvSpPr>
          <p:nvPr>
            <p:ph idx="90" hasCustomPrompt="1"/>
          </p:nvPr>
        </p:nvSpPr>
        <p:spPr>
          <a:xfrm>
            <a:off x="9494278"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0157A834-BC12-F146-836B-D544009B96E4}"/>
              </a:ext>
            </a:extLst>
          </p:cNvPr>
          <p:cNvSpPr>
            <a:spLocks noGrp="1"/>
          </p:cNvSpPr>
          <p:nvPr>
            <p:ph idx="91" hasCustomPrompt="1"/>
          </p:nvPr>
        </p:nvSpPr>
        <p:spPr>
          <a:xfrm>
            <a:off x="5136286" y="4941168"/>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1950D4F8-7272-C2BF-F122-D1416F7E30FD}"/>
              </a:ext>
            </a:extLst>
          </p:cNvPr>
          <p:cNvSpPr>
            <a:spLocks noGrp="1"/>
          </p:cNvSpPr>
          <p:nvPr>
            <p:ph idx="96" hasCustomPrompt="1"/>
          </p:nvPr>
        </p:nvSpPr>
        <p:spPr>
          <a:xfrm>
            <a:off x="2971800"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D69038CB-4497-433C-E354-B762E7D258BD}"/>
              </a:ext>
            </a:extLst>
          </p:cNvPr>
          <p:cNvSpPr>
            <a:spLocks noGrp="1"/>
          </p:cNvSpPr>
          <p:nvPr>
            <p:ph idx="97" hasCustomPrompt="1"/>
          </p:nvPr>
        </p:nvSpPr>
        <p:spPr>
          <a:xfrm>
            <a:off x="7295827"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351D67FE-A3FD-33E9-6FCB-F65871F6C618}"/>
              </a:ext>
            </a:extLst>
          </p:cNvPr>
          <p:cNvSpPr>
            <a:spLocks noGrp="1"/>
          </p:cNvSpPr>
          <p:nvPr>
            <p:ph idx="98" hasCustomPrompt="1"/>
          </p:nvPr>
        </p:nvSpPr>
        <p:spPr>
          <a:xfrm>
            <a:off x="9494278"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0CAA7CD1-B37A-9BEC-B503-D61C744FE261}"/>
              </a:ext>
            </a:extLst>
          </p:cNvPr>
          <p:cNvSpPr>
            <a:spLocks noGrp="1"/>
          </p:cNvSpPr>
          <p:nvPr>
            <p:ph idx="99" hasCustomPrompt="1"/>
          </p:nvPr>
        </p:nvSpPr>
        <p:spPr>
          <a:xfrm>
            <a:off x="5136286" y="2879403"/>
            <a:ext cx="2011680" cy="585216"/>
          </a:xfrm>
          <a:prstGeom prst="rect">
            <a:avLst/>
          </a:prstGeom>
        </p:spPr>
        <p:txBody>
          <a:bodyPr anchor="ctr"/>
          <a:lstStyle>
            <a:lvl1pPr marL="0" indent="0" algn="ctr">
              <a:lnSpc>
                <a:spcPct val="100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1462301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74515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72171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53903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03925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46226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42083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4787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295522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8928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594261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579071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2252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AdminTemplate">
    <p:bg>
      <p:bgPr>
        <a:solidFill>
          <a:srgbClr val="3189C1"/>
        </a:solidFill>
        <a:effectLst/>
      </p:bgPr>
    </p:bg>
    <p:spTree>
      <p:nvGrpSpPr>
        <p:cNvPr id="1" name=""/>
        <p:cNvGrpSpPr/>
        <p:nvPr/>
      </p:nvGrpSpPr>
      <p:grpSpPr>
        <a:xfrm>
          <a:off x="0" y="0"/>
          <a:ext cx="0" cy="0"/>
          <a:chOff x="0" y="0"/>
          <a:chExt cx="0" cy="0"/>
        </a:xfrm>
      </p:grpSpPr>
      <p:pic>
        <p:nvPicPr>
          <p:cNvPr id="230" name="MSKCrownLogoVectorEWhite.png" descr="MSKCrownLogoVectorEWhite.png"/>
          <p:cNvPicPr>
            <a:picLocks noChangeAspect="1"/>
          </p:cNvPicPr>
          <p:nvPr/>
        </p:nvPicPr>
        <p:blipFill>
          <a:blip r:embed="rId2">
            <a:alphaModFix amt="61804"/>
          </a:blip>
          <a:stretch>
            <a:fillRect/>
          </a:stretch>
        </p:blipFill>
        <p:spPr>
          <a:xfrm>
            <a:off x="6095805" y="1097364"/>
            <a:ext cx="7195625" cy="8122187"/>
          </a:xfrm>
          <a:prstGeom prst="rect">
            <a:avLst/>
          </a:prstGeom>
          <a:ln w="12700">
            <a:miter lim="400000"/>
          </a:ln>
        </p:spPr>
      </p:pic>
      <p:pic>
        <p:nvPicPr>
          <p:cNvPr id="231" name="DegradeBlk2Transparent.png" descr="DegradeBlk2Transparent.png"/>
          <p:cNvPicPr>
            <a:picLocks noChangeAspect="1"/>
          </p:cNvPicPr>
          <p:nvPr/>
        </p:nvPicPr>
        <p:blipFill>
          <a:blip r:embed="rId3">
            <a:alphaModFix amt="20285"/>
          </a:blip>
          <a:stretch>
            <a:fillRect/>
          </a:stretch>
        </p:blipFill>
        <p:spPr>
          <a:xfrm>
            <a:off x="-889796" y="2613025"/>
            <a:ext cx="13971589" cy="5090865"/>
          </a:xfrm>
          <a:prstGeom prst="rect">
            <a:avLst/>
          </a:prstGeom>
          <a:ln w="12700">
            <a:miter lim="400000"/>
          </a:ln>
        </p:spPr>
      </p:pic>
      <p:pic>
        <p:nvPicPr>
          <p:cNvPr id="232" name="MSKLogoCrownTextWhite.png" descr="MSKLogoCrownTextWhite.png"/>
          <p:cNvPicPr>
            <a:picLocks noChangeAspect="1"/>
          </p:cNvPicPr>
          <p:nvPr/>
        </p:nvPicPr>
        <p:blipFill>
          <a:blip r:embed="rId4"/>
          <a:stretch>
            <a:fillRect/>
          </a:stretch>
        </p:blipFill>
        <p:spPr>
          <a:xfrm>
            <a:off x="502889" y="651802"/>
            <a:ext cx="2422068" cy="735167"/>
          </a:xfrm>
          <a:prstGeom prst="rect">
            <a:avLst/>
          </a:prstGeom>
          <a:ln w="12700">
            <a:miter lim="400000"/>
          </a:ln>
        </p:spPr>
      </p:pic>
      <p:sp>
        <p:nvSpPr>
          <p:cNvPr id="233" name="Body Level One…"/>
          <p:cNvSpPr txBox="1">
            <a:spLocks noGrp="1"/>
          </p:cNvSpPr>
          <p:nvPr>
            <p:ph type="body" sz="quarter" idx="1"/>
          </p:nvPr>
        </p:nvSpPr>
        <p:spPr>
          <a:xfrm>
            <a:off x="1103839" y="1940212"/>
            <a:ext cx="8630431" cy="1882386"/>
          </a:xfrm>
          <a:prstGeom prst="rect">
            <a:avLst/>
          </a:prstGeom>
        </p:spPr>
        <p:txBody>
          <a:bodyPr lIns="60952" tIns="60952" rIns="60952" bIns="60952" anchor="b"/>
          <a:lstStyle>
            <a:lvl1pPr marL="317500" indent="-317500" defTabSz="412750">
              <a:spcBef>
                <a:spcPts val="2900"/>
              </a:spcBef>
              <a:buClrTx/>
              <a:buSzPct val="125000"/>
              <a:buFontTx/>
              <a:defRPr sz="2400"/>
            </a:lvl1pPr>
            <a:lvl2pPr marL="952500" indent="-317500" defTabSz="412750">
              <a:spcBef>
                <a:spcPts val="2900"/>
              </a:spcBef>
              <a:buClrTx/>
              <a:buSzPct val="125000"/>
              <a:buFontTx/>
              <a:buChar char="•"/>
              <a:defRPr sz="2400"/>
            </a:lvl2pPr>
            <a:lvl3pPr marL="1587500" indent="-317500" defTabSz="412750">
              <a:spcBef>
                <a:spcPts val="2900"/>
              </a:spcBef>
              <a:buClrTx/>
              <a:buSzPct val="125000"/>
              <a:buFontTx/>
              <a:defRPr sz="2400"/>
            </a:lvl3pPr>
            <a:lvl4pPr marL="2222500" indent="-317500" defTabSz="412750">
              <a:spcBef>
                <a:spcPts val="2900"/>
              </a:spcBef>
              <a:buClrTx/>
              <a:buSzPct val="125000"/>
              <a:buFontTx/>
              <a:buChar char="•"/>
              <a:defRPr sz="2400"/>
            </a:lvl4pPr>
            <a:lvl5pPr marL="2857500" indent="-317500" defTabSz="412750">
              <a:spcBef>
                <a:spcPts val="2900"/>
              </a:spcBef>
              <a:buClrTx/>
              <a:buSzPct val="125000"/>
              <a:buFontTx/>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234" name="Shape 328"/>
          <p:cNvSpPr txBox="1">
            <a:spLocks noGrp="1"/>
          </p:cNvSpPr>
          <p:nvPr>
            <p:ph type="body" sz="quarter" idx="13"/>
          </p:nvPr>
        </p:nvSpPr>
        <p:spPr>
          <a:xfrm>
            <a:off x="1103839" y="3759137"/>
            <a:ext cx="8630431" cy="1205242"/>
          </a:xfrm>
          <a:prstGeom prst="rect">
            <a:avLst/>
          </a:prstGeom>
        </p:spPr>
        <p:txBody>
          <a:bodyPr lIns="60952" tIns="60952" rIns="60952" bIns="60952"/>
          <a:lstStyle/>
          <a:p>
            <a:pPr marL="443706" indent="-443706" defTabSz="607483">
              <a:spcBef>
                <a:spcPts val="600"/>
              </a:spcBef>
              <a:buClrTx/>
              <a:defRPr sz="2600"/>
            </a:pPr>
            <a:endParaRPr/>
          </a:p>
        </p:txBody>
      </p:sp>
      <p:sp>
        <p:nvSpPr>
          <p:cNvPr id="235" name="Slide Number"/>
          <p:cNvSpPr txBox="1">
            <a:spLocks noGrp="1"/>
          </p:cNvSpPr>
          <p:nvPr>
            <p:ph type="sldNum" sz="quarter" idx="2"/>
          </p:nvPr>
        </p:nvSpPr>
        <p:spPr>
          <a:xfrm>
            <a:off x="11221765" y="6366977"/>
            <a:ext cx="360638" cy="343871"/>
          </a:xfrm>
          <a:prstGeom prst="rect">
            <a:avLst/>
          </a:prstGeom>
        </p:spPr>
        <p:txBody>
          <a:bodyPr lIns="60958" tIns="60958" rIns="60958" bIns="60958"/>
          <a:lstStyle>
            <a:lvl1pPr defTabSz="609600">
              <a:defRPr sz="1600">
                <a:solidFill>
                  <a:srgbClr val="88888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31314494"/>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latin typeface="Arial Narrow" panose="020B060602020203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60170509"/>
      </p:ext>
    </p:extLst>
  </p:cSld>
  <p:clrMapOvr>
    <a:masterClrMapping/>
  </p:clrMapOvr>
  <p:extLst>
    <p:ext uri="{DCECCB84-F9BA-43D5-87BE-67443E8EF086}">
      <p15:sldGuideLst xmlns:p15="http://schemas.microsoft.com/office/powerpoint/2012/main">
        <p15:guide id="1" pos="512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3F7DA-7EDC-FBA3-7FED-B45ECA0D16E3}"/>
              </a:ext>
            </a:extLst>
          </p:cNvPr>
          <p:cNvSpPr>
            <a:spLocks noGrp="1"/>
          </p:cNvSpPr>
          <p:nvPr>
            <p:ph idx="1"/>
          </p:nvPr>
        </p:nvSpPr>
        <p:spPr>
          <a:xfrm>
            <a:off x="479999" y="1835151"/>
            <a:ext cx="10515600" cy="4349749"/>
          </a:xfrm>
          <a:prstGeom prst="rect">
            <a:avLst/>
          </a:prstGeom>
        </p:spPr>
        <p:txBody>
          <a:bodyPr vert="horz" lIns="91440" tIns="45720" rIns="91440" bIns="45720" rtlCol="0">
            <a:norm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133" kern="1200">
                <a:solidFill>
                  <a:schemeClr val="tx1">
                    <a:lumMod val="75000"/>
                    <a:lumOff val="25000"/>
                  </a:schemeClr>
                </a:solidFill>
                <a:latin typeface="Arial Narrow" panose="020B0606020202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rgbClr val="5F5D8E"/>
                </a:solidFill>
                <a:latin typeface="Arial Narrow" panose="020B0606020202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rgbClr val="AB0C23"/>
                </a:solidFill>
                <a:latin typeface="Arial Narrow" panose="020B0606020202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kern="1200">
                <a:solidFill>
                  <a:schemeClr val="tx1">
                    <a:lumMod val="75000"/>
                    <a:lumOff val="25000"/>
                  </a:schemeClr>
                </a:solidFill>
                <a:latin typeface="Arial Narrow" panose="020B0606020202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Google Shape;18;p14">
            <a:extLst>
              <a:ext uri="{FF2B5EF4-FFF2-40B4-BE49-F238E27FC236}">
                <a16:creationId xmlns:a16="http://schemas.microsoft.com/office/drawing/2014/main" id="{7B28D9C0-A613-09FC-7C2A-0CBC18F3C9B3}"/>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5F5D8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6953518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6" cy="540002"/>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7" y="365126"/>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7" y="5627296"/>
            <a:ext cx="10944225" cy="539750"/>
          </a:xfrm>
        </p:spPr>
        <p:txBody>
          <a:bodyPr anchor="b">
            <a:noAutofit/>
          </a:bodyPr>
          <a:lstStyle>
            <a:lvl1pPr marL="0" indent="0">
              <a:spcAft>
                <a:spcPts val="0"/>
              </a:spcAft>
              <a:buNone/>
              <a:defRPr sz="1000">
                <a:solidFill>
                  <a:schemeClr val="tx1"/>
                </a:solidFill>
                <a:latin typeface="+mj-lt"/>
              </a:defRPr>
            </a:lvl1pPr>
            <a:lvl2pPr marL="188913"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2607867" y="6393685"/>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custDataLst>
      <p:tags r:id="rId1"/>
    </p:custDataLst>
    <p:extLst>
      <p:ext uri="{BB962C8B-B14F-4D97-AF65-F5344CB8AC3E}">
        <p14:creationId xmlns:p14="http://schemas.microsoft.com/office/powerpoint/2010/main" val="22363737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Title only_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7" y="365126"/>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7" y="5627296"/>
            <a:ext cx="10944225" cy="539750"/>
          </a:xfrm>
        </p:spPr>
        <p:txBody>
          <a:bodyPr anchor="b">
            <a:noAutofit/>
          </a:bodyPr>
          <a:lstStyle>
            <a:lvl1pPr marL="0" indent="0">
              <a:spcAft>
                <a:spcPts val="0"/>
              </a:spcAft>
              <a:buNone/>
              <a:defRPr sz="1000">
                <a:solidFill>
                  <a:schemeClr val="tx1"/>
                </a:solidFill>
                <a:latin typeface="+mj-lt"/>
              </a:defRPr>
            </a:lvl1pPr>
            <a:lvl2pPr marL="188913"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066039AF-AE05-C3BF-8BAE-6AA5C7BC3E8C}"/>
              </a:ext>
            </a:extLst>
          </p:cNvPr>
          <p:cNvSpPr txBox="1">
            <a:spLocks noGrp="1"/>
          </p:cNvSpPr>
          <p:nvPr>
            <p:ph type="body" idx="14" hasCustomPrompt="1"/>
          </p:nvPr>
        </p:nvSpPr>
        <p:spPr>
          <a:xfrm>
            <a:off x="2607867" y="6393685"/>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custDataLst>
      <p:tags r:id="rId1"/>
    </p:custDataLst>
    <p:extLst>
      <p:ext uri="{BB962C8B-B14F-4D97-AF65-F5344CB8AC3E}">
        <p14:creationId xmlns:p14="http://schemas.microsoft.com/office/powerpoint/2010/main" val="165186696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3200">
                <a:solidFill>
                  <a:srgbClr val="433F3F"/>
                </a:solidFill>
              </a:defRPr>
            </a:lvl1pPr>
          </a:lstStyle>
          <a:p>
            <a:r>
              <a:rPr lang="en-US"/>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355601" y="1365252"/>
            <a:ext cx="11459633" cy="4986867"/>
          </a:xfrm>
        </p:spPr>
        <p:txBody>
          <a:bodyPr/>
          <a:lstStyle>
            <a:lvl1pPr marL="228600" indent="-228600">
              <a:spcBef>
                <a:spcPts val="1200"/>
              </a:spcBef>
              <a:buClr>
                <a:schemeClr val="tx1"/>
              </a:buClr>
              <a:defRPr sz="2400">
                <a:solidFill>
                  <a:srgbClr val="433F3F"/>
                </a:solidFill>
              </a:defRPr>
            </a:lvl1pPr>
            <a:lvl3pPr>
              <a:buClr>
                <a:schemeClr val="tx1"/>
              </a:buClr>
              <a:defRPr sz="2000">
                <a:solidFill>
                  <a:srgbClr val="433F3F"/>
                </a:solidFill>
              </a:defRPr>
            </a:lvl3pPr>
            <a:lvl4pPr marL="685800">
              <a:buClr>
                <a:schemeClr val="tx1"/>
              </a:buClr>
              <a:defRPr sz="2000">
                <a:solidFill>
                  <a:srgbClr val="433F3F"/>
                </a:solidFill>
              </a:defRPr>
            </a:lvl4pPr>
            <a:lvl5pPr>
              <a:buClr>
                <a:schemeClr val="tx1"/>
              </a:buClr>
              <a:defRPr sz="20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9286088" y="0"/>
            <a:ext cx="2905914" cy="256352"/>
          </a:xfrm>
          <a:prstGeom prst="rect">
            <a:avLst/>
          </a:prstGeom>
          <a:noFill/>
        </p:spPr>
        <p:txBody>
          <a:bodyPr wrap="square" rtlCol="0">
            <a:spAutoFit/>
          </a:bodyPr>
          <a:lstStyle/>
          <a:p>
            <a:pPr marL="0" marR="0" lvl="0" indent="0" algn="r" defTabSz="1218895" rtl="0" eaLnBrk="1" fontAlgn="auto" latinLnBrk="0" hangingPunct="1">
              <a:lnSpc>
                <a:spcPct val="100000"/>
              </a:lnSpc>
              <a:spcBef>
                <a:spcPts val="0"/>
              </a:spcBef>
              <a:spcAft>
                <a:spcPts val="0"/>
              </a:spcAft>
              <a:buClrTx/>
              <a:buSzTx/>
              <a:buFontTx/>
              <a:buNone/>
              <a:tabLst/>
              <a:defRPr/>
            </a:pPr>
            <a:r>
              <a:rPr kumimoji="0" lang="en-US" sz="1066" b="0" i="0" u="none" strike="noStrike" kern="1200" cap="none" spc="0" normalizeH="0" baseline="0" noProof="0">
                <a:ln>
                  <a:noFill/>
                </a:ln>
                <a:solidFill>
                  <a:prstClr val="black"/>
                </a:solidFill>
                <a:effectLst/>
                <a:uLnTx/>
                <a:uFillTx/>
                <a:latin typeface="Aptos" panose="020B0004020202020204"/>
                <a:ea typeface="+mn-ea"/>
                <a:cs typeface="+mn-cs"/>
              </a:rPr>
              <a:t>CheckMate 649: NIVO + IPI biomarkers</a:t>
            </a:r>
          </a:p>
        </p:txBody>
      </p:sp>
      <p:sp>
        <p:nvSpPr>
          <p:cNvPr id="7" name="Slide Number Placeholder 5">
            <a:extLst>
              <a:ext uri="{FF2B5EF4-FFF2-40B4-BE49-F238E27FC236}">
                <a16:creationId xmlns:a16="http://schemas.microsoft.com/office/drawing/2014/main" id="{1D18DCD5-6EFE-9554-E5EE-2AEF21D69054}"/>
              </a:ext>
            </a:extLst>
          </p:cNvPr>
          <p:cNvSpPr>
            <a:spLocks noGrp="1"/>
          </p:cNvSpPr>
          <p:nvPr>
            <p:ph type="sldNum" sz="quarter" idx="4"/>
          </p:nvPr>
        </p:nvSpPr>
        <p:spPr>
          <a:xfrm>
            <a:off x="11222014" y="6413121"/>
            <a:ext cx="662940" cy="365125"/>
          </a:xfrm>
          <a:prstGeom prst="rect">
            <a:avLst/>
          </a:prstGeom>
        </p:spPr>
        <p:txBody>
          <a:bodyPr vert="horz" lIns="91440" tIns="45720" rIns="91440" bIns="45720" rtlCol="0" anchor="ctr"/>
          <a:lstStyle>
            <a:lvl1pPr algn="r">
              <a:defRPr lang="en-US" sz="1000"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1AFCDA-ABCC-4704-AB71-48FDE4F2FA4C}" type="slidenum">
              <a:rPr kumimoji="0" lang="en-GB" sz="1000" b="0" i="0" u="none" strike="noStrike" kern="1200" cap="none" spc="0" normalizeH="0" baseline="0" noProof="0" smtClean="0">
                <a:ln>
                  <a:noFill/>
                </a:ln>
                <a:solidFill>
                  <a:prstClr val="black"/>
                </a:solidFill>
                <a:effectLst/>
                <a:uLnTx/>
                <a:uFillTx/>
                <a:latin typeface="Aptos" panose="020B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26151933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6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000" b="0" i="0" u="none" strike="noStrike" kern="1200" cap="none" spc="0" normalizeH="0" baseline="0" noProof="0" smtClean="0">
                <a:ln>
                  <a:noFill/>
                </a:ln>
                <a:solidFill>
                  <a:srgbClr val="FFFFFF"/>
                </a:solidFill>
                <a:effectLst/>
                <a:uLnTx/>
                <a:uFillTx/>
                <a:latin typeface="Trebuchet MS" panose="020B0603020202020204"/>
                <a:ea typeface="+mn-e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Trebuchet MS" panose="020B0603020202020204"/>
              <a:ea typeface="+mn-ea"/>
              <a:cs typeface="Helvetica"/>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4DD77F0-297C-2C44-A012-B741AF397B45}"/>
              </a:ext>
            </a:extLst>
          </p:cNvPr>
          <p:cNvSpPr>
            <a:spLocks noGrp="1"/>
          </p:cNvSpPr>
          <p:nvPr>
            <p:ph type="body" sz="quarter" idx="15" hasCustomPrompt="1"/>
          </p:nvPr>
        </p:nvSpPr>
        <p:spPr>
          <a:xfrm>
            <a:off x="4979503" y="6271847"/>
            <a:ext cx="4832327"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00007297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Content Slide 4">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a:solidFill>
                  <a:srgbClr val="673085"/>
                </a:solidFill>
              </a:defRPr>
            </a:lvl1pPr>
          </a:lstStyle>
          <a:p>
            <a:r>
              <a:rPr lang="en-US"/>
              <a:t>Click to add title</a:t>
            </a:r>
          </a:p>
        </p:txBody>
      </p:sp>
      <p:sp>
        <p:nvSpPr>
          <p:cNvPr id="6" name="Rectangle 5">
            <a:extLst>
              <a:ext uri="{FF2B5EF4-FFF2-40B4-BE49-F238E27FC236}">
                <a16:creationId xmlns:a16="http://schemas.microsoft.com/office/drawing/2014/main" id="{0C0D25B5-5E44-934E-1116-FD9D76E848D6}"/>
              </a:ext>
            </a:extLst>
          </p:cNvPr>
          <p:cNvSpPr/>
          <p:nvPr userDrawn="1"/>
        </p:nvSpPr>
        <p:spPr>
          <a:xfrm>
            <a:off x="134471" y="188259"/>
            <a:ext cx="3186953" cy="712694"/>
          </a:xfrm>
          <a:prstGeom prst="rect">
            <a:avLst/>
          </a:prstGeom>
          <a:solidFill>
            <a:srgbClr val="FFFFFF"/>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Display" panose="020F0302020204030204"/>
              <a:ea typeface="+mn-ea"/>
              <a:cs typeface="+mn-cs"/>
              <a:sym typeface="Calibri"/>
            </a:endParaRPr>
          </a:p>
        </p:txBody>
      </p:sp>
    </p:spTree>
    <p:extLst>
      <p:ext uri="{BB962C8B-B14F-4D97-AF65-F5344CB8AC3E}">
        <p14:creationId xmlns:p14="http://schemas.microsoft.com/office/powerpoint/2010/main" val="22280452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9497-DA9B-D3A4-B29B-A6A234A754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3FAC99-F298-65B1-7768-4553F091F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0F0BC9-19B6-A475-5BFC-879E4EB83829}"/>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52D1A17C-66C1-FA8C-09C2-6F0A4BA90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58A893-7951-71ED-B1BF-B011DF585DA5}"/>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251170375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F577-94C7-A47E-770E-03E20459D8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A94AB4-CA78-6AE1-E31C-A468B1BD95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0685A-811F-0A22-0678-C4D00075B556}"/>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36E25080-85A5-9BE3-3465-6D629664E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A7142-702C-8C2F-8B3E-60FD9612DA81}"/>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16652241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9D17-1E30-5751-A7A6-ED2994E199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770FB3-B29D-8012-63E7-66DA093D6B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22BBAC-9245-D9D5-C677-E467037EA373}"/>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E22972F2-DD88-C5CB-2A80-5691C4FF0D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B69BA-1E69-9E62-8BED-F595AC15E42B}"/>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171221075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6F0F-2F0A-19C0-3E51-C9593CF793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57645-E0FB-3962-BF82-1AF42F7E40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AD12-1395-2FB8-56AC-B9D0AC600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5BDFED-E015-7575-B3AE-704BFE752CD9}"/>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6" name="Footer Placeholder 5">
            <a:extLst>
              <a:ext uri="{FF2B5EF4-FFF2-40B4-BE49-F238E27FC236}">
                <a16:creationId xmlns:a16="http://schemas.microsoft.com/office/drawing/2014/main" id="{2A16E516-DF3A-9906-327F-A4D6D5ED4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B7301-A783-9C25-94E9-31BD92A91BFC}"/>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307822861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8B804-EF1E-7243-8F96-3FB8F653D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BB9972-C68A-6AB9-5B55-A7C6DE002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B1FCD4-1807-6908-179F-0E369263C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B20E1-693E-EC60-ABFF-1F1562385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99F449-7C00-1A4A-AA4B-FB5B7800AD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93DA7-DD1A-13FD-F7C8-D32CA8069E6F}"/>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8" name="Footer Placeholder 7">
            <a:extLst>
              <a:ext uri="{FF2B5EF4-FFF2-40B4-BE49-F238E27FC236}">
                <a16:creationId xmlns:a16="http://schemas.microsoft.com/office/drawing/2014/main" id="{3A0F8989-105D-10D1-9826-478FD13AF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B07E93-E96D-4EB7-0D7D-AFE0DB59088D}"/>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373352472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8BB3-3E44-FD7D-68D0-82D2F01568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E887-1EEA-F308-419F-C0246E694472}"/>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4" name="Footer Placeholder 3">
            <a:extLst>
              <a:ext uri="{FF2B5EF4-FFF2-40B4-BE49-F238E27FC236}">
                <a16:creationId xmlns:a16="http://schemas.microsoft.com/office/drawing/2014/main" id="{2269EB63-D929-06BB-4B6C-1888A7381F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68EAF-4F77-0EC0-4518-EE1E2DBA8FCF}"/>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1596632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7B427-CFCE-97AC-A6E6-96238C7D6F2D}"/>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3" name="Footer Placeholder 2">
            <a:extLst>
              <a:ext uri="{FF2B5EF4-FFF2-40B4-BE49-F238E27FC236}">
                <a16:creationId xmlns:a16="http://schemas.microsoft.com/office/drawing/2014/main" id="{146315B7-6D63-6F70-2489-1AB3A214CA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F415A7-8E07-8DE1-70BE-9FB4228A7248}"/>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1681162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4484-5418-C881-B6F9-D70349D16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9DB2FC-2764-9DC2-5ACA-5CF3FB002F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EDC6C-7FE6-6956-F3B0-4C99AE287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5793F-44FD-2C45-9C05-4789A78F5D2F}"/>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6" name="Footer Placeholder 5">
            <a:extLst>
              <a:ext uri="{FF2B5EF4-FFF2-40B4-BE49-F238E27FC236}">
                <a16:creationId xmlns:a16="http://schemas.microsoft.com/office/drawing/2014/main" id="{C418F6C4-E4F8-7578-9F94-37156137C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F6F17-0647-5DBA-4D52-075D30A0DE73}"/>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297970487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13F3-AA2F-E1C8-967F-593538B99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D2B7D3-3F14-1C3F-C6FC-AC8065A84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28382-AE08-E24A-2D83-32745C2123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B5436-9EE7-1E1A-A823-F1B7C33B03B2}"/>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6" name="Footer Placeholder 5">
            <a:extLst>
              <a:ext uri="{FF2B5EF4-FFF2-40B4-BE49-F238E27FC236}">
                <a16:creationId xmlns:a16="http://schemas.microsoft.com/office/drawing/2014/main" id="{DA8ABF52-1329-96BB-27AF-B2578DC96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EA6F3-BA06-D96D-6188-4FDA66E342C9}"/>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3161351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B3FF-FFB3-C2AF-C15C-1EAA6599A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72049-12DF-53DD-61C1-0A6D8A07FE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53663-F9AF-1886-C606-D581FF6D163D}"/>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BA9A7EDC-3976-8DCC-DDD9-84A65DA023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843C8-3134-AF58-E56E-D81607104854}"/>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25236417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FCAD1A-1FD4-8444-88ED-366F733143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2DCEB-31D4-6808-0C5A-64E9D46E1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E085A-E742-C3E3-4382-FED1E883B029}"/>
              </a:ext>
            </a:extLst>
          </p:cNvPr>
          <p:cNvSpPr>
            <a:spLocks noGrp="1"/>
          </p:cNvSpPr>
          <p:nvPr>
            <p:ph type="dt" sz="half" idx="10"/>
          </p:nvPr>
        </p:nvSpPr>
        <p:spPr/>
        <p:txBody>
          <a:body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00204A4B-A36B-9F89-3904-EC96CC989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35EAC-61A1-9EE2-7D98-C66D7DAE2544}"/>
              </a:ext>
            </a:extLst>
          </p:cNvPr>
          <p:cNvSpPr>
            <a:spLocks noGrp="1"/>
          </p:cNvSpPr>
          <p:nvPr>
            <p:ph type="sldNum" sz="quarter" idx="12"/>
          </p:nvPr>
        </p:nvSpPr>
        <p:spPr/>
        <p:txBody>
          <a:bodyPr/>
          <a:lstStyle/>
          <a:p>
            <a:fld id="{0895E53A-432E-4344-89E3-D9FE79F361F9}" type="slidenum">
              <a:rPr lang="en-US" smtClean="0"/>
              <a:t>‹#›</a:t>
            </a:fld>
            <a:endParaRPr lang="en-US"/>
          </a:p>
        </p:txBody>
      </p:sp>
    </p:spTree>
    <p:extLst>
      <p:ext uri="{BB962C8B-B14F-4D97-AF65-F5344CB8AC3E}">
        <p14:creationId xmlns:p14="http://schemas.microsoft.com/office/powerpoint/2010/main" val="20315659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89"/>
        <p:cNvGrpSpPr/>
        <p:nvPr/>
      </p:nvGrpSpPr>
      <p:grpSpPr>
        <a:xfrm>
          <a:off x="0" y="0"/>
          <a:ext cx="0" cy="0"/>
          <a:chOff x="0" y="0"/>
          <a:chExt cx="0" cy="0"/>
        </a:xfrm>
      </p:grpSpPr>
      <p:sp>
        <p:nvSpPr>
          <p:cNvPr id="3" name="Google Shape;59;p55">
            <a:extLst>
              <a:ext uri="{FF2B5EF4-FFF2-40B4-BE49-F238E27FC236}">
                <a16:creationId xmlns:a16="http://schemas.microsoft.com/office/drawing/2014/main" id="{247907D7-92E9-4341-ABB9-68310BB90927}"/>
              </a:ext>
            </a:extLst>
          </p:cNvPr>
          <p:cNvSpPr txBox="1">
            <a:spLocks noGrp="1"/>
          </p:cNvSpPr>
          <p:nvPr>
            <p:ph type="title"/>
          </p:nvPr>
        </p:nvSpPr>
        <p:spPr>
          <a:xfrm>
            <a:off x="1020845" y="297665"/>
            <a:ext cx="10239828" cy="78266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000">
                <a:solidFill>
                  <a:srgbClr val="0070C0"/>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221313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6"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7" y="1598086"/>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0"/>
            <a:ext cx="4572000" cy="252239"/>
          </a:xfrm>
        </p:spPr>
        <p:txBody>
          <a:bodyPr tIns="45720" rIns="137160">
            <a:noAutofit/>
          </a:bodyPr>
          <a:lstStyle>
            <a:lvl1pPr marL="0" indent="0" algn="r">
              <a:buFontTx/>
              <a:buNone/>
              <a:defRPr sz="1200">
                <a:latin typeface="Arial Narrow" panose="020B0606020202030204" pitchFamily="34" charset="0"/>
              </a:defRPr>
            </a:lvl1pPr>
            <a:lvl2pPr marL="609569" indent="0">
              <a:buFontTx/>
              <a:buNone/>
              <a:defRPr/>
            </a:lvl2pPr>
            <a:lvl3pPr marL="1217022" indent="0">
              <a:buFontTx/>
              <a:buNone/>
              <a:defRPr/>
            </a:lvl3pPr>
            <a:lvl4pPr marL="1680549" indent="0">
              <a:buFontTx/>
              <a:buNone/>
              <a:defRPr/>
            </a:lvl4pPr>
            <a:lvl5pPr marL="2141960"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1" y="6356349"/>
            <a:ext cx="12192001" cy="501651"/>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3325313199"/>
      </p:ext>
    </p:extLst>
  </p:cSld>
  <p:clrMapOvr>
    <a:masterClrMapping/>
  </p:clrMapOvr>
  <p:extLst>
    <p:ext uri="{DCECCB84-F9BA-43D5-87BE-67443E8EF086}">
      <p15:sldGuideLst xmlns:p15="http://schemas.microsoft.com/office/powerpoint/2012/main">
        <p15:guide id="1" pos="512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18DC0-BA96-495A-8646-E35C787F31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F485D-BD61-4F6F-8E8F-E2B84D117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4A868-0BC6-4545-8E65-87F575C82C51}"/>
              </a:ext>
            </a:extLst>
          </p:cNvPr>
          <p:cNvSpPr>
            <a:spLocks noGrp="1"/>
          </p:cNvSpPr>
          <p:nvPr>
            <p:ph type="dt" sz="half" idx="10"/>
          </p:nvPr>
        </p:nvSpPr>
        <p:spPr/>
        <p:txBody>
          <a:bodyPr/>
          <a:lstStyle/>
          <a:p>
            <a:fld id="{040136E4-8731-4C44-8966-6B6AE5486F08}" type="datetimeFigureOut">
              <a:rPr lang="en-US" smtClean="0"/>
              <a:t>5/29/26</a:t>
            </a:fld>
            <a:endParaRPr lang="en-US"/>
          </a:p>
        </p:txBody>
      </p:sp>
      <p:sp>
        <p:nvSpPr>
          <p:cNvPr id="5" name="Footer Placeholder 4">
            <a:extLst>
              <a:ext uri="{FF2B5EF4-FFF2-40B4-BE49-F238E27FC236}">
                <a16:creationId xmlns:a16="http://schemas.microsoft.com/office/drawing/2014/main" id="{0411C080-1821-41E1-B2F9-113927EA5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96B35-652D-4974-B880-E491F62194B1}"/>
              </a:ext>
            </a:extLst>
          </p:cNvPr>
          <p:cNvSpPr>
            <a:spLocks noGrp="1"/>
          </p:cNvSpPr>
          <p:nvPr>
            <p:ph type="sldNum" sz="quarter" idx="12"/>
          </p:nvPr>
        </p:nvSpPr>
        <p:spPr/>
        <p:txBody>
          <a:bodyPr/>
          <a:lstStyle/>
          <a:p>
            <a:fld id="{ED4FE443-1B21-4FFD-BC85-093B78EDB9FD}" type="slidenum">
              <a:rPr lang="en-US" smtClean="0"/>
              <a:t>‹#›</a:t>
            </a:fld>
            <a:endParaRPr lang="en-US"/>
          </a:p>
        </p:txBody>
      </p:sp>
    </p:spTree>
    <p:extLst>
      <p:ext uri="{BB962C8B-B14F-4D97-AF65-F5344CB8AC3E}">
        <p14:creationId xmlns:p14="http://schemas.microsoft.com/office/powerpoint/2010/main" val="22116544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9C90-F05F-712F-8330-9B6EC12D3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A4A4-30F1-5E7B-604C-AC42B7049C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60895-8632-539B-8A6D-8BCB57036911}"/>
              </a:ext>
            </a:extLst>
          </p:cNvPr>
          <p:cNvSpPr>
            <a:spLocks noGrp="1"/>
          </p:cNvSpPr>
          <p:nvPr>
            <p:ph type="dt" sz="half" idx="10"/>
          </p:nvPr>
        </p:nvSpPr>
        <p:spPr/>
        <p:txBody>
          <a:bodyPr/>
          <a:lstStyle/>
          <a:p>
            <a:fld id="{040136E4-8731-4C44-8966-6B6AE5486F08}" type="datetimeFigureOut">
              <a:rPr lang="en-US" smtClean="0"/>
              <a:t>5/29/26</a:t>
            </a:fld>
            <a:endParaRPr lang="en-US"/>
          </a:p>
        </p:txBody>
      </p:sp>
      <p:sp>
        <p:nvSpPr>
          <p:cNvPr id="5" name="Footer Placeholder 4">
            <a:extLst>
              <a:ext uri="{FF2B5EF4-FFF2-40B4-BE49-F238E27FC236}">
                <a16:creationId xmlns:a16="http://schemas.microsoft.com/office/drawing/2014/main" id="{AA46A703-B437-505C-0F5C-740B37DC8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812D6-F759-101B-38BC-451A497EC833}"/>
              </a:ext>
            </a:extLst>
          </p:cNvPr>
          <p:cNvSpPr>
            <a:spLocks noGrp="1"/>
          </p:cNvSpPr>
          <p:nvPr>
            <p:ph type="sldNum" sz="quarter" idx="12"/>
          </p:nvPr>
        </p:nvSpPr>
        <p:spPr/>
        <p:txBody>
          <a:bodyPr/>
          <a:lstStyle/>
          <a:p>
            <a:fld id="{ED4FE443-1B21-4FFD-BC85-093B78EDB9FD}" type="slidenum">
              <a:rPr lang="en-US" smtClean="0"/>
              <a:t>‹#›</a:t>
            </a:fld>
            <a:endParaRPr lang="en-US"/>
          </a:p>
        </p:txBody>
      </p:sp>
    </p:spTree>
    <p:extLst>
      <p:ext uri="{BB962C8B-B14F-4D97-AF65-F5344CB8AC3E}">
        <p14:creationId xmlns:p14="http://schemas.microsoft.com/office/powerpoint/2010/main" val="37050314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3" name="Picture 2" descr="A close-up of a company logo&#10;&#10;Description automatically generated">
            <a:extLst>
              <a:ext uri="{FF2B5EF4-FFF2-40B4-BE49-F238E27FC236}">
                <a16:creationId xmlns:a16="http://schemas.microsoft.com/office/drawing/2014/main" id="{0E0D260C-7B2C-F30B-D236-F7FCEC11A82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73011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Blank 0">
    <p:spTree>
      <p:nvGrpSpPr>
        <p:cNvPr id="1" name=""/>
        <p:cNvGrpSpPr/>
        <p:nvPr/>
      </p:nvGrpSpPr>
      <p:grpSpPr>
        <a:xfrm>
          <a:off x="0" y="0"/>
          <a:ext cx="0" cy="0"/>
          <a:chOff x="0" y="0"/>
          <a:chExt cx="0" cy="0"/>
        </a:xfrm>
      </p:grpSpPr>
      <p:sp>
        <p:nvSpPr>
          <p:cNvPr id="1759" name="Rectangle"/>
          <p:cNvSpPr/>
          <p:nvPr/>
        </p:nvSpPr>
        <p:spPr>
          <a:xfrm>
            <a:off x="5765801" y="6756404"/>
            <a:ext cx="3558983" cy="212033"/>
          </a:xfrm>
          <a:prstGeom prst="rect">
            <a:avLst/>
          </a:prstGeom>
          <a:solidFill>
            <a:srgbClr val="00BDF2"/>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0" name="Rectangle"/>
          <p:cNvSpPr/>
          <p:nvPr/>
        </p:nvSpPr>
        <p:spPr>
          <a:xfrm>
            <a:off x="-435770" y="6750347"/>
            <a:ext cx="6480433" cy="212039"/>
          </a:xfrm>
          <a:prstGeom prst="rect">
            <a:avLst/>
          </a:prstGeom>
          <a:solidFill>
            <a:srgbClr val="9BDCFF"/>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1" name="Rectangle"/>
          <p:cNvSpPr/>
          <p:nvPr/>
        </p:nvSpPr>
        <p:spPr>
          <a:xfrm>
            <a:off x="9304852" y="6756404"/>
            <a:ext cx="2954533" cy="212033"/>
          </a:xfrm>
          <a:prstGeom prst="rect">
            <a:avLst/>
          </a:prstGeom>
          <a:solidFill>
            <a:srgbClr val="2875B4"/>
          </a:solidFill>
          <a:ln w="12700">
            <a:miter lim="400000"/>
          </a:ln>
        </p:spPr>
        <p:txBody>
          <a:bodyPr lIns="60957" tIns="60957" rIns="60957" bIns="60957" anchor="ctr"/>
          <a:lstStyle/>
          <a:p>
            <a:pPr algn="ctr" defTabSz="1097239">
              <a:defRPr sz="900">
                <a:solidFill>
                  <a:srgbClr val="2875B4"/>
                </a:solidFill>
              </a:defRPr>
            </a:pPr>
            <a:endParaRPr sz="1200"/>
          </a:p>
        </p:txBody>
      </p:sp>
      <p:sp>
        <p:nvSpPr>
          <p:cNvPr id="1762" name="Rectangle"/>
          <p:cNvSpPr/>
          <p:nvPr/>
        </p:nvSpPr>
        <p:spPr>
          <a:xfrm>
            <a:off x="11915699" y="6704633"/>
            <a:ext cx="222332" cy="451727"/>
          </a:xfrm>
          <a:prstGeom prst="rect">
            <a:avLst/>
          </a:prstGeom>
          <a:solidFill>
            <a:srgbClr val="FFFFFF">
              <a:alpha val="50337"/>
            </a:srgbClr>
          </a:solidFill>
          <a:ln w="12700">
            <a:miter lim="400000"/>
          </a:ln>
        </p:spPr>
        <p:txBody>
          <a:bodyPr lIns="60957" tIns="60957" rIns="60957" bIns="60957" anchor="ctr"/>
          <a:lstStyle/>
          <a:p>
            <a:pPr algn="ctr" defTabSz="410746">
              <a:defRPr sz="900">
                <a:solidFill>
                  <a:srgbClr val="FFFFFF"/>
                </a:solidFill>
                <a:latin typeface="Helvetica Light"/>
                <a:ea typeface="Helvetica Light"/>
                <a:cs typeface="Helvetica Light"/>
                <a:sym typeface="Helvetica Light"/>
              </a:defRPr>
            </a:pPr>
            <a:endParaRPr sz="1200"/>
          </a:p>
        </p:txBody>
      </p:sp>
      <p:sp>
        <p:nvSpPr>
          <p:cNvPr id="1763" name="Text"/>
          <p:cNvSpPr txBox="1"/>
          <p:nvPr/>
        </p:nvSpPr>
        <p:spPr>
          <a:xfrm>
            <a:off x="11972315" y="6716629"/>
            <a:ext cx="89763" cy="133685"/>
          </a:xfrm>
          <a:prstGeom prst="rect">
            <a:avLst/>
          </a:prstGeom>
          <a:ln w="12700">
            <a:miter lim="400000"/>
          </a:ln>
          <a:extLst>
            <a:ext uri="{C572A759-6A51-4108-AA02-DFA0A04FC94B}">
              <ma14:wrappingTextBoxFlag xmlns:ma14="http://schemas.microsoft.com/office/mac/drawingml/2011/main" xmlns="" val="1"/>
            </a:ext>
          </a:extLst>
        </p:spPr>
        <p:txBody>
          <a:bodyPr wrap="none" lIns="35716" tIns="35716" rIns="35716" bIns="35716">
            <a:spAutoFit/>
          </a:bodyPr>
          <a:lstStyle>
            <a:lvl1pPr algn="ctr" defTabSz="309561">
              <a:defRPr sz="300">
                <a:solidFill>
                  <a:srgbClr val="FFFFFF"/>
                </a:solidFill>
                <a:latin typeface="Arial Black"/>
                <a:ea typeface="Arial Black"/>
                <a:cs typeface="Arial Black"/>
                <a:sym typeface="Arial Black"/>
              </a:defRPr>
            </a:lvl1pPr>
          </a:lstStyle>
          <a:p>
            <a:r>
              <a:rPr sz="400"/>
              <a:t> </a:t>
            </a:r>
          </a:p>
        </p:txBody>
      </p:sp>
      <p:sp>
        <p:nvSpPr>
          <p:cNvPr id="1764" name="Slide Number"/>
          <p:cNvSpPr txBox="1">
            <a:spLocks noGrp="1"/>
          </p:cNvSpPr>
          <p:nvPr>
            <p:ph type="sldNum" sz="quarter" idx="2"/>
          </p:nvPr>
        </p:nvSpPr>
        <p:spPr>
          <a:xfrm>
            <a:off x="9394004" y="6324601"/>
            <a:ext cx="258001" cy="253912"/>
          </a:xfrm>
          <a:prstGeom prst="rect">
            <a:avLst/>
          </a:prstGeom>
        </p:spPr>
        <p:txBody>
          <a:bodyPr lIns="45718" tIns="45718" rIns="45718" bIns="45718"/>
          <a:lstStyle>
            <a:lvl1pPr algn="r" defTabSz="914340">
              <a:defRPr sz="1200">
                <a:solidFill>
                  <a:srgbClr val="254B8E"/>
                </a:solidFill>
              </a:defRPr>
            </a:lvl1pPr>
          </a:lstStyle>
          <a:p>
            <a:fld id="{86CB4B4D-7CA3-9044-876B-883B54F8677D}" type="slidenum">
              <a:rPr/>
              <a:pPr/>
              <a:t>‹#›</a:t>
            </a:fld>
            <a:endParaRPr/>
          </a:p>
        </p:txBody>
      </p:sp>
    </p:spTree>
    <p:extLst>
      <p:ext uri="{BB962C8B-B14F-4D97-AF65-F5344CB8AC3E}">
        <p14:creationId xmlns:p14="http://schemas.microsoft.com/office/powerpoint/2010/main" val="239919528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A20815"/>
              </a:solidFill>
            </a:endParaRPr>
          </a:p>
        </p:txBody>
      </p:sp>
      <p:sp>
        <p:nvSpPr>
          <p:cNvPr id="10" name="Title 1"/>
          <p:cNvSpPr>
            <a:spLocks noGrp="1"/>
          </p:cNvSpPr>
          <p:nvPr>
            <p:ph type="ctrTitle" hasCustomPrompt="1"/>
          </p:nvPr>
        </p:nvSpPr>
        <p:spPr>
          <a:xfrm>
            <a:off x="528096" y="1598134"/>
            <a:ext cx="11135808" cy="989914"/>
          </a:xfrm>
        </p:spPr>
        <p:txBody>
          <a:bodyPr lIns="0" bIns="0">
            <a:noAutofit/>
          </a:bodyPr>
          <a:lstStyle>
            <a:lvl1pPr algn="l">
              <a:lnSpc>
                <a:spcPct val="90000"/>
              </a:lnSpc>
              <a:defRPr sz="6600" b="1" baseline="0">
                <a:solidFill>
                  <a:srgbClr val="B31B1B"/>
                </a:solidFill>
                <a:latin typeface="Arial"/>
                <a:cs typeface="Arial"/>
              </a:defRPr>
            </a:lvl1pPr>
          </a:lstStyle>
          <a:p>
            <a:r>
              <a:rPr lang="en-US" dirty="0"/>
              <a:t>Cover Slide Title</a:t>
            </a:r>
            <a:br>
              <a:rPr lang="en-US" dirty="0"/>
            </a:br>
            <a:endParaRPr lang="en-US" dirty="0"/>
          </a:p>
        </p:txBody>
      </p:sp>
      <p:sp>
        <p:nvSpPr>
          <p:cNvPr id="12" name="Subtitle 2"/>
          <p:cNvSpPr>
            <a:spLocks noGrp="1"/>
          </p:cNvSpPr>
          <p:nvPr>
            <p:ph type="subTitle" idx="1" hasCustomPrompt="1"/>
          </p:nvPr>
        </p:nvSpPr>
        <p:spPr>
          <a:xfrm>
            <a:off x="528096" y="2657468"/>
            <a:ext cx="8534400" cy="882865"/>
          </a:xfrm>
        </p:spPr>
        <p:txBody>
          <a:bodyPr lIns="0" tIns="0" rIns="0" bIns="0">
            <a:normAutofit/>
          </a:bodyPr>
          <a:lstStyle>
            <a:lvl1pPr marL="0" indent="0" algn="l">
              <a:buNone/>
              <a:defRPr sz="2400">
                <a:solidFill>
                  <a:srgbClr val="B31B1B"/>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527051" y="4047815"/>
            <a:ext cx="7804149" cy="620956"/>
          </a:xfrm>
        </p:spPr>
        <p:txBody>
          <a:bodyPr>
            <a:noAutofit/>
          </a:bodyPr>
          <a:lstStyle>
            <a:lvl1pPr marL="0" indent="0">
              <a:buNone/>
              <a:defRPr sz="1500">
                <a:solidFill>
                  <a:srgbClr val="B31B1B"/>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4047920"/>
            <a:ext cx="3874571" cy="620957"/>
          </a:xfrm>
        </p:spPr>
        <p:txBody>
          <a:bodyPr>
            <a:normAutofit/>
          </a:bodyPr>
          <a:lstStyle>
            <a:lvl1pPr marL="0" indent="0" algn="r">
              <a:buNone/>
              <a:defRPr sz="1500" baseline="0">
                <a:solidFill>
                  <a:srgbClr val="B31B1B"/>
                </a:solidFill>
              </a:defRPr>
            </a:lvl1pPr>
          </a:lstStyle>
          <a:p>
            <a:pPr lvl="0"/>
            <a:r>
              <a:rPr lang="en-US" dirty="0"/>
              <a:t>10.10.15</a:t>
            </a:r>
            <a:br>
              <a:rPr lang="en-US" dirty="0"/>
            </a:br>
            <a:r>
              <a:rPr lang="en-US" dirty="0"/>
              <a:t>‘Web address here’</a:t>
            </a:r>
          </a:p>
        </p:txBody>
      </p:sp>
      <p:pic>
        <p:nvPicPr>
          <p:cNvPr id="9" name="Picture 8"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255618703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528096" y="1598134"/>
            <a:ext cx="11135808" cy="989914"/>
          </a:xfrm>
        </p:spPr>
        <p:txBody>
          <a:bodyPr lIns="0" bIns="0">
            <a:noAutofit/>
          </a:bodyPr>
          <a:lstStyle>
            <a:lvl1pPr algn="l">
              <a:lnSpc>
                <a:spcPct val="90000"/>
              </a:lnSpc>
              <a:defRPr sz="6600" b="1" baseline="0">
                <a:solidFill>
                  <a:srgbClr val="E87722"/>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68"/>
            <a:ext cx="8534400" cy="882865"/>
          </a:xfrm>
        </p:spPr>
        <p:txBody>
          <a:bodyPr lIns="0" tIns="0" rIns="0" bIns="0">
            <a:normAutofit/>
          </a:bodyPr>
          <a:lstStyle>
            <a:lvl1pPr marL="0" indent="0" algn="l">
              <a:buNone/>
              <a:defRPr sz="2400">
                <a:solidFill>
                  <a:srgbClr val="E8772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Title</a:t>
            </a:r>
          </a:p>
        </p:txBody>
      </p:sp>
      <p:pic>
        <p:nvPicPr>
          <p:cNvPr id="8" name="Picture 7"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993019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Copy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Copy Only</a:t>
            </a:r>
          </a:p>
        </p:txBody>
      </p:sp>
      <p:sp>
        <p:nvSpPr>
          <p:cNvPr id="5" name="Content Placeholder 4"/>
          <p:cNvSpPr>
            <a:spLocks noGrp="1"/>
          </p:cNvSpPr>
          <p:nvPr>
            <p:ph sz="quarter" idx="11" hasCustomPrompt="1"/>
          </p:nvPr>
        </p:nvSpPr>
        <p:spPr>
          <a:xfrm>
            <a:off x="1219202" y="1432415"/>
            <a:ext cx="10346268" cy="4517048"/>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baseline="0">
                <a:solidFill>
                  <a:schemeClr val="tx1"/>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latin typeface="Arial"/>
                <a:cs typeface="Arial"/>
              </a:defRPr>
            </a:lvl3pPr>
            <a:lvl4pPr marL="0">
              <a:defRPr sz="1500">
                <a:solidFill>
                  <a:srgbClr val="7F7F7F"/>
                </a:solidFill>
                <a:latin typeface="Arial"/>
                <a:cs typeface="Arial"/>
              </a:defRPr>
            </a:lvl4pPr>
            <a:lvl5pPr marL="457200">
              <a:defRPr sz="1500">
                <a:solidFill>
                  <a:srgbClr val="7F7F7F"/>
                </a:solidFill>
                <a:latin typeface="Arial"/>
                <a:cs typeface="Arial"/>
              </a:defRPr>
            </a:lvl5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a:p>
            <a:pPr lvl="0"/>
            <a:endParaRPr lang="en-US" dirty="0"/>
          </a:p>
        </p:txBody>
      </p:sp>
    </p:spTree>
    <p:extLst>
      <p:ext uri="{BB962C8B-B14F-4D97-AF65-F5344CB8AC3E}">
        <p14:creationId xmlns:p14="http://schemas.microsoft.com/office/powerpoint/2010/main" val="21983536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Image &amp; Copy">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6045201" y="1417761"/>
            <a:ext cx="4993217"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chemeClr val="tx1"/>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chemeClr val="tx1"/>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chemeClr val="tx1"/>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Image &amp; Copy</a:t>
            </a:r>
          </a:p>
        </p:txBody>
      </p:sp>
      <p:sp>
        <p:nvSpPr>
          <p:cNvPr id="8" name="Picture Placeholder 7"/>
          <p:cNvSpPr>
            <a:spLocks noGrp="1"/>
          </p:cNvSpPr>
          <p:nvPr>
            <p:ph type="pic" sz="quarter" idx="13"/>
          </p:nvPr>
        </p:nvSpPr>
        <p:spPr>
          <a:xfrm>
            <a:off x="1149903" y="1418372"/>
            <a:ext cx="4739117" cy="4007067"/>
          </a:xfrm>
          <a:solidFill>
            <a:schemeClr val="bg1">
              <a:lumMod val="50000"/>
            </a:schemeClr>
          </a:solidFill>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3008569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Double Column</a:t>
            </a:r>
          </a:p>
        </p:txBody>
      </p:sp>
      <p:sp>
        <p:nvSpPr>
          <p:cNvPr id="7" name="Content Placeholder 6"/>
          <p:cNvSpPr>
            <a:spLocks noGrp="1"/>
          </p:cNvSpPr>
          <p:nvPr>
            <p:ph sz="quarter" idx="15" hasCustomPrompt="1"/>
          </p:nvPr>
        </p:nvSpPr>
        <p:spPr>
          <a:xfrm>
            <a:off x="965200" y="1417761"/>
            <a:ext cx="4842933"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10" name="Content Placeholder 9"/>
          <p:cNvSpPr>
            <a:spLocks noGrp="1"/>
          </p:cNvSpPr>
          <p:nvPr>
            <p:ph sz="quarter" idx="16" hasCustomPrompt="1"/>
          </p:nvPr>
        </p:nvSpPr>
        <p:spPr>
          <a:xfrm>
            <a:off x="6061620" y="1417761"/>
            <a:ext cx="5063067" cy="4007827"/>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a:solidFill>
                  <a:srgbClr val="000000"/>
                </a:solidFill>
                <a:latin typeface="Arial" panose="020B0604020202020204" pitchFamily="34" charset="0"/>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8816471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Images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Images &amp; Copy</a:t>
            </a:r>
          </a:p>
        </p:txBody>
      </p:sp>
      <p:sp>
        <p:nvSpPr>
          <p:cNvPr id="10" name="Picture Placeholder 9"/>
          <p:cNvSpPr>
            <a:spLocks noGrp="1"/>
          </p:cNvSpPr>
          <p:nvPr>
            <p:ph type="pic" sz="quarter" idx="16"/>
          </p:nvPr>
        </p:nvSpPr>
        <p:spPr>
          <a:xfrm>
            <a:off x="1184820"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2" name="Picture Placeholder 9"/>
          <p:cNvSpPr>
            <a:spLocks noGrp="1"/>
          </p:cNvSpPr>
          <p:nvPr>
            <p:ph type="pic" sz="quarter" idx="18"/>
          </p:nvPr>
        </p:nvSpPr>
        <p:spPr>
          <a:xfrm>
            <a:off x="4667505"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4" name="Picture Placeholder 9"/>
          <p:cNvSpPr>
            <a:spLocks noGrp="1"/>
          </p:cNvSpPr>
          <p:nvPr>
            <p:ph type="pic" sz="quarter" idx="20"/>
          </p:nvPr>
        </p:nvSpPr>
        <p:spPr>
          <a:xfrm>
            <a:off x="8170527" y="1417640"/>
            <a:ext cx="2903360"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1184820"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4667505"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8170527"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7590584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Long Image &amp;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Long Image &amp; Copy</a:t>
            </a:r>
          </a:p>
        </p:txBody>
      </p:sp>
      <p:sp>
        <p:nvSpPr>
          <p:cNvPr id="10" name="Picture Placeholder 9"/>
          <p:cNvSpPr>
            <a:spLocks noGrp="1"/>
          </p:cNvSpPr>
          <p:nvPr>
            <p:ph type="pic" sz="quarter" idx="16"/>
          </p:nvPr>
        </p:nvSpPr>
        <p:spPr>
          <a:xfrm>
            <a:off x="1151467" y="1417640"/>
            <a:ext cx="9889067" cy="2512523"/>
          </a:xfrm>
          <a:solidFill>
            <a:schemeClr val="tx1">
              <a:lumMod val="50000"/>
              <a:lumOff val="50000"/>
            </a:schemeClr>
          </a:solidFill>
        </p:spPr>
        <p:txBody>
          <a:bodyPr>
            <a:normAutofit/>
          </a:bodyPr>
          <a:lstStyle>
            <a:lvl1pPr marL="0" indent="0">
              <a:buNone/>
              <a:defRPr sz="1800">
                <a:solidFill>
                  <a:schemeClr val="tx1"/>
                </a:solidFill>
              </a:defRPr>
            </a:lvl1pPr>
          </a:lstStyle>
          <a:p>
            <a:r>
              <a:rPr lang="en-US"/>
              <a:t>Click icon to add picture</a:t>
            </a:r>
            <a:endParaRPr lang="en-US" dirty="0"/>
          </a:p>
        </p:txBody>
      </p:sp>
      <p:sp>
        <p:nvSpPr>
          <p:cNvPr id="15" name="Content Placeholder 3"/>
          <p:cNvSpPr>
            <a:spLocks noGrp="1"/>
          </p:cNvSpPr>
          <p:nvPr>
            <p:ph sz="half" idx="2"/>
          </p:nvPr>
        </p:nvSpPr>
        <p:spPr>
          <a:xfrm>
            <a:off x="1151467" y="4067527"/>
            <a:ext cx="9889067" cy="1975644"/>
          </a:xfrm>
        </p:spPr>
        <p:txBody>
          <a:bodyPr lIns="0" tIns="0" rIns="0" bIns="0">
            <a:noAutofit/>
          </a:bodyPr>
          <a:lstStyle>
            <a:lvl1pPr marL="0" indent="0">
              <a:lnSpc>
                <a:spcPct val="90000"/>
              </a:lnSpc>
              <a:buFontTx/>
              <a:buNone/>
              <a:defRPr sz="1500" b="0">
                <a:solidFill>
                  <a:schemeClr val="tx1"/>
                </a:solidFill>
                <a:latin typeface="Arial"/>
                <a:cs typeface="Arial"/>
              </a:defRPr>
            </a:lvl1pPr>
            <a:lvl2pPr marL="0" indent="-137160">
              <a:lnSpc>
                <a:spcPct val="120000"/>
              </a:lnSpc>
              <a:buClr>
                <a:srgbClr val="8D8E8D"/>
              </a:buClr>
              <a:buFont typeface="Lucida Grande"/>
              <a:buChar char="-"/>
              <a:defRPr sz="1500">
                <a:solidFill>
                  <a:srgbClr val="8D8E8D"/>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3572086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Pie Charts &amp; Copy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Pie Charts &amp; Copy 1</a:t>
            </a:r>
          </a:p>
        </p:txBody>
      </p:sp>
      <p:sp>
        <p:nvSpPr>
          <p:cNvPr id="15" name="Content Placeholder 3"/>
          <p:cNvSpPr>
            <a:spLocks noGrp="1"/>
          </p:cNvSpPr>
          <p:nvPr>
            <p:ph sz="half" idx="2" hasCustomPrompt="1"/>
          </p:nvPr>
        </p:nvSpPr>
        <p:spPr>
          <a:xfrm>
            <a:off x="1004334" y="3598669"/>
            <a:ext cx="10205533" cy="2444501"/>
          </a:xfrm>
        </p:spPr>
        <p:txBody>
          <a:bodyPr lIns="0" tIns="0" rIns="0" bIns="0">
            <a:no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500" b="1">
                <a:solidFill>
                  <a:srgbClr val="000000"/>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500" b="1">
                <a:solidFill>
                  <a:srgbClr val="000000"/>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500" b="1">
                <a:solidFill>
                  <a:srgbClr val="000000"/>
                </a:solidFill>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0" name="Chart Placeholder 6"/>
          <p:cNvSpPr>
            <a:spLocks noGrp="1"/>
          </p:cNvSpPr>
          <p:nvPr>
            <p:ph type="chart" sz="quarter" idx="27"/>
          </p:nvPr>
        </p:nvSpPr>
        <p:spPr>
          <a:xfrm>
            <a:off x="8689566" y="1417640"/>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1" name="Chart Placeholder 6"/>
          <p:cNvSpPr>
            <a:spLocks noGrp="1"/>
          </p:cNvSpPr>
          <p:nvPr>
            <p:ph type="chart" sz="quarter" idx="28"/>
          </p:nvPr>
        </p:nvSpPr>
        <p:spPr>
          <a:xfrm>
            <a:off x="6127822" y="1417640"/>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2" name="Chart Placeholder 6"/>
          <p:cNvSpPr>
            <a:spLocks noGrp="1"/>
          </p:cNvSpPr>
          <p:nvPr>
            <p:ph type="chart" sz="quarter" idx="29"/>
          </p:nvPr>
        </p:nvSpPr>
        <p:spPr>
          <a:xfrm>
            <a:off x="3566078" y="1417640"/>
            <a:ext cx="2520301" cy="2181031"/>
          </a:xfrm>
        </p:spPr>
        <p:txBody>
          <a:bodyPr/>
          <a:lstStyle>
            <a:lvl1pPr marL="0" indent="0">
              <a:buNone/>
              <a:defRPr>
                <a:solidFill>
                  <a:schemeClr val="tx1"/>
                </a:solidFill>
              </a:defRPr>
            </a:lvl1pPr>
          </a:lstStyle>
          <a:p>
            <a:r>
              <a:rPr lang="en-US"/>
              <a:t>Click icon to add chart</a:t>
            </a:r>
            <a:endParaRPr lang="en-US" dirty="0"/>
          </a:p>
        </p:txBody>
      </p:sp>
      <p:sp>
        <p:nvSpPr>
          <p:cNvPr id="23" name="Chart Placeholder 6"/>
          <p:cNvSpPr>
            <a:spLocks noGrp="1"/>
          </p:cNvSpPr>
          <p:nvPr>
            <p:ph type="chart" sz="quarter" idx="30"/>
          </p:nvPr>
        </p:nvSpPr>
        <p:spPr>
          <a:xfrm>
            <a:off x="1004334" y="1417640"/>
            <a:ext cx="2520301" cy="2181031"/>
          </a:xfrm>
        </p:spPr>
        <p:txBody>
          <a:bodyPr/>
          <a:lstStyle>
            <a:lvl1pPr marL="0" indent="0">
              <a:buNone/>
              <a:defRPr>
                <a:solidFill>
                  <a:schemeClr val="tx1"/>
                </a:solidFill>
              </a:defRPr>
            </a:lvl1pPr>
          </a:lstStyle>
          <a:p>
            <a:r>
              <a:rPr lang="en-US"/>
              <a:t>Click icon to add chart</a:t>
            </a:r>
            <a:endParaRPr lang="en-US" dirty="0"/>
          </a:p>
        </p:txBody>
      </p:sp>
    </p:spTree>
    <p:extLst>
      <p:ext uri="{BB962C8B-B14F-4D97-AF65-F5344CB8AC3E}">
        <p14:creationId xmlns:p14="http://schemas.microsoft.com/office/powerpoint/2010/main" val="42751508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Pie Charts &amp; Copy 2">
    <p:spTree>
      <p:nvGrpSpPr>
        <p:cNvPr id="1" name=""/>
        <p:cNvGrpSpPr/>
        <p:nvPr/>
      </p:nvGrpSpPr>
      <p:grpSpPr>
        <a:xfrm>
          <a:off x="0" y="0"/>
          <a:ext cx="0" cy="0"/>
          <a:chOff x="0" y="0"/>
          <a:chExt cx="0" cy="0"/>
        </a:xfrm>
      </p:grpSpPr>
      <p:sp>
        <p:nvSpPr>
          <p:cNvPr id="18" name="Chart Placeholder 6"/>
          <p:cNvSpPr>
            <a:spLocks noGrp="1"/>
          </p:cNvSpPr>
          <p:nvPr>
            <p:ph type="chart" sz="quarter" idx="24"/>
          </p:nvPr>
        </p:nvSpPr>
        <p:spPr>
          <a:xfrm>
            <a:off x="4554303"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19" name="Chart Placeholder 6"/>
          <p:cNvSpPr>
            <a:spLocks noGrp="1"/>
          </p:cNvSpPr>
          <p:nvPr>
            <p:ph type="chart" sz="quarter" idx="25"/>
          </p:nvPr>
        </p:nvSpPr>
        <p:spPr>
          <a:xfrm>
            <a:off x="8050293"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7" name="Chart Placeholder 6"/>
          <p:cNvSpPr>
            <a:spLocks noGrp="1"/>
          </p:cNvSpPr>
          <p:nvPr>
            <p:ph type="chart" sz="quarter" idx="23"/>
          </p:nvPr>
        </p:nvSpPr>
        <p:spPr>
          <a:xfrm>
            <a:off x="1061527" y="1417762"/>
            <a:ext cx="2904067" cy="2513135"/>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Pie Charts &amp; Copy 2</a:t>
            </a:r>
          </a:p>
        </p:txBody>
      </p:sp>
      <p:sp>
        <p:nvSpPr>
          <p:cNvPr id="15" name="Content Placeholder 3"/>
          <p:cNvSpPr>
            <a:spLocks noGrp="1"/>
          </p:cNvSpPr>
          <p:nvPr>
            <p:ph sz="half" idx="2"/>
          </p:nvPr>
        </p:nvSpPr>
        <p:spPr>
          <a:xfrm>
            <a:off x="1235620"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6" name="Content Placeholder 3"/>
          <p:cNvSpPr>
            <a:spLocks noGrp="1"/>
          </p:cNvSpPr>
          <p:nvPr>
            <p:ph sz="half" idx="21"/>
          </p:nvPr>
        </p:nvSpPr>
        <p:spPr>
          <a:xfrm>
            <a:off x="4718305"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7" name="Content Placeholder 3"/>
          <p:cNvSpPr>
            <a:spLocks noGrp="1"/>
          </p:cNvSpPr>
          <p:nvPr>
            <p:ph sz="half" idx="22"/>
          </p:nvPr>
        </p:nvSpPr>
        <p:spPr>
          <a:xfrm>
            <a:off x="8221327" y="4067527"/>
            <a:ext cx="2903360" cy="1975644"/>
          </a:xfrm>
        </p:spPr>
        <p:txBody>
          <a:bodyPr lIns="0" tIns="0" rIns="0" bIns="0">
            <a:noAutofit/>
          </a:bodyPr>
          <a:lstStyle>
            <a:lvl1pPr marL="0" indent="0">
              <a:buFontTx/>
              <a:buNone/>
              <a:defRPr sz="1500" b="1">
                <a:solidFill>
                  <a:schemeClr val="tx1"/>
                </a:solidFill>
                <a:latin typeface="Arial"/>
                <a:cs typeface="Arial"/>
              </a:defRPr>
            </a:lvl1pPr>
            <a:lvl2pPr marL="0" indent="-137160">
              <a:lnSpc>
                <a:spcPct val="120000"/>
              </a:lnSpc>
              <a:buClr>
                <a:srgbClr val="8D8E8D"/>
              </a:buClr>
              <a:buFont typeface="Lucida Grande"/>
              <a:buChar char="-"/>
              <a:defRPr sz="1500" b="0">
                <a:solidFill>
                  <a:schemeClr val="tx1"/>
                </a:solidFill>
                <a:latin typeface="Arial"/>
                <a:cs typeface="Arial"/>
              </a:defRPr>
            </a:lvl2pPr>
            <a:lvl3pPr marL="914400" indent="0">
              <a:buFontTx/>
              <a:buNone/>
              <a:defRPr sz="1500">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289886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33419970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1">
    <p:spTree>
      <p:nvGrpSpPr>
        <p:cNvPr id="1" name=""/>
        <p:cNvGrpSpPr/>
        <p:nvPr/>
      </p:nvGrpSpPr>
      <p:grpSpPr>
        <a:xfrm>
          <a:off x="0" y="0"/>
          <a:ext cx="0" cy="0"/>
          <a:chOff x="0" y="0"/>
          <a:chExt cx="0" cy="0"/>
        </a:xfrm>
      </p:grpSpPr>
      <p:sp>
        <p:nvSpPr>
          <p:cNvPr id="15" name="Content Placeholder 3"/>
          <p:cNvSpPr>
            <a:spLocks noGrp="1"/>
          </p:cNvSpPr>
          <p:nvPr>
            <p:ph sz="half" idx="2" hasCustomPrompt="1"/>
          </p:nvPr>
        </p:nvSpPr>
        <p:spPr>
          <a:xfrm>
            <a:off x="1693332" y="4067527"/>
            <a:ext cx="7960563" cy="1975644"/>
          </a:xfrm>
        </p:spPr>
        <p:txBody>
          <a:bodyPr lIns="0" tIns="0" rIns="0" bIns="0">
            <a:no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sz="1800" b="1">
                <a:solidFill>
                  <a:srgbClr val="000000"/>
                </a:solidFill>
                <a:latin typeface="Arial"/>
                <a:cs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latin typeface="Arial"/>
                <a:cs typeface="Aria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latin typeface="Arial"/>
                <a:cs typeface="Arial"/>
              </a:defRPr>
            </a:lvl3pPr>
            <a:lvl4pPr marL="1371600" indent="0">
              <a:buFontTx/>
              <a:buNone/>
              <a:defRPr sz="1500">
                <a:latin typeface="Arial"/>
                <a:cs typeface="Arial"/>
              </a:defRPr>
            </a:lvl4pPr>
            <a:lvl5pPr marL="1828800" indent="0">
              <a:buFontTx/>
              <a:buNone/>
              <a:defRPr sz="1500">
                <a:latin typeface="Arial"/>
                <a:cs typeface="Arial"/>
              </a:defRPr>
            </a:lvl5pPr>
            <a:lvl6pPr>
              <a:defRPr sz="1600"/>
            </a:lvl6pPr>
            <a:lvl7pPr>
              <a:defRPr sz="1600"/>
            </a:lvl7pPr>
            <a:lvl8pPr>
              <a:defRPr sz="1600"/>
            </a:lvl8pPr>
            <a:lvl9pPr>
              <a:defRPr sz="1600"/>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7" name="Chart Placeholder 6"/>
          <p:cNvSpPr>
            <a:spLocks noGrp="1"/>
          </p:cNvSpPr>
          <p:nvPr>
            <p:ph type="chart" sz="quarter" idx="23"/>
          </p:nvPr>
        </p:nvSpPr>
        <p:spPr>
          <a:xfrm>
            <a:off x="1693337" y="1417762"/>
            <a:ext cx="7960561" cy="2513135"/>
          </a:xfrm>
        </p:spPr>
        <p:txBody>
          <a:bodyPr/>
          <a:lstStyle>
            <a:lvl1pPr marL="0" indent="0">
              <a:buNone/>
              <a:defRPr>
                <a:solidFill>
                  <a:schemeClr val="tx1"/>
                </a:solidFill>
              </a:defRPr>
            </a:lvl1pPr>
          </a:lstStyle>
          <a:p>
            <a:r>
              <a:rPr lang="en-US"/>
              <a:t>Click icon to add chart</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Bar Chart &amp; Copy 1</a:t>
            </a:r>
          </a:p>
        </p:txBody>
      </p:sp>
    </p:spTree>
    <p:extLst>
      <p:ext uri="{BB962C8B-B14F-4D97-AF65-F5344CB8AC3E}">
        <p14:creationId xmlns:p14="http://schemas.microsoft.com/office/powerpoint/2010/main" val="412635606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2">
    <p:spTree>
      <p:nvGrpSpPr>
        <p:cNvPr id="1" name=""/>
        <p:cNvGrpSpPr/>
        <p:nvPr/>
      </p:nvGrpSpPr>
      <p:grpSpPr>
        <a:xfrm>
          <a:off x="0" y="0"/>
          <a:ext cx="0" cy="0"/>
          <a:chOff x="0" y="0"/>
          <a:chExt cx="0" cy="0"/>
        </a:xfrm>
      </p:grpSpPr>
      <p:sp>
        <p:nvSpPr>
          <p:cNvPr id="7" name="Chart Placeholder 6"/>
          <p:cNvSpPr>
            <a:spLocks noGrp="1"/>
          </p:cNvSpPr>
          <p:nvPr>
            <p:ph type="chart" sz="quarter" idx="23"/>
          </p:nvPr>
        </p:nvSpPr>
        <p:spPr>
          <a:xfrm>
            <a:off x="6436317" y="1417760"/>
            <a:ext cx="4587283" cy="3676951"/>
          </a:xfr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1800"/>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Arial"/>
                <a:ea typeface="+mn-ea"/>
                <a:cs typeface="Arial"/>
              </a:rPr>
              <a:t>Click icon to add chart</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Bar Chart &amp; Copy 2</a:t>
            </a:r>
          </a:p>
        </p:txBody>
      </p:sp>
      <p:sp>
        <p:nvSpPr>
          <p:cNvPr id="9" name="Content Placeholder 8"/>
          <p:cNvSpPr>
            <a:spLocks noGrp="1"/>
          </p:cNvSpPr>
          <p:nvPr>
            <p:ph sz="quarter" idx="26" hasCustomPrompt="1"/>
          </p:nvPr>
        </p:nvSpPr>
        <p:spPr>
          <a:xfrm>
            <a:off x="1134533" y="1417639"/>
            <a:ext cx="5302251" cy="4703884"/>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Tx/>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659648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Bar Chart &amp; Copy 3">
    <p:spTree>
      <p:nvGrpSpPr>
        <p:cNvPr id="1" name=""/>
        <p:cNvGrpSpPr/>
        <p:nvPr/>
      </p:nvGrpSpPr>
      <p:grpSpPr>
        <a:xfrm>
          <a:off x="0" y="0"/>
          <a:ext cx="0" cy="0"/>
          <a:chOff x="0" y="0"/>
          <a:chExt cx="0" cy="0"/>
        </a:xfrm>
      </p:grpSpPr>
      <p:sp>
        <p:nvSpPr>
          <p:cNvPr id="9" name="Table Placeholder 8"/>
          <p:cNvSpPr>
            <a:spLocks noGrp="1"/>
          </p:cNvSpPr>
          <p:nvPr>
            <p:ph type="tbl" sz="quarter" idx="25" hasCustomPrompt="1"/>
          </p:nvPr>
        </p:nvSpPr>
        <p:spPr>
          <a:xfrm>
            <a:off x="885819" y="1417761"/>
            <a:ext cx="5073196" cy="3676284"/>
          </a:xfrm>
        </p:spPr>
        <p:txBody>
          <a:bodyPr/>
          <a:lstStyle>
            <a:lvl1pPr marL="0" indent="0">
              <a:buNone/>
              <a:defRPr>
                <a:solidFill>
                  <a:schemeClr val="tx1"/>
                </a:solidFill>
              </a:defRPr>
            </a:lvl1pPr>
          </a:lstStyle>
          <a:p>
            <a:r>
              <a:rPr lang="en-US" dirty="0"/>
              <a:t>Click icon to add chart</a:t>
            </a:r>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Bar Chart &amp; Copy 3</a:t>
            </a:r>
          </a:p>
        </p:txBody>
      </p:sp>
      <p:sp>
        <p:nvSpPr>
          <p:cNvPr id="7" name="Content Placeholder 6"/>
          <p:cNvSpPr>
            <a:spLocks noGrp="1"/>
          </p:cNvSpPr>
          <p:nvPr>
            <p:ph sz="quarter" idx="27" hasCustomPrompt="1"/>
          </p:nvPr>
        </p:nvSpPr>
        <p:spPr>
          <a:xfrm>
            <a:off x="5958421" y="1417639"/>
            <a:ext cx="5319183" cy="4703884"/>
          </a:xfrm>
        </p:spPr>
        <p:txBody>
          <a:bodyPr>
            <a:normAutofit/>
          </a:bodyPr>
          <a:lstStyle>
            <a:lvl1pPr marL="342900" marR="0" indent="-342900" algn="l" defTabSz="914400" rtl="0" eaLnBrk="1" fontAlgn="base" latinLnBrk="0" hangingPunct="1">
              <a:lnSpc>
                <a:spcPct val="100000"/>
              </a:lnSpc>
              <a:spcBef>
                <a:spcPct val="20000"/>
              </a:spcBef>
              <a:spcAft>
                <a:spcPct val="0"/>
              </a:spcAft>
              <a:buClrTx/>
              <a:buSzTx/>
              <a:buFontTx/>
              <a:buChar char="•"/>
              <a:tabLst/>
              <a:defRPr kumimoji="0" lang="es-UY" altLang="en-US" sz="1800" b="1" i="0" u="none" strike="noStrike" kern="0" cap="none" spc="0" normalizeH="0" baseline="0" noProof="0">
                <a:ln>
                  <a:noFill/>
                </a:ln>
                <a:solidFill>
                  <a:srgbClr val="000000"/>
                </a:solidFill>
                <a:effectLst/>
                <a:uLnTx/>
                <a:uFillTx/>
                <a:latin typeface="Arial"/>
              </a:defRPr>
            </a:lvl1pPr>
            <a:lvl2pPr marL="742950" marR="0" indent="-285750" algn="l" defTabSz="914400" rtl="0" eaLnBrk="1" fontAlgn="base" latinLnBrk="0" hangingPunct="1">
              <a:lnSpc>
                <a:spcPct val="100000"/>
              </a:lnSpc>
              <a:spcBef>
                <a:spcPct val="20000"/>
              </a:spcBef>
              <a:spcAft>
                <a:spcPct val="0"/>
              </a:spcAft>
              <a:buClrTx/>
              <a:buSzTx/>
              <a:buFont typeface="Courier New" panose="02070309020205020404" pitchFamily="49" charset="0"/>
              <a:buChar char="o"/>
              <a:tabLst/>
              <a:defRPr sz="1800" b="1">
                <a:solidFill>
                  <a:srgbClr val="000000"/>
                </a:solidFill>
              </a:defRPr>
            </a:lvl2pPr>
            <a:lvl3pPr marL="1143000" marR="0"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800" b="1">
                <a:solidFill>
                  <a:srgbClr val="000000"/>
                </a:solidFill>
              </a:defRPr>
            </a:lvl3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05280018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4 Images &amp; 4 Blocks of Copy">
    <p:spTree>
      <p:nvGrpSpPr>
        <p:cNvPr id="1" name=""/>
        <p:cNvGrpSpPr/>
        <p:nvPr/>
      </p:nvGrpSpPr>
      <p:grpSpPr>
        <a:xfrm>
          <a:off x="0" y="0"/>
          <a:ext cx="0" cy="0"/>
          <a:chOff x="0" y="0"/>
          <a:chExt cx="0" cy="0"/>
        </a:xfrm>
      </p:grpSpPr>
      <p:sp>
        <p:nvSpPr>
          <p:cNvPr id="18" name="Picture Placeholder 15"/>
          <p:cNvSpPr>
            <a:spLocks noGrp="1"/>
          </p:cNvSpPr>
          <p:nvPr>
            <p:ph type="pic" sz="quarter" idx="15"/>
          </p:nvPr>
        </p:nvSpPr>
        <p:spPr>
          <a:xfrm>
            <a:off x="830951" y="3694605"/>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9" name="Picture Placeholder 15"/>
          <p:cNvSpPr>
            <a:spLocks noGrp="1"/>
          </p:cNvSpPr>
          <p:nvPr>
            <p:ph type="pic" sz="quarter" idx="16"/>
          </p:nvPr>
        </p:nvSpPr>
        <p:spPr>
          <a:xfrm>
            <a:off x="6102885" y="3694605"/>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6" name="Picture Placeholder 15"/>
          <p:cNvSpPr>
            <a:spLocks noGrp="1"/>
          </p:cNvSpPr>
          <p:nvPr>
            <p:ph type="pic" sz="quarter" idx="13"/>
          </p:nvPr>
        </p:nvSpPr>
        <p:spPr>
          <a:xfrm>
            <a:off x="8715424" y="1417762"/>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17" name="Picture Placeholder 15"/>
          <p:cNvSpPr>
            <a:spLocks noGrp="1"/>
          </p:cNvSpPr>
          <p:nvPr>
            <p:ph type="pic" sz="quarter" idx="14"/>
          </p:nvPr>
        </p:nvSpPr>
        <p:spPr>
          <a:xfrm>
            <a:off x="3471869" y="1417762"/>
            <a:ext cx="2631016" cy="2276841"/>
          </a:xfrm>
          <a:solidFill>
            <a:srgbClr val="E87722"/>
          </a:solidFill>
        </p:spPr>
        <p:txBody>
          <a:bodyPr>
            <a:normAutofit/>
          </a:bodyPr>
          <a:lstStyle>
            <a:lvl1pPr marL="0" indent="0">
              <a:buNone/>
              <a:defRPr sz="1800">
                <a:solidFill>
                  <a:schemeClr val="bg1"/>
                </a:solidFill>
                <a:latin typeface="Arial"/>
                <a:cs typeface="Arial"/>
              </a:defRPr>
            </a:lvl1pPr>
          </a:lstStyle>
          <a:p>
            <a:r>
              <a:rPr lang="en-US"/>
              <a:t>Click icon to add picture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4 Images &amp; 4 Blocks of Copy</a:t>
            </a:r>
          </a:p>
        </p:txBody>
      </p:sp>
      <p:sp>
        <p:nvSpPr>
          <p:cNvPr id="3" name="Rectangle 2"/>
          <p:cNvSpPr/>
          <p:nvPr userDrawn="1"/>
        </p:nvSpPr>
        <p:spPr>
          <a:xfrm>
            <a:off x="840193" y="1417761"/>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6093650" y="1417761"/>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3471873" y="3686608"/>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8715428" y="3686608"/>
            <a:ext cx="2621777" cy="2268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7"/>
          </p:nvPr>
        </p:nvSpPr>
        <p:spPr>
          <a:xfrm>
            <a:off x="965170" y="1540488"/>
            <a:ext cx="2353733" cy="2146119"/>
          </a:xfrm>
        </p:spPr>
        <p:txBody>
          <a:bodyPr>
            <a:noAutofit/>
          </a:bodyPr>
          <a:lstStyle>
            <a:lvl1pPr marL="0" indent="0">
              <a:buNone/>
              <a:defRPr sz="1000" b="1">
                <a:solidFill>
                  <a:srgbClr val="A21E33"/>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3" name="Text Placeholder 20"/>
          <p:cNvSpPr>
            <a:spLocks noGrp="1"/>
          </p:cNvSpPr>
          <p:nvPr>
            <p:ph type="body" sz="quarter" idx="18"/>
          </p:nvPr>
        </p:nvSpPr>
        <p:spPr>
          <a:xfrm>
            <a:off x="6235247" y="1540488"/>
            <a:ext cx="2353733" cy="2146119"/>
          </a:xfrm>
        </p:spPr>
        <p:txBody>
          <a:bodyPr>
            <a:noAutofit/>
          </a:bodyPr>
          <a:lstStyle>
            <a:lvl1pPr marL="0" indent="0">
              <a:buNone/>
              <a:defRPr sz="1000" b="1">
                <a:solidFill>
                  <a:srgbClr val="A21E33"/>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4" name="Text Placeholder 20"/>
          <p:cNvSpPr>
            <a:spLocks noGrp="1"/>
          </p:cNvSpPr>
          <p:nvPr>
            <p:ph type="body" sz="quarter" idx="19"/>
          </p:nvPr>
        </p:nvSpPr>
        <p:spPr>
          <a:xfrm>
            <a:off x="3623948" y="3800238"/>
            <a:ext cx="2353733" cy="2146119"/>
          </a:xfrm>
        </p:spPr>
        <p:txBody>
          <a:bodyPr>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
        <p:nvSpPr>
          <p:cNvPr id="26" name="Text Placeholder 20"/>
          <p:cNvSpPr>
            <a:spLocks noGrp="1"/>
          </p:cNvSpPr>
          <p:nvPr>
            <p:ph type="body" sz="quarter" idx="20"/>
          </p:nvPr>
        </p:nvSpPr>
        <p:spPr>
          <a:xfrm>
            <a:off x="8862374" y="3800238"/>
            <a:ext cx="2353733" cy="2146119"/>
          </a:xfrm>
        </p:spPr>
        <p:txBody>
          <a:bodyPr>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1063088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Venn Diagram &amp; Copy">
    <p:spTree>
      <p:nvGrpSpPr>
        <p:cNvPr id="1" name=""/>
        <p:cNvGrpSpPr/>
        <p:nvPr/>
      </p:nvGrpSpPr>
      <p:grpSpPr>
        <a:xfrm>
          <a:off x="0" y="0"/>
          <a:ext cx="0" cy="0"/>
          <a:chOff x="0" y="0"/>
          <a:chExt cx="0" cy="0"/>
        </a:xfrm>
      </p:grpSpPr>
      <p:sp>
        <p:nvSpPr>
          <p:cNvPr id="8" name="Text Placeholder 7"/>
          <p:cNvSpPr>
            <a:spLocks noGrp="1"/>
          </p:cNvSpPr>
          <p:nvPr>
            <p:ph type="body" sz="quarter" idx="24"/>
          </p:nvPr>
        </p:nvSpPr>
        <p:spPr>
          <a:xfrm>
            <a:off x="902155" y="1417761"/>
            <a:ext cx="10375445" cy="2334795"/>
          </a:xfrm>
        </p:spPr>
        <p:txBody>
          <a:bodyPr lIns="0" tIns="0" bIns="0"/>
          <a:lstStyle>
            <a:lvl1pPr marL="0" indent="0">
              <a:lnSpc>
                <a:spcPct val="80000"/>
              </a:lnSpc>
              <a:buFontTx/>
              <a:buNone/>
              <a:defRPr sz="2400">
                <a:solidFill>
                  <a:schemeClr val="tx1"/>
                </a:solidFill>
                <a:latin typeface="Arial"/>
                <a:cs typeface="Arial"/>
              </a:defRPr>
            </a:lvl1pPr>
            <a:lvl2pPr marL="0" indent="0">
              <a:spcBef>
                <a:spcPts val="600"/>
              </a:spcBef>
              <a:buFontTx/>
              <a:buNone/>
              <a:defRPr sz="1500" b="1">
                <a:solidFill>
                  <a:srgbClr val="F47A22"/>
                </a:solidFill>
                <a:latin typeface="Arial"/>
                <a:cs typeface="Arial"/>
              </a:defRPr>
            </a:lvl2pPr>
            <a:lvl3pPr marL="0" indent="0">
              <a:spcBef>
                <a:spcPts val="0"/>
              </a:spcBef>
              <a:buFontTx/>
              <a:buNone/>
              <a:defRPr sz="1500" b="0">
                <a:solidFill>
                  <a:srgbClr val="8D8E8D"/>
                </a:solidFill>
                <a:latin typeface="Arial"/>
                <a:cs typeface="Arial"/>
              </a:defRPr>
            </a:lvl3pPr>
            <a:lvl4pPr marL="0" indent="0">
              <a:spcBef>
                <a:spcPts val="0"/>
              </a:spcBef>
              <a:buNone/>
              <a:defRPr sz="1500">
                <a:solidFill>
                  <a:srgbClr val="8D8E8D"/>
                </a:solidFill>
                <a:latin typeface="Arial"/>
                <a:cs typeface="Arial"/>
              </a:defRPr>
            </a:lvl4pPr>
            <a:lvl5pPr marL="0" indent="-137160">
              <a:lnSpc>
                <a:spcPct val="120000"/>
              </a:lnSpc>
              <a:spcBef>
                <a:spcPts val="0"/>
              </a:spcBef>
              <a:buClr>
                <a:srgbClr val="8D8E8D"/>
              </a:buClr>
              <a:buFont typeface="Lucida Grande"/>
              <a:buChar char="-"/>
              <a:defRPr sz="1500">
                <a:solidFill>
                  <a:srgbClr val="8D8E8D"/>
                </a:solidFill>
                <a:latin typeface="Arial"/>
                <a:cs typeface="Arial"/>
              </a:defRPr>
            </a:lvl5pPr>
          </a:lstStyle>
          <a:p>
            <a:pPr lvl="0"/>
            <a:r>
              <a:rPr lang="en-US"/>
              <a:t>Click to edit Master text styles</a:t>
            </a:r>
          </a:p>
        </p:txBody>
      </p:sp>
      <p:sp>
        <p:nvSpPr>
          <p:cNvPr id="2" name="Title 1"/>
          <p:cNvSpPr>
            <a:spLocks noGrp="1"/>
          </p:cNvSpPr>
          <p:nvPr>
            <p:ph type="title" hasCustomPrompt="1"/>
          </p:nvPr>
        </p:nvSpPr>
        <p:spPr/>
        <p:txBody>
          <a:bodyPr lIns="0" tIns="0" rIns="0" bIns="0" anchor="t">
            <a:normAutofit/>
          </a:bodyPr>
          <a:lstStyle>
            <a:lvl1pPr algn="l">
              <a:defRPr sz="3600" baseline="0">
                <a:solidFill>
                  <a:srgbClr val="A20815"/>
                </a:solidFill>
                <a:latin typeface="Arial"/>
                <a:cs typeface="Arial"/>
              </a:defRPr>
            </a:lvl1pPr>
          </a:lstStyle>
          <a:p>
            <a:r>
              <a:rPr lang="en-US" dirty="0"/>
              <a:t>Insert Title Here</a:t>
            </a:r>
            <a:br>
              <a:rPr lang="en-US" dirty="0"/>
            </a:br>
            <a:r>
              <a:rPr lang="en-US" dirty="0"/>
              <a:t>Venn Diagram &amp; Copy</a:t>
            </a:r>
          </a:p>
        </p:txBody>
      </p:sp>
      <p:grpSp>
        <p:nvGrpSpPr>
          <p:cNvPr id="4" name="Group 11"/>
          <p:cNvGrpSpPr/>
          <p:nvPr userDrawn="1"/>
        </p:nvGrpSpPr>
        <p:grpSpPr>
          <a:xfrm>
            <a:off x="3781124" y="2608989"/>
            <a:ext cx="4181617" cy="2972365"/>
            <a:chOff x="2943666" y="2261124"/>
            <a:chExt cx="2954151" cy="2576050"/>
          </a:xfrm>
        </p:grpSpPr>
        <p:sp>
          <p:nvSpPr>
            <p:cNvPr id="3" name="Oval 2"/>
            <p:cNvSpPr/>
            <p:nvPr userDrawn="1"/>
          </p:nvSpPr>
          <p:spPr>
            <a:xfrm>
              <a:off x="3554937" y="2261124"/>
              <a:ext cx="1722635" cy="1584960"/>
            </a:xfrm>
            <a:prstGeom prst="ellipse">
              <a:avLst/>
            </a:prstGeom>
            <a:solidFill>
              <a:srgbClr val="E8772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5" name="Group 6"/>
            <p:cNvGrpSpPr/>
            <p:nvPr userDrawn="1"/>
          </p:nvGrpSpPr>
          <p:grpSpPr>
            <a:xfrm>
              <a:off x="2943666" y="3252214"/>
              <a:ext cx="2954151" cy="1584960"/>
              <a:chOff x="3554937" y="3252214"/>
              <a:chExt cx="2954151" cy="1584960"/>
            </a:xfrm>
          </p:grpSpPr>
          <p:sp>
            <p:nvSpPr>
              <p:cNvPr id="10" name="Oval 9"/>
              <p:cNvSpPr/>
              <p:nvPr userDrawn="1"/>
            </p:nvSpPr>
            <p:spPr>
              <a:xfrm>
                <a:off x="3554937" y="3252214"/>
                <a:ext cx="1722636" cy="1584960"/>
              </a:xfrm>
              <a:prstGeom prst="ellipse">
                <a:avLst/>
              </a:prstGeom>
              <a:solidFill>
                <a:srgbClr val="B31B1B">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p:cNvSpPr/>
              <p:nvPr userDrawn="1"/>
            </p:nvSpPr>
            <p:spPr>
              <a:xfrm>
                <a:off x="4786452" y="3252214"/>
                <a:ext cx="1722636" cy="1584960"/>
              </a:xfrm>
              <a:prstGeom prst="ellipse">
                <a:avLst/>
              </a:prstGeom>
              <a:solidFill>
                <a:srgbClr val="CF4520">
                  <a:alpha val="52941"/>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cxnSp>
        <p:nvCxnSpPr>
          <p:cNvPr id="14" name="Straight Connector 13"/>
          <p:cNvCxnSpPr/>
          <p:nvPr userDrawn="1"/>
        </p:nvCxnSpPr>
        <p:spPr>
          <a:xfrm>
            <a:off x="8055080" y="4608527"/>
            <a:ext cx="3222523"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0"/>
          <p:cNvSpPr>
            <a:spLocks noGrp="1"/>
          </p:cNvSpPr>
          <p:nvPr>
            <p:ph type="body" sz="quarter" idx="20"/>
          </p:nvPr>
        </p:nvSpPr>
        <p:spPr>
          <a:xfrm>
            <a:off x="8055081" y="4737960"/>
            <a:ext cx="3222521"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cxnSp>
        <p:nvCxnSpPr>
          <p:cNvPr id="18" name="Straight Connector 17"/>
          <p:cNvCxnSpPr/>
          <p:nvPr userDrawn="1"/>
        </p:nvCxnSpPr>
        <p:spPr>
          <a:xfrm>
            <a:off x="6959600" y="3019185"/>
            <a:ext cx="4318000" cy="669"/>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0" name="Text Placeholder 20"/>
          <p:cNvSpPr>
            <a:spLocks noGrp="1"/>
          </p:cNvSpPr>
          <p:nvPr>
            <p:ph type="body" sz="quarter" idx="25"/>
          </p:nvPr>
        </p:nvSpPr>
        <p:spPr>
          <a:xfrm>
            <a:off x="8055081" y="3019185"/>
            <a:ext cx="3222521"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cxnSp>
        <p:nvCxnSpPr>
          <p:cNvPr id="21" name="Straight Connector 20"/>
          <p:cNvCxnSpPr/>
          <p:nvPr userDrawn="1"/>
        </p:nvCxnSpPr>
        <p:spPr>
          <a:xfrm>
            <a:off x="902158" y="4642771"/>
            <a:ext cx="2781212" cy="0"/>
          </a:xfrm>
          <a:prstGeom prst="line">
            <a:avLst/>
          </a:prstGeom>
          <a:ln w="3175" cmpd="sng">
            <a:solidFill>
              <a:srgbClr val="8D8E8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0"/>
          <p:cNvSpPr>
            <a:spLocks noGrp="1"/>
          </p:cNvSpPr>
          <p:nvPr>
            <p:ph type="body" sz="quarter" idx="26"/>
          </p:nvPr>
        </p:nvSpPr>
        <p:spPr>
          <a:xfrm>
            <a:off x="902158" y="4737960"/>
            <a:ext cx="2781212" cy="1301739"/>
          </a:xfrm>
        </p:spPr>
        <p:txBody>
          <a:bodyPr lIns="0" tIns="0" rIns="0" bIns="0">
            <a:noAutofit/>
          </a:bodyPr>
          <a:lstStyle>
            <a:lvl1pPr marL="0" indent="0">
              <a:buNone/>
              <a:defRPr sz="1000" b="1">
                <a:solidFill>
                  <a:schemeClr val="tx1"/>
                </a:solidFill>
                <a:latin typeface="Arial"/>
                <a:cs typeface="Arial"/>
              </a:defRPr>
            </a:lvl1pPr>
            <a:lvl2pPr marL="0" indent="0">
              <a:spcBef>
                <a:spcPts val="0"/>
              </a:spcBef>
              <a:buNone/>
              <a:defRPr sz="1000">
                <a:solidFill>
                  <a:schemeClr val="tx1"/>
                </a:solidFill>
                <a:latin typeface="Arial"/>
                <a:cs typeface="Arial"/>
              </a:defRPr>
            </a:lvl2pPr>
            <a:lvl3pPr>
              <a:defRPr sz="800">
                <a:latin typeface="Arial"/>
                <a:cs typeface="Arial"/>
              </a:defRPr>
            </a:lvl3pPr>
            <a:lvl4pPr>
              <a:defRPr sz="800">
                <a:latin typeface="Arial"/>
                <a:cs typeface="Arial"/>
              </a:defRPr>
            </a:lvl4pPr>
            <a:lvl5pPr>
              <a:defRPr sz="800">
                <a:latin typeface="Arial"/>
                <a:cs typeface="Aria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768105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descr="LOCKUP_WCM_NYP_FULLCOLOR.png"/>
          <p:cNvPicPr>
            <a:picLocks noChangeAspect="1"/>
          </p:cNvPicPr>
          <p:nvPr userDrawn="1"/>
        </p:nvPicPr>
        <p:blipFill rotWithShape="1">
          <a:blip r:embed="rId2">
            <a:extLst>
              <a:ext uri="{28A0092B-C50C-407E-A947-70E740481C1C}">
                <a14:useLocalDpi xmlns:a14="http://schemas.microsoft.com/office/drawing/2010/main" val="0"/>
              </a:ext>
            </a:extLst>
          </a:blip>
          <a:srcRect r="48286"/>
          <a:stretch/>
        </p:blipFill>
        <p:spPr>
          <a:xfrm>
            <a:off x="421645" y="3123801"/>
            <a:ext cx="5571744" cy="62158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78600" y="3243368"/>
            <a:ext cx="4450080" cy="400291"/>
          </a:xfrm>
          <a:prstGeom prst="rect">
            <a:avLst/>
          </a:prstGeom>
        </p:spPr>
      </p:pic>
    </p:spTree>
    <p:extLst>
      <p:ext uri="{BB962C8B-B14F-4D97-AF65-F5344CB8AC3E}">
        <p14:creationId xmlns:p14="http://schemas.microsoft.com/office/powerpoint/2010/main" val="18867979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2"/>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4998"/>
            <a:ext cx="11176000" cy="1292225"/>
          </a:xfrm>
        </p:spPr>
        <p:txBody>
          <a:bodyPr/>
          <a:lstStyle>
            <a:lvl1pPr marL="0" indent="0" algn="l">
              <a:buNone/>
              <a:defRPr>
                <a:solidFill>
                  <a:schemeClr val="bg1"/>
                </a:solidFill>
              </a:defRPr>
            </a:lvl1pPr>
            <a:lvl2pPr marL="457022" indent="0" algn="ctr">
              <a:buNone/>
              <a:defRPr>
                <a:solidFill>
                  <a:schemeClr val="tx1">
                    <a:tint val="75000"/>
                  </a:schemeClr>
                </a:solidFill>
              </a:defRPr>
            </a:lvl2pPr>
            <a:lvl3pPr marL="914063" indent="0" algn="ctr">
              <a:buNone/>
              <a:defRPr>
                <a:solidFill>
                  <a:schemeClr val="tx1">
                    <a:tint val="75000"/>
                  </a:schemeClr>
                </a:solidFill>
              </a:defRPr>
            </a:lvl3pPr>
            <a:lvl4pPr marL="1371090" indent="0" algn="ctr">
              <a:buNone/>
              <a:defRPr>
                <a:solidFill>
                  <a:schemeClr val="tx1">
                    <a:tint val="75000"/>
                  </a:schemeClr>
                </a:solidFill>
              </a:defRPr>
            </a:lvl4pPr>
            <a:lvl5pPr marL="1828124" indent="0" algn="ctr">
              <a:buNone/>
              <a:defRPr>
                <a:solidFill>
                  <a:schemeClr val="tx1">
                    <a:tint val="75000"/>
                  </a:schemeClr>
                </a:solidFill>
              </a:defRPr>
            </a:lvl5pPr>
            <a:lvl6pPr marL="2285145" indent="0" algn="ctr">
              <a:buNone/>
              <a:defRPr>
                <a:solidFill>
                  <a:schemeClr val="tx1">
                    <a:tint val="75000"/>
                  </a:schemeClr>
                </a:solidFill>
              </a:defRPr>
            </a:lvl6pPr>
            <a:lvl7pPr marL="2742167" indent="0" algn="ctr">
              <a:buNone/>
              <a:defRPr>
                <a:solidFill>
                  <a:schemeClr val="tx1">
                    <a:tint val="75000"/>
                  </a:schemeClr>
                </a:solidFill>
              </a:defRPr>
            </a:lvl7pPr>
            <a:lvl8pPr marL="3199200" indent="0" algn="ctr">
              <a:buNone/>
              <a:defRPr>
                <a:solidFill>
                  <a:schemeClr val="tx1">
                    <a:tint val="75000"/>
                  </a:schemeClr>
                </a:solidFill>
              </a:defRPr>
            </a:lvl8pPr>
            <a:lvl9pPr marL="365622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3"/>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5/29/26</a:t>
            </a:fld>
            <a:endParaRPr lang="en-US" dirty="0"/>
          </a:p>
        </p:txBody>
      </p:sp>
      <p:sp>
        <p:nvSpPr>
          <p:cNvPr id="5" name="Footer Placeholder 4"/>
          <p:cNvSpPr>
            <a:spLocks noGrp="1"/>
          </p:cNvSpPr>
          <p:nvPr>
            <p:ph type="ftr" sz="quarter" idx="11"/>
          </p:nvPr>
        </p:nvSpPr>
        <p:spPr>
          <a:xfrm>
            <a:off x="5994422" y="6413349"/>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3"/>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800"/>
            </a:lvl1pPr>
          </a:lstStyle>
          <a:p>
            <a:pPr lvl="0"/>
            <a:r>
              <a:rPr lang="en-US" dirty="0"/>
              <a:t>Click to edit Master Presenter style</a:t>
            </a:r>
          </a:p>
        </p:txBody>
      </p:sp>
    </p:spTree>
    <p:extLst>
      <p:ext uri="{BB962C8B-B14F-4D97-AF65-F5344CB8AC3E}">
        <p14:creationId xmlns:p14="http://schemas.microsoft.com/office/powerpoint/2010/main" val="29808060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5D657C16-9403-1EFC-92A0-591D8C2637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
            <a:ext cx="12192000" cy="6849483"/>
          </a:xfrm>
          <a:prstGeom prst="rect">
            <a:avLst/>
          </a:prstGeom>
        </p:spPr>
      </p:pic>
      <p:sp>
        <p:nvSpPr>
          <p:cNvPr id="8" name="Rectangle 7">
            <a:extLst>
              <a:ext uri="{FF2B5EF4-FFF2-40B4-BE49-F238E27FC236}">
                <a16:creationId xmlns:a16="http://schemas.microsoft.com/office/drawing/2014/main" id="{BD3B1DFE-038B-3F4D-7524-85EF767206B6}"/>
              </a:ext>
            </a:extLst>
          </p:cNvPr>
          <p:cNvSpPr/>
          <p:nvPr userDrawn="1"/>
        </p:nvSpPr>
        <p:spPr>
          <a:xfrm flipH="1">
            <a:off x="-1168361" y="3034536"/>
            <a:ext cx="7462585" cy="210564"/>
          </a:xfrm>
          <a:prstGeom prst="rect">
            <a:avLst/>
          </a:prstGeom>
          <a:gradFill>
            <a:gsLst>
              <a:gs pos="100000">
                <a:srgbClr val="BDE7FF"/>
              </a:gs>
              <a:gs pos="0">
                <a:srgbClr val="446CF9">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61117635"/>
      </p:ext>
    </p:extLst>
  </p:cSld>
  <p:clrMapOvr>
    <a:masterClrMapping/>
  </p:clrMapOvr>
  <p:extLst>
    <p:ext uri="{DCECCB84-F9BA-43D5-87BE-67443E8EF086}">
      <p15:sldGuideLst xmlns:p15="http://schemas.microsoft.com/office/powerpoint/2012/main">
        <p15:guide id="1" pos="5241">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5/29/26</a:t>
            </a:fld>
            <a:endParaRPr lang="en-US" dirty="0"/>
          </a:p>
        </p:txBody>
      </p:sp>
      <p:sp>
        <p:nvSpPr>
          <p:cNvPr id="5" name="Footer Placeholder 4"/>
          <p:cNvSpPr>
            <a:spLocks noGrp="1"/>
          </p:cNvSpPr>
          <p:nvPr>
            <p:ph type="ftr" sz="quarter" idx="11"/>
          </p:nvPr>
        </p:nvSpPr>
        <p:spPr/>
        <p:txBody>
          <a:bodyPr/>
          <a:lstStyle/>
          <a:p>
            <a:r>
              <a:rPr lang="en-US"/>
              <a:t>Footer</a:t>
            </a:r>
            <a:endParaRPr lang="en-US" dirty="0"/>
          </a:p>
        </p:txBody>
      </p:sp>
      <p:sp>
        <p:nvSpPr>
          <p:cNvPr id="6" name="Slide Number Placeholder 5"/>
          <p:cNvSpPr>
            <a:spLocks noGrp="1"/>
          </p:cNvSpPr>
          <p:nvPr>
            <p:ph type="sldNum" sz="quarter" idx="12"/>
          </p:nvPr>
        </p:nvSpPr>
        <p:spPr/>
        <p:txBody>
          <a:bodyPr/>
          <a:lstStyle/>
          <a:p>
            <a:fld id="{D9DADDD7-F6DB-DE43-84D3-BDE65D6DBA61}" type="slidenum">
              <a:rPr lang="en-US" smtClean="0"/>
              <a:pPr/>
              <a:t>‹#›</a:t>
            </a:fld>
            <a:endParaRPr lang="en-US" dirty="0"/>
          </a:p>
        </p:txBody>
      </p:sp>
    </p:spTree>
    <p:extLst>
      <p:ext uri="{BB962C8B-B14F-4D97-AF65-F5344CB8AC3E}">
        <p14:creationId xmlns:p14="http://schemas.microsoft.com/office/powerpoint/2010/main" val="4327932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86A9F-F408-824F-A400-AB7A9393257E}" type="datetimeFigureOut">
              <a:rPr lang="en-US" smtClean="0"/>
              <a:t>5/29/26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6860402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73915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986A9F-F408-824F-A400-AB7A9393257E}" type="datetimeFigureOut">
              <a:rPr lang="en-US" smtClean="0"/>
              <a:t>5/29/26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32749024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986A9F-F408-824F-A400-AB7A9393257E}" type="datetimeFigureOut">
              <a:rPr lang="en-US" smtClean="0"/>
              <a:t>5/29/26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6969519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5/29/26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3260271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986A9F-F408-824F-A400-AB7A9393257E}" type="datetimeFigureOut">
              <a:rPr lang="en-US" smtClean="0"/>
              <a:t>5/29/26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373608129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986A9F-F408-824F-A400-AB7A9393257E}" type="datetimeFigureOut">
              <a:rPr lang="en-US" smtClean="0"/>
              <a:t>5/29/26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33191618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86A9F-F408-824F-A400-AB7A9393257E}" type="datetimeFigureOut">
              <a:rPr lang="en-US" smtClean="0"/>
              <a:t>5/29/26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27434610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986A9F-F408-824F-A400-AB7A9393257E}" type="datetimeFigureOut">
              <a:rPr lang="en-US" smtClean="0"/>
              <a:t>5/29/26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BF8C60-AF26-E048-89E4-B1A5D66EF2DE}" type="slidenum">
              <a:rPr lang="en-US" smtClean="0"/>
              <a:t>‹#›</a:t>
            </a:fld>
            <a:endParaRPr lang="en-US" dirty="0"/>
          </a:p>
        </p:txBody>
      </p:sp>
    </p:spTree>
    <p:extLst>
      <p:ext uri="{BB962C8B-B14F-4D97-AF65-F5344CB8AC3E}">
        <p14:creationId xmlns:p14="http://schemas.microsoft.com/office/powerpoint/2010/main" val="31244457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E3A9B-B2B2-B240-A994-B648F3B5582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8455"/>
            <a:ext cx="12192000" cy="1016000"/>
          </a:xfrm>
          <a:prstGeom prst="rect">
            <a:avLst/>
          </a:prstGeom>
        </p:spPr>
      </p:pic>
      <p:sp>
        <p:nvSpPr>
          <p:cNvPr id="14" name="Content Placeholder 24">
            <a:extLst>
              <a:ext uri="{FF2B5EF4-FFF2-40B4-BE49-F238E27FC236}">
                <a16:creationId xmlns:a16="http://schemas.microsoft.com/office/drawing/2014/main" id="{F98CA607-59BE-834D-BFEE-6975188C612E}"/>
              </a:ext>
            </a:extLst>
          </p:cNvPr>
          <p:cNvSpPr>
            <a:spLocks noGrp="1"/>
          </p:cNvSpPr>
          <p:nvPr>
            <p:ph sz="quarter" idx="10" hasCustomPrompt="1"/>
          </p:nvPr>
        </p:nvSpPr>
        <p:spPr>
          <a:xfrm>
            <a:off x="1979113" y="6424617"/>
            <a:ext cx="9589000" cy="320675"/>
          </a:xfrm>
        </p:spPr>
        <p:txBody>
          <a:bodyPr anchor="b">
            <a:noAutofit/>
          </a:bodyPr>
          <a:lstStyle>
            <a:lvl1pPr marL="0" indent="0" algn="r">
              <a:lnSpc>
                <a:spcPct val="100000"/>
              </a:lnSpc>
              <a:spcBef>
                <a:spcPts val="0"/>
              </a:spcBef>
              <a:buFontTx/>
              <a:buNone/>
              <a:defRPr sz="900">
                <a:solidFill>
                  <a:schemeClr val="tx1">
                    <a:lumMod val="50000"/>
                    <a:lumOff val="50000"/>
                  </a:schemeClr>
                </a:solidFill>
                <a:latin typeface="Arial" panose="020B0604020202020204" pitchFamily="34" charset="0"/>
                <a:cs typeface="Arial" panose="020B0604020202020204" pitchFamily="34" charset="0"/>
              </a:defRPr>
            </a:lvl1pPr>
            <a:lvl2pPr marL="342892"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2pPr>
            <a:lvl3pPr marL="685783"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3pPr>
            <a:lvl4pPr marL="1028675"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4pPr>
            <a:lvl5pPr marL="1371566"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GB" dirty="0"/>
              <a:t>References</a:t>
            </a:r>
          </a:p>
        </p:txBody>
      </p:sp>
      <p:sp>
        <p:nvSpPr>
          <p:cNvPr id="9" name="Title 1">
            <a:extLst>
              <a:ext uri="{FF2B5EF4-FFF2-40B4-BE49-F238E27FC236}">
                <a16:creationId xmlns:a16="http://schemas.microsoft.com/office/drawing/2014/main" id="{33A2D197-C1BA-2C40-A7D8-FAAED65C1B9A}"/>
              </a:ext>
            </a:extLst>
          </p:cNvPr>
          <p:cNvSpPr>
            <a:spLocks noGrp="1"/>
          </p:cNvSpPr>
          <p:nvPr>
            <p:ph type="title"/>
          </p:nvPr>
        </p:nvSpPr>
        <p:spPr>
          <a:xfrm>
            <a:off x="525048" y="101560"/>
            <a:ext cx="10568776" cy="815545"/>
          </a:xfrm>
        </p:spPr>
        <p:txBody>
          <a:bodyPr>
            <a:normAutofit/>
          </a:bodyPr>
          <a:lstStyle>
            <a:lvl1pPr>
              <a:defRPr sz="2100" b="1" i="0">
                <a:solidFill>
                  <a:srgbClr val="A4CDE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460815546"/>
      </p:ext>
    </p:extLst>
  </p:cSld>
  <p:clrMapOvr>
    <a:masterClrMapping/>
  </p:clrMapOvr>
  <p:extLst>
    <p:ext uri="{DCECCB84-F9BA-43D5-87BE-67443E8EF086}">
      <p15:sldGuideLst xmlns:p15="http://schemas.microsoft.com/office/powerpoint/2012/main"/>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EA3F2-E934-6F98-B277-CFF13CE778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51" y="2"/>
            <a:ext cx="12153899" cy="6857999"/>
          </a:xfrm>
          <a:prstGeom prst="rect">
            <a:avLst/>
          </a:prstGeom>
        </p:spPr>
      </p:pic>
      <p:pic>
        <p:nvPicPr>
          <p:cNvPr id="9" name="Picture 8">
            <a:extLst>
              <a:ext uri="{FF2B5EF4-FFF2-40B4-BE49-F238E27FC236}">
                <a16:creationId xmlns:a16="http://schemas.microsoft.com/office/drawing/2014/main" id="{A3278981-F224-EA45-A814-5630CEA07DA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099611" y="6375743"/>
            <a:ext cx="794320" cy="310864"/>
          </a:xfrm>
          <a:prstGeom prst="rect">
            <a:avLst/>
          </a:prstGeom>
          <a:noFill/>
        </p:spPr>
      </p:pic>
    </p:spTree>
    <p:extLst>
      <p:ext uri="{BB962C8B-B14F-4D97-AF65-F5344CB8AC3E}">
        <p14:creationId xmlns:p14="http://schemas.microsoft.com/office/powerpoint/2010/main" val="3903600469"/>
      </p:ext>
    </p:extLst>
  </p:cSld>
  <p:clrMapOvr>
    <a:masterClrMapping/>
  </p:clrMapOvr>
  <p:extLst>
    <p:ext uri="{DCECCB84-F9BA-43D5-87BE-67443E8EF086}">
      <p15:sldGuideLst xmlns:p15="http://schemas.microsoft.com/office/powerpoint/2012/main"/>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EFD13C-2BE0-7E4E-8771-C9A208B88A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2"/>
            <a:ext cx="12192000" cy="6849483"/>
          </a:xfrm>
          <a:prstGeom prst="rect">
            <a:avLst/>
          </a:prstGeom>
        </p:spPr>
      </p:pic>
      <p:sp>
        <p:nvSpPr>
          <p:cNvPr id="2" name="Title 1">
            <a:extLst>
              <a:ext uri="{FF2B5EF4-FFF2-40B4-BE49-F238E27FC236}">
                <a16:creationId xmlns:a16="http://schemas.microsoft.com/office/drawing/2014/main" id="{59741AAC-4397-1A4D-9F78-E2C7611B8611}"/>
              </a:ext>
            </a:extLst>
          </p:cNvPr>
          <p:cNvSpPr>
            <a:spLocks noGrp="1"/>
          </p:cNvSpPr>
          <p:nvPr>
            <p:ph type="ctrTitle"/>
          </p:nvPr>
        </p:nvSpPr>
        <p:spPr>
          <a:xfrm>
            <a:off x="205895" y="1660830"/>
            <a:ext cx="6421936" cy="1342985"/>
          </a:xfrm>
        </p:spPr>
        <p:txBody>
          <a:bodyPr lIns="0" tIns="0" rIns="0" bIns="0" anchor="b">
            <a:noAutofit/>
          </a:bodyPr>
          <a:lstStyle>
            <a:lvl1pPr algn="l">
              <a:spcBef>
                <a:spcPts val="750"/>
              </a:spcBef>
              <a:defRPr sz="2175" b="1" i="0">
                <a:solidFill>
                  <a:schemeClr val="bg1"/>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D517DDD2-91F1-859E-0422-751C13B225F6}"/>
              </a:ext>
            </a:extLst>
          </p:cNvPr>
          <p:cNvSpPr/>
          <p:nvPr userDrawn="1"/>
        </p:nvSpPr>
        <p:spPr>
          <a:xfrm flipH="1">
            <a:off x="-1168361" y="3034536"/>
            <a:ext cx="7462585" cy="210564"/>
          </a:xfrm>
          <a:prstGeom prst="rect">
            <a:avLst/>
          </a:prstGeom>
          <a:gradFill>
            <a:gsLst>
              <a:gs pos="100000">
                <a:srgbClr val="BDE7FF"/>
              </a:gs>
              <a:gs pos="0">
                <a:srgbClr val="446CF9">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ubtitle 2">
            <a:extLst>
              <a:ext uri="{FF2B5EF4-FFF2-40B4-BE49-F238E27FC236}">
                <a16:creationId xmlns:a16="http://schemas.microsoft.com/office/drawing/2014/main" id="{9222729A-5BF6-684D-B269-99E725F7004F}"/>
              </a:ext>
            </a:extLst>
          </p:cNvPr>
          <p:cNvSpPr>
            <a:spLocks noGrp="1"/>
          </p:cNvSpPr>
          <p:nvPr>
            <p:ph type="subTitle" idx="1"/>
          </p:nvPr>
        </p:nvSpPr>
        <p:spPr>
          <a:xfrm>
            <a:off x="205895" y="3275823"/>
            <a:ext cx="6528460" cy="852942"/>
          </a:xfrm>
        </p:spPr>
        <p:txBody>
          <a:bodyPr lIns="0">
            <a:normAutofit/>
          </a:bodyPr>
          <a:lstStyle>
            <a:lvl1pPr marL="0" indent="0" algn="l">
              <a:spcBef>
                <a:spcPts val="0"/>
              </a:spcBef>
              <a:buNone/>
              <a:defRPr sz="1575" b="0" i="0">
                <a:solidFill>
                  <a:srgbClr val="A4CDE0"/>
                </a:solidFill>
                <a:latin typeface="Arial" panose="020B0604020202020204" pitchFamily="34" charset="0"/>
                <a:cs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3843911448"/>
      </p:ext>
    </p:extLst>
  </p:cSld>
  <p:clrMapOvr>
    <a:masterClrMapping/>
  </p:clrMapOvr>
  <p:extLst>
    <p:ext uri="{DCECCB84-F9BA-43D5-87BE-67443E8EF086}">
      <p15:sldGuideLst xmlns:p15="http://schemas.microsoft.com/office/powerpoint/2012/main">
        <p15:guide id="1" pos="5241">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Reference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9940C3-C702-124D-9396-F6F978988A8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1016000"/>
          </a:xfrm>
          <a:prstGeom prst="rect">
            <a:avLst/>
          </a:prstGeom>
        </p:spPr>
      </p:pic>
      <p:sp>
        <p:nvSpPr>
          <p:cNvPr id="3" name="Content Placeholder 2">
            <a:extLst>
              <a:ext uri="{FF2B5EF4-FFF2-40B4-BE49-F238E27FC236}">
                <a16:creationId xmlns:a16="http://schemas.microsoft.com/office/drawing/2014/main" id="{F3321193-2DD8-D940-A305-950FC1B9DABB}"/>
              </a:ext>
            </a:extLst>
          </p:cNvPr>
          <p:cNvSpPr>
            <a:spLocks noGrp="1"/>
          </p:cNvSpPr>
          <p:nvPr>
            <p:ph idx="1"/>
          </p:nvPr>
        </p:nvSpPr>
        <p:spPr>
          <a:xfrm>
            <a:off x="623889" y="1253331"/>
            <a:ext cx="10909300" cy="4351338"/>
          </a:xfrm>
        </p:spPr>
        <p:txBody>
          <a:bodyPr/>
          <a:lstStyle>
            <a:lvl1pPr marL="171446" indent="-171446" algn="l">
              <a:buClr>
                <a:srgbClr val="0A2F45"/>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1pPr>
            <a:lvl2pPr algn="l">
              <a:buClr>
                <a:srgbClr val="0A2F45"/>
              </a:buClr>
              <a:defRPr>
                <a:solidFill>
                  <a:schemeClr val="tx1"/>
                </a:solidFill>
                <a:latin typeface="Arial" panose="020B0604020202020204" pitchFamily="34" charset="0"/>
                <a:cs typeface="Arial" panose="020B0604020202020204" pitchFamily="34" charset="0"/>
              </a:defRPr>
            </a:lvl2pPr>
            <a:lvl3pPr algn="l">
              <a:buClr>
                <a:srgbClr val="0A2F45"/>
              </a:buClr>
              <a:defRPr>
                <a:solidFill>
                  <a:schemeClr val="tx1"/>
                </a:solidFill>
                <a:latin typeface="Arial" panose="020B0604020202020204" pitchFamily="34" charset="0"/>
                <a:cs typeface="Arial" panose="020B0604020202020204" pitchFamily="34" charset="0"/>
              </a:defRPr>
            </a:lvl3pPr>
            <a:lvl4pPr algn="l">
              <a:buClr>
                <a:srgbClr val="0A2F45"/>
              </a:buClr>
              <a:defRPr>
                <a:solidFill>
                  <a:schemeClr val="tx1"/>
                </a:solidFill>
                <a:latin typeface="Arial" panose="020B0604020202020204" pitchFamily="34" charset="0"/>
                <a:cs typeface="Arial" panose="020B0604020202020204" pitchFamily="34" charset="0"/>
              </a:defRPr>
            </a:lvl4pPr>
            <a:lvl5pPr algn="l">
              <a:buClr>
                <a:srgbClr val="0A2F45"/>
              </a:buClr>
              <a:defRPr>
                <a:solidFill>
                  <a:schemeClr val="tx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Content Placeholder 24">
            <a:extLst>
              <a:ext uri="{FF2B5EF4-FFF2-40B4-BE49-F238E27FC236}">
                <a16:creationId xmlns:a16="http://schemas.microsoft.com/office/drawing/2014/main" id="{6531572E-811A-7148-BC7F-112A0A32C8C8}"/>
              </a:ext>
            </a:extLst>
          </p:cNvPr>
          <p:cNvSpPr>
            <a:spLocks noGrp="1"/>
          </p:cNvSpPr>
          <p:nvPr>
            <p:ph sz="quarter" idx="10" hasCustomPrompt="1"/>
          </p:nvPr>
        </p:nvSpPr>
        <p:spPr>
          <a:xfrm>
            <a:off x="1979113" y="6424617"/>
            <a:ext cx="9589000" cy="320675"/>
          </a:xfrm>
        </p:spPr>
        <p:txBody>
          <a:bodyPr anchor="b">
            <a:noAutofit/>
          </a:bodyPr>
          <a:lstStyle>
            <a:lvl1pPr marL="0" indent="0" algn="r">
              <a:lnSpc>
                <a:spcPct val="100000"/>
              </a:lnSpc>
              <a:spcBef>
                <a:spcPts val="0"/>
              </a:spcBef>
              <a:buFontTx/>
              <a:buNone/>
              <a:defRPr sz="750">
                <a:solidFill>
                  <a:schemeClr val="tx1">
                    <a:lumMod val="50000"/>
                    <a:lumOff val="50000"/>
                  </a:schemeClr>
                </a:solidFill>
                <a:latin typeface="Arial" panose="020B0604020202020204" pitchFamily="34" charset="0"/>
                <a:cs typeface="Arial" panose="020B0604020202020204" pitchFamily="34" charset="0"/>
              </a:defRPr>
            </a:lvl1pPr>
            <a:lvl2pPr marL="342892"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2pPr>
            <a:lvl3pPr marL="685783"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3pPr>
            <a:lvl4pPr marL="1028675"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4pPr>
            <a:lvl5pPr marL="1371566" indent="0" algn="r">
              <a:buFontTx/>
              <a:buNone/>
              <a:defRPr sz="75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GB" dirty="0"/>
              <a:t>References</a:t>
            </a:r>
          </a:p>
        </p:txBody>
      </p:sp>
      <p:sp>
        <p:nvSpPr>
          <p:cNvPr id="9" name="Title 1">
            <a:extLst>
              <a:ext uri="{FF2B5EF4-FFF2-40B4-BE49-F238E27FC236}">
                <a16:creationId xmlns:a16="http://schemas.microsoft.com/office/drawing/2014/main" id="{EEC6C130-3F0A-2B4F-BFD0-83E847732783}"/>
              </a:ext>
            </a:extLst>
          </p:cNvPr>
          <p:cNvSpPr>
            <a:spLocks noGrp="1"/>
          </p:cNvSpPr>
          <p:nvPr>
            <p:ph type="title"/>
          </p:nvPr>
        </p:nvSpPr>
        <p:spPr>
          <a:xfrm>
            <a:off x="525049" y="101560"/>
            <a:ext cx="10398591" cy="815545"/>
          </a:xfrm>
        </p:spPr>
        <p:txBody>
          <a:bodyPr>
            <a:normAutofit/>
          </a:bodyPr>
          <a:lstStyle>
            <a:lvl1pPr>
              <a:defRPr sz="2100" b="1" i="0">
                <a:solidFill>
                  <a:srgbClr val="A4CDE0"/>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513019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2"/>
            <a:ext cx="2526183" cy="249283"/>
          </a:xfrm>
        </p:spPr>
        <p:txBody>
          <a:bodyPr lIns="72000" tIns="61200" rIns="100800"/>
          <a:lstStyle>
            <a:lvl1pPr algn="r">
              <a:defRPr sz="825">
                <a:solidFill>
                  <a:schemeClr val="tx1"/>
                </a:solidFill>
              </a:defRPr>
            </a:lvl1pPr>
          </a:lstStyle>
          <a:p>
            <a:pPr lvl="0"/>
            <a:r>
              <a:rPr lang="en-US" dirty="0"/>
              <a:t>CheckMate 649</a:t>
            </a:r>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334443" y="6413122"/>
            <a:ext cx="662940" cy="365125"/>
          </a:xfrm>
          <a:prstGeom prst="rect">
            <a:avLst/>
          </a:prstGeom>
        </p:spPr>
        <p:txBody>
          <a:bodyPr vert="horz" lIns="91440" tIns="45720" rIns="91440" bIns="45720" rtlCol="0" anchor="ctr"/>
          <a:lstStyle>
            <a:lvl1pPr algn="r">
              <a:defRPr lang="en-US" sz="105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a:extLst>
              <a:ext uri="{FF2B5EF4-FFF2-40B4-BE49-F238E27FC236}">
                <a16:creationId xmlns:a16="http://schemas.microsoft.com/office/drawing/2014/main" id="{1740E0CA-CC31-4786-B594-8E4E0D6C5A1C}"/>
              </a:ext>
            </a:extLst>
          </p:cNvPr>
          <p:cNvSpPr>
            <a:spLocks noGrp="1"/>
          </p:cNvSpPr>
          <p:nvPr>
            <p:ph type="body" sz="quarter" idx="14" hasCustomPrompt="1"/>
          </p:nvPr>
        </p:nvSpPr>
        <p:spPr>
          <a:xfrm>
            <a:off x="378000" y="6299122"/>
            <a:ext cx="10905885" cy="298450"/>
          </a:xfrm>
        </p:spPr>
        <p:txBody>
          <a:bodyPr lIns="91440" tIns="45720" bIns="45720" anchor="b"/>
          <a:lstStyle>
            <a:lvl1pPr>
              <a:defRPr sz="825"/>
            </a:lvl1pPr>
            <a:lvl2pPr marL="0" indent="0">
              <a:buNone/>
              <a:defRPr/>
            </a:lvl2pPr>
          </a:lstStyle>
          <a:p>
            <a:pPr lvl="0"/>
            <a:r>
              <a:rPr lang="en-US" dirty="0"/>
              <a:t>Click to add footnotes, abbreviations, references</a:t>
            </a:r>
          </a:p>
        </p:txBody>
      </p:sp>
    </p:spTree>
    <p:custDataLst>
      <p:tags r:id="rId1"/>
    </p:custDataLst>
    <p:extLst>
      <p:ext uri="{BB962C8B-B14F-4D97-AF65-F5344CB8AC3E}">
        <p14:creationId xmlns:p14="http://schemas.microsoft.com/office/powerpoint/2010/main" val="4243004569"/>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0DED229-FF74-4A62-88C2-BBB1F4AD1004}"/>
              </a:ext>
            </a:extLst>
          </p:cNvPr>
          <p:cNvSpPr>
            <a:spLocks noGrp="1"/>
          </p:cNvSpPr>
          <p:nvPr>
            <p:ph type="body" sz="quarter" idx="12" hasCustomPrompt="1"/>
          </p:nvPr>
        </p:nvSpPr>
        <p:spPr>
          <a:xfrm>
            <a:off x="9665819" y="2"/>
            <a:ext cx="2526183" cy="249283"/>
          </a:xfrm>
        </p:spPr>
        <p:txBody>
          <a:bodyPr lIns="72000" tIns="61200" rIns="100800"/>
          <a:lstStyle>
            <a:lvl1pPr algn="r">
              <a:defRPr sz="825">
                <a:solidFill>
                  <a:schemeClr val="tx1"/>
                </a:solidFill>
              </a:defRPr>
            </a:lvl1pPr>
          </a:lstStyle>
          <a:p>
            <a:pPr lvl="0"/>
            <a:r>
              <a:rPr lang="en-US" dirty="0"/>
              <a:t>CheckMate 649</a:t>
            </a:r>
          </a:p>
        </p:txBody>
      </p:sp>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334443" y="6413122"/>
            <a:ext cx="662940" cy="365125"/>
          </a:xfrm>
          <a:prstGeom prst="rect">
            <a:avLst/>
          </a:prstGeom>
        </p:spPr>
        <p:txBody>
          <a:bodyPr vert="horz" lIns="91440" tIns="45720" rIns="91440" bIns="45720" rtlCol="0" anchor="ctr"/>
          <a:lstStyle>
            <a:lvl1pPr algn="r">
              <a:defRPr lang="en-US" sz="1050" smtClean="0"/>
            </a:lvl1pPr>
          </a:lstStyle>
          <a:p>
            <a:fld id="{AF1AFCDA-ABCC-4704-AB71-48FDE4F2FA4C}" type="slidenum">
              <a:rPr lang="en-US" smtClean="0"/>
              <a:pPr/>
              <a:t>‹#›</a:t>
            </a:fld>
            <a:endParaRPr lang="en-US" dirty="0"/>
          </a:p>
        </p:txBody>
      </p:sp>
      <p:sp>
        <p:nvSpPr>
          <p:cNvPr id="6" name="Content Placeholder 5">
            <a:extLst>
              <a:ext uri="{FF2B5EF4-FFF2-40B4-BE49-F238E27FC236}">
                <a16:creationId xmlns:a16="http://schemas.microsoft.com/office/drawing/2014/main" id="{E6C95D4A-3CC5-4C27-823A-CAA475AFD2E8}"/>
              </a:ext>
            </a:extLst>
          </p:cNvPr>
          <p:cNvSpPr>
            <a:spLocks noGrp="1"/>
          </p:cNvSpPr>
          <p:nvPr>
            <p:ph sz="quarter" idx="13"/>
          </p:nvPr>
        </p:nvSpPr>
        <p:spPr>
          <a:xfrm>
            <a:off x="378000" y="1396800"/>
            <a:ext cx="11433600" cy="4622400"/>
          </a:xfrm>
        </p:spPr>
        <p:txBody>
          <a:bodyPr/>
          <a:lstStyle>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a:extLst>
              <a:ext uri="{FF2B5EF4-FFF2-40B4-BE49-F238E27FC236}">
                <a16:creationId xmlns:a16="http://schemas.microsoft.com/office/drawing/2014/main" id="{1740E0CA-CC31-4786-B594-8E4E0D6C5A1C}"/>
              </a:ext>
            </a:extLst>
          </p:cNvPr>
          <p:cNvSpPr>
            <a:spLocks noGrp="1"/>
          </p:cNvSpPr>
          <p:nvPr>
            <p:ph type="body" sz="quarter" idx="14" hasCustomPrompt="1"/>
          </p:nvPr>
        </p:nvSpPr>
        <p:spPr>
          <a:xfrm>
            <a:off x="378000" y="6299122"/>
            <a:ext cx="10905885" cy="298450"/>
          </a:xfrm>
        </p:spPr>
        <p:txBody>
          <a:bodyPr lIns="91440" tIns="45720" bIns="45720" anchor="b"/>
          <a:lstStyle>
            <a:lvl1pPr>
              <a:defRPr sz="825"/>
            </a:lvl1pPr>
            <a:lvl2pPr marL="0" indent="0">
              <a:buNone/>
              <a:defRPr/>
            </a:lvl2pPr>
          </a:lstStyle>
          <a:p>
            <a:pPr lvl="0"/>
            <a:r>
              <a:rPr lang="en-US" dirty="0"/>
              <a:t>Click to add footnotes, abbreviations, references</a:t>
            </a:r>
          </a:p>
        </p:txBody>
      </p:sp>
    </p:spTree>
    <p:custDataLst>
      <p:tags r:id="rId1"/>
    </p:custDataLst>
    <p:extLst>
      <p:ext uri="{BB962C8B-B14F-4D97-AF65-F5344CB8AC3E}">
        <p14:creationId xmlns:p14="http://schemas.microsoft.com/office/powerpoint/2010/main" val="834482711"/>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7"/>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222375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15">
          <p15:clr>
            <a:srgbClr val="FBAE40"/>
          </p15:clr>
        </p15:guide>
        <p15:guide id="2" pos="288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userDrawn="1">
  <p:cSld name="Title-One-Column">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B046D594-5EBE-3942-AFDB-226EE34CF7D3}"/>
              </a:ext>
            </a:extLst>
          </p:cNvPr>
          <p:cNvSpPr>
            <a:spLocks noGrp="1"/>
          </p:cNvSpPr>
          <p:nvPr>
            <p:ph idx="1"/>
          </p:nvPr>
        </p:nvSpPr>
        <p:spPr>
          <a:xfrm>
            <a:off x="377826" y="1485901"/>
            <a:ext cx="11436351" cy="4895847"/>
          </a:xfrm>
        </p:spPr>
        <p:txBody>
          <a:bodyPr/>
          <a:lstStyle>
            <a:lvl1pPr>
              <a:defRPr sz="1350"/>
            </a:lvl1pPr>
            <a:lvl2pPr>
              <a:defRPr sz="1350"/>
            </a:lvl2pPr>
            <a:lvl3pPr>
              <a:defRPr sz="1200"/>
            </a:lvl3pPr>
            <a:lvl4pPr>
              <a:defRPr sz="825"/>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5">
            <a:extLst>
              <a:ext uri="{FF2B5EF4-FFF2-40B4-BE49-F238E27FC236}">
                <a16:creationId xmlns:a16="http://schemas.microsoft.com/office/drawing/2014/main" id="{F8C7C5EC-B2EF-0EE6-F653-0B4823A4E5F5}"/>
              </a:ext>
            </a:extLst>
          </p:cNvPr>
          <p:cNvSpPr>
            <a:spLocks noGrp="1"/>
          </p:cNvSpPr>
          <p:nvPr>
            <p:ph type="sldNum" sz="quarter" idx="4"/>
          </p:nvPr>
        </p:nvSpPr>
        <p:spPr>
          <a:xfrm>
            <a:off x="11138915" y="6480175"/>
            <a:ext cx="229431" cy="216000"/>
          </a:xfrm>
          <a:prstGeom prst="rect">
            <a:avLst/>
          </a:prstGeom>
        </p:spPr>
        <p:txBody>
          <a:bodyPr vert="horz" lIns="0" tIns="0" rIns="0" bIns="0" rtlCol="0" anchor="ctr">
            <a:noAutofit/>
          </a:bodyPr>
          <a:lstStyle>
            <a:lvl1pPr algn="r">
              <a:defRPr sz="525">
                <a:solidFill>
                  <a:schemeClr val="bg2"/>
                </a:solidFill>
              </a:defRPr>
            </a:lvl1pPr>
          </a:lstStyle>
          <a:p>
            <a:fld id="{29CC380D-5F44-41E8-971E-CDD19ED6F8E3}" type="slidenum">
              <a:rPr lang="en-GB" smtClean="0"/>
              <a:pPr/>
              <a:t>‹#›</a:t>
            </a:fld>
            <a:endParaRPr lang="en-GB" dirty="0"/>
          </a:p>
        </p:txBody>
      </p:sp>
      <p:sp>
        <p:nvSpPr>
          <p:cNvPr id="4" name="Title 3">
            <a:extLst>
              <a:ext uri="{FF2B5EF4-FFF2-40B4-BE49-F238E27FC236}">
                <a16:creationId xmlns:a16="http://schemas.microsoft.com/office/drawing/2014/main" id="{A2607774-0BE5-0C52-AD71-94B9964FF4D2}"/>
              </a:ext>
            </a:extLst>
          </p:cNvPr>
          <p:cNvSpPr>
            <a:spLocks noGrp="1"/>
          </p:cNvSpPr>
          <p:nvPr>
            <p:ph type="title"/>
          </p:nvPr>
        </p:nvSpPr>
        <p:spPr/>
        <p:txBody>
          <a:bodyPr/>
          <a:lstStyle/>
          <a:p>
            <a:r>
              <a:rPr lang="en-US"/>
              <a:t>Click to edit Master title style</a:t>
            </a:r>
          </a:p>
        </p:txBody>
      </p:sp>
      <p:sp>
        <p:nvSpPr>
          <p:cNvPr id="13" name="MSIPCMContentMarking" descr="{&quot;HashCode&quot;:1468442394,&quot;Placement&quot;:&quot;Header&quot;,&quot;Top&quot;:0.0,&quot;Left&quot;:0.0,&quot;SlideWidth&quot;:960,&quot;SlideHeight&quot;:540}">
            <a:extLst>
              <a:ext uri="{FF2B5EF4-FFF2-40B4-BE49-F238E27FC236}">
                <a16:creationId xmlns:a16="http://schemas.microsoft.com/office/drawing/2014/main" id="{FF74ADF3-2EDE-66E8-47D5-22DCF1A567F6}"/>
              </a:ext>
            </a:extLst>
          </p:cNvPr>
          <p:cNvSpPr txBox="1"/>
          <p:nvPr userDrawn="1"/>
        </p:nvSpPr>
        <p:spPr>
          <a:xfrm>
            <a:off x="0" y="1"/>
            <a:ext cx="1018019" cy="296525"/>
          </a:xfrm>
          <a:prstGeom prst="rect">
            <a:avLst/>
          </a:prstGeom>
          <a:noFill/>
        </p:spPr>
        <p:txBody>
          <a:bodyPr vert="horz" wrap="square" lIns="0" tIns="0" rIns="0" bIns="0" rtlCol="0" anchor="ctr" anchorCtr="1">
            <a:noAutofit/>
          </a:bodyPr>
          <a:lstStyle/>
          <a:p>
            <a:r>
              <a:rPr lang="en-US" sz="900" dirty="0">
                <a:solidFill>
                  <a:srgbClr val="00B294"/>
                </a:solidFill>
                <a:latin typeface="Calibri" panose="020F0502020204030204" pitchFamily="34" charset="0"/>
              </a:rPr>
              <a:t>Proprietary</a:t>
            </a:r>
          </a:p>
        </p:txBody>
      </p:sp>
      <p:pic>
        <p:nvPicPr>
          <p:cNvPr id="5" name="Picture 4">
            <a:extLst>
              <a:ext uri="{FF2B5EF4-FFF2-40B4-BE49-F238E27FC236}">
                <a16:creationId xmlns:a16="http://schemas.microsoft.com/office/drawing/2014/main" id="{7D64D99B-572F-B0A7-CA61-836F93F26B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46060" y="6381749"/>
            <a:ext cx="714557" cy="311519"/>
          </a:xfrm>
          <a:prstGeom prst="rect">
            <a:avLst/>
          </a:prstGeom>
        </p:spPr>
      </p:pic>
    </p:spTree>
    <p:extLst>
      <p:ext uri="{BB962C8B-B14F-4D97-AF65-F5344CB8AC3E}">
        <p14:creationId xmlns:p14="http://schemas.microsoft.com/office/powerpoint/2010/main" val="4045309220"/>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6" name="Text Placeholder 2"/>
          <p:cNvSpPr>
            <a:spLocks noGrp="1"/>
          </p:cNvSpPr>
          <p:nvPr>
            <p:ph idx="1"/>
          </p:nvPr>
        </p:nvSpPr>
        <p:spPr>
          <a:xfrm>
            <a:off x="924395" y="1600203"/>
            <a:ext cx="10658004" cy="4525963"/>
          </a:xfrm>
          <a:prstGeom prst="rect">
            <a:avLst/>
          </a:prstGeom>
        </p:spPr>
        <p:txBody>
          <a:bodyPr vert="horz" lIns="91440" tIns="45720" rIns="91440" bIns="45720" rtlCol="0">
            <a:noAutofit/>
          </a:bodyPr>
          <a:lstStyle>
            <a:lvl1pPr marL="257175" indent="-257175">
              <a:buClr>
                <a:srgbClr val="2E5E9E"/>
              </a:buClr>
              <a:buFont typeface="Wingdings" charset="2"/>
              <a:buChar char="§"/>
              <a:defRPr>
                <a:solidFill>
                  <a:srgbClr val="44546A"/>
                </a:solidFill>
              </a:defRPr>
            </a:lvl1pPr>
            <a:lvl2pPr marL="557213" indent="-214313">
              <a:buClr>
                <a:srgbClr val="2E5E9E"/>
              </a:buClr>
              <a:buFont typeface="Helvetica" panose="020B0604020202020204" pitchFamily="34" charset="0"/>
              <a:buChar char="−"/>
              <a:defRPr>
                <a:solidFill>
                  <a:srgbClr val="717171"/>
                </a:solidFill>
              </a:defRPr>
            </a:lvl2pPr>
            <a:lvl3pPr marL="857250" indent="-171450">
              <a:buClr>
                <a:srgbClr val="2E5E9E"/>
              </a:buClr>
              <a:buFont typeface="Arial" panose="020B0604020202020204" pitchFamily="34" charset="0"/>
              <a:buChar char="•"/>
              <a:defRPr>
                <a:solidFill>
                  <a:srgbClr val="717171"/>
                </a:solidFill>
              </a:defRPr>
            </a:lvl3pPr>
            <a:lvl4pPr marL="1200150" indent="-171450">
              <a:buClr>
                <a:srgbClr val="2E5E9E"/>
              </a:buClr>
              <a:buFont typeface="Helvetica" panose="020B0604020202020204" pitchFamily="34" charset="0"/>
              <a:buChar char="-"/>
              <a:defRPr>
                <a:solidFill>
                  <a:srgbClr val="717171"/>
                </a:solidFill>
              </a:defRPr>
            </a:lvl4pPr>
            <a:lvl5pPr marL="1714500" indent="-342900">
              <a:buClr>
                <a:schemeClr val="accent6"/>
              </a:buClr>
              <a:buFont typeface="Lucida Grande"/>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7" name="Straight Connector 6"/>
          <p:cNvCxnSpPr>
            <a:cxnSpLocks/>
          </p:cNvCxnSpPr>
          <p:nvPr userDrawn="1"/>
        </p:nvCxnSpPr>
        <p:spPr>
          <a:xfrm>
            <a:off x="753989" y="1172536"/>
            <a:ext cx="10828411" cy="0"/>
          </a:xfrm>
          <a:prstGeom prst="line">
            <a:avLst/>
          </a:prstGeom>
          <a:ln>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Title Placeholder 1">
            <a:extLst>
              <a:ext uri="{FF2B5EF4-FFF2-40B4-BE49-F238E27FC236}">
                <a16:creationId xmlns:a16="http://schemas.microsoft.com/office/drawing/2014/main" id="{64F49C4B-58F0-1F68-FB7F-667062D259AF}"/>
              </a:ext>
            </a:extLst>
          </p:cNvPr>
          <p:cNvSpPr>
            <a:spLocks noGrp="1"/>
          </p:cNvSpPr>
          <p:nvPr>
            <p:ph type="title"/>
          </p:nvPr>
        </p:nvSpPr>
        <p:spPr>
          <a:xfrm>
            <a:off x="609600" y="274639"/>
            <a:ext cx="10972800" cy="848483"/>
          </a:xfrm>
          <a:prstGeom prst="rect">
            <a:avLst/>
          </a:prstGeom>
        </p:spPr>
        <p:txBody>
          <a:bodyPr vert="horz" lIns="91440" tIns="45720" rIns="91440" bIns="45720" rtlCol="0" anchor="t">
            <a:noAutofit/>
          </a:bodyPr>
          <a:lstStyle>
            <a:lvl1pPr algn="l">
              <a:defRPr sz="2400">
                <a:solidFill>
                  <a:srgbClr val="2E5E9E"/>
                </a:solidFill>
              </a:defRPr>
            </a:lvl1pPr>
          </a:lstStyle>
          <a:p>
            <a:r>
              <a:rPr lang="en-US" dirty="0"/>
              <a:t>Click to edit Master title style</a:t>
            </a:r>
          </a:p>
        </p:txBody>
      </p:sp>
      <p:sp>
        <p:nvSpPr>
          <p:cNvPr id="2" name="Text Placeholder 11">
            <a:extLst>
              <a:ext uri="{FF2B5EF4-FFF2-40B4-BE49-F238E27FC236}">
                <a16:creationId xmlns:a16="http://schemas.microsoft.com/office/drawing/2014/main" id="{A1F6616B-9586-8A64-6AB9-6A2AE36F73C0}"/>
              </a:ext>
            </a:extLst>
          </p:cNvPr>
          <p:cNvSpPr>
            <a:spLocks noGrp="1"/>
          </p:cNvSpPr>
          <p:nvPr>
            <p:ph type="body" sz="quarter" idx="10" hasCustomPrompt="1"/>
          </p:nvPr>
        </p:nvSpPr>
        <p:spPr>
          <a:xfrm>
            <a:off x="609600" y="6418872"/>
            <a:ext cx="10513613" cy="328612"/>
          </a:xfrm>
        </p:spPr>
        <p:txBody>
          <a:bodyPr/>
          <a:lstStyle>
            <a:lvl1pPr>
              <a:buNone/>
              <a:defRPr sz="750">
                <a:solidFill>
                  <a:srgbClr val="5A5A5A"/>
                </a:solidFill>
                <a:latin typeface="+mj-lt"/>
              </a:defRPr>
            </a:lvl1pPr>
          </a:lstStyle>
          <a:p>
            <a:pPr lvl="0"/>
            <a:r>
              <a:rPr lang="en-US" dirty="0"/>
              <a:t>Reference</a:t>
            </a:r>
          </a:p>
        </p:txBody>
      </p:sp>
    </p:spTree>
    <p:extLst>
      <p:ext uri="{BB962C8B-B14F-4D97-AF65-F5344CB8AC3E}">
        <p14:creationId xmlns:p14="http://schemas.microsoft.com/office/powerpoint/2010/main" val="2720330022"/>
      </p:ext>
    </p:extLst>
  </p:cSld>
  <p:clrMapOvr>
    <a:masterClrMapping/>
  </p:clrMapOvr>
  <p:extLst>
    <p:ext uri="{DCECCB84-F9BA-43D5-87BE-67443E8EF086}">
      <p15:sldGuideLst xmlns:p15="http://schemas.microsoft.com/office/powerpoint/2012/main">
        <p15:guide id="1" orient="horz" pos="4296">
          <p15:clr>
            <a:srgbClr val="FBAE40"/>
          </p15:clr>
        </p15:guide>
        <p15:guide id="2" pos="512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433582" y="1214822"/>
            <a:ext cx="11185263" cy="0"/>
          </a:xfrm>
          <a:prstGeom prst="line">
            <a:avLst/>
          </a:prstGeom>
          <a:ln>
            <a:solidFill>
              <a:srgbClr val="44546A"/>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0A5014E-1BFE-3A2B-1509-3683DC48A5C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3552288"/>
      </p:ext>
    </p:extLst>
  </p:cSld>
  <p:clrMapOvr>
    <a:masterClrMapping/>
  </p:clrMapOvr>
  <p:extLst>
    <p:ext uri="{DCECCB84-F9BA-43D5-87BE-67443E8EF086}">
      <p15:sldGuideLst xmlns:p15="http://schemas.microsoft.com/office/powerpoint/2012/main">
        <p15:guide id="1" orient="horz" pos="2160">
          <p15:clr>
            <a:srgbClr val="FBAE40"/>
          </p15:clr>
        </p15:guide>
        <p15:guide id="2" pos="736">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433582" y="1214822"/>
            <a:ext cx="11185263" cy="0"/>
          </a:xfrm>
          <a:prstGeom prst="line">
            <a:avLst/>
          </a:prstGeom>
          <a:ln>
            <a:solidFill>
              <a:srgbClr val="44546A"/>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0A5014E-1BFE-3A2B-1509-3683DC48A5C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375274"/>
      </p:ext>
    </p:extLst>
  </p:cSld>
  <p:clrMapOvr>
    <a:masterClrMapping/>
  </p:clrMapOvr>
  <p:extLst>
    <p:ext uri="{DCECCB84-F9BA-43D5-87BE-67443E8EF086}">
      <p15:sldGuideLst xmlns:p15="http://schemas.microsoft.com/office/powerpoint/2012/main">
        <p15:guide id="1" orient="horz" pos="2160">
          <p15:clr>
            <a:srgbClr val="FBAE40"/>
          </p15:clr>
        </p15:guide>
        <p15:guide id="2" pos="736">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close-up of a jellyfish&#10;&#10;Description automatically generated with low confidence">
            <a:extLst>
              <a:ext uri="{FF2B5EF4-FFF2-40B4-BE49-F238E27FC236}">
                <a16:creationId xmlns:a16="http://schemas.microsoft.com/office/drawing/2014/main" id="{AE961F9B-D525-7AAD-0879-410A11922D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10293" y="3667127"/>
            <a:ext cx="6096000" cy="3200400"/>
          </a:xfrm>
          <a:prstGeom prst="rect">
            <a:avLst/>
          </a:prstGeom>
        </p:spPr>
      </p:pic>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000">
                <a:solidFill>
                  <a:srgbClr val="455560"/>
                </a:solidFill>
              </a:defRPr>
            </a:lvl1pPr>
          </a:lstStyle>
          <a:p>
            <a:r>
              <a:rPr lang="en-US"/>
              <a:t>Click to edit Master title style</a:t>
            </a:r>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345" y="239714"/>
            <a:ext cx="2020824" cy="699807"/>
          </a:xfrm>
          <a:prstGeom prst="rect">
            <a:avLst/>
          </a:prstGeom>
        </p:spPr>
      </p:pic>
    </p:spTree>
    <p:extLst>
      <p:ext uri="{BB962C8B-B14F-4D97-AF65-F5344CB8AC3E}">
        <p14:creationId xmlns:p14="http://schemas.microsoft.com/office/powerpoint/2010/main" val="127191789"/>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212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8"/>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0" y="6212704"/>
            <a:ext cx="2362716" cy="396273"/>
            <a:chOff x="9392911" y="6212702"/>
            <a:chExt cx="2362716" cy="396273"/>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19111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a:solidFill>
                    <a:srgbClr val="455560"/>
                  </a:solidFill>
                  <a:latin typeface="Calibri" panose="020F0502020204030204" pitchFamily="34" charset="0"/>
                </a:rPr>
                <a:t>Slide credit: </a:t>
              </a:r>
              <a:r>
                <a:rPr lang="en-US" altLang="en-US" sz="1050" b="0">
                  <a:solidFill>
                    <a:schemeClr val="bg2"/>
                  </a:solidFill>
                  <a:latin typeface="Calibri" panose="020F0502020204030204" pitchFamily="34" charset="0"/>
                  <a:hlinkClick r:id="rId3"/>
                </a:rPr>
                <a:t>clinicaloptions.com</a:t>
              </a:r>
              <a:endParaRPr lang="en-US" altLang="en-US" sz="105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759867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7" y="5556668"/>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2940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12254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8"/>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0" y="6212704"/>
            <a:ext cx="2362716" cy="396273"/>
            <a:chOff x="9392911" y="6212702"/>
            <a:chExt cx="2362716" cy="396273"/>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19111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a:solidFill>
                    <a:srgbClr val="455560"/>
                  </a:solidFill>
                  <a:latin typeface="Calibri" panose="020F0502020204030204" pitchFamily="34" charset="0"/>
                </a:rPr>
                <a:t>Slide credit: </a:t>
              </a:r>
              <a:r>
                <a:rPr lang="en-US" altLang="en-US" sz="1050" b="0">
                  <a:solidFill>
                    <a:schemeClr val="bg2"/>
                  </a:solidFill>
                  <a:latin typeface="Calibri" panose="020F0502020204030204" pitchFamily="34" charset="0"/>
                  <a:hlinkClick r:id="rId3"/>
                </a:rPr>
                <a:t>clinicaloptions.com</a:t>
              </a:r>
              <a:endParaRPr lang="en-US" altLang="en-US" sz="105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21310448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38602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8"/>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0" y="6212704"/>
            <a:ext cx="2362716" cy="396273"/>
            <a:chOff x="9392911" y="6212702"/>
            <a:chExt cx="2362716" cy="396273"/>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19111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a:solidFill>
                    <a:srgbClr val="455560"/>
                  </a:solidFill>
                  <a:latin typeface="Calibri" panose="020F0502020204030204" pitchFamily="34" charset="0"/>
                </a:rPr>
                <a:t>Slide credit: </a:t>
              </a:r>
              <a:r>
                <a:rPr lang="en-US" altLang="en-US" sz="1050" b="0">
                  <a:solidFill>
                    <a:schemeClr val="bg2"/>
                  </a:solidFill>
                  <a:latin typeface="Calibri" panose="020F0502020204030204" pitchFamily="34" charset="0"/>
                  <a:hlinkClick r:id="rId3"/>
                </a:rPr>
                <a:t>clinicaloptions.com</a:t>
              </a:r>
              <a:endParaRPr lang="en-US" altLang="en-US" sz="105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89346177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16413265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8"/>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0" y="6212704"/>
            <a:ext cx="2362716" cy="396273"/>
            <a:chOff x="9392911" y="6212702"/>
            <a:chExt cx="2362716" cy="396273"/>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19111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a:solidFill>
                    <a:srgbClr val="455560"/>
                  </a:solidFill>
                  <a:latin typeface="Calibri" panose="020F0502020204030204" pitchFamily="34" charset="0"/>
                </a:rPr>
                <a:t>Slide credit: </a:t>
              </a:r>
              <a:r>
                <a:rPr lang="en-US" altLang="en-US" sz="1050" b="0">
                  <a:solidFill>
                    <a:schemeClr val="bg2"/>
                  </a:solidFill>
                  <a:latin typeface="Calibri" panose="020F0502020204030204" pitchFamily="34" charset="0"/>
                  <a:hlinkClick r:id="rId3"/>
                </a:rPr>
                <a:t>clinicaloptions.com</a:t>
              </a:r>
              <a:endParaRPr lang="en-US" altLang="en-US" sz="105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8390099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40609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0" y="6212704"/>
            <a:ext cx="2362716" cy="396273"/>
            <a:chOff x="9392911" y="6212702"/>
            <a:chExt cx="2362716" cy="396273"/>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191110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050" b="0">
                  <a:solidFill>
                    <a:srgbClr val="455560"/>
                  </a:solidFill>
                  <a:latin typeface="Calibri" panose="020F0502020204030204" pitchFamily="34" charset="0"/>
                </a:rPr>
                <a:t>Slide credit: </a:t>
              </a:r>
              <a:r>
                <a:rPr lang="en-US" altLang="en-US" sz="1050" b="0">
                  <a:solidFill>
                    <a:schemeClr val="bg2"/>
                  </a:solidFill>
                  <a:latin typeface="Calibri" panose="020F0502020204030204" pitchFamily="34" charset="0"/>
                  <a:hlinkClick r:id="rId3"/>
                </a:rPr>
                <a:t>clinicaloptions.com</a:t>
              </a:r>
              <a:endParaRPr lang="en-US" altLang="en-US" sz="105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363693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7" y="5556668"/>
            <a:ext cx="3154680" cy="1092459"/>
          </a:xfrm>
          <a:prstGeom prst="rect">
            <a:avLst/>
          </a:prstGeom>
        </p:spPr>
      </p:pic>
      <p:sp>
        <p:nvSpPr>
          <p:cNvPr id="2" name="Title 1"/>
          <p:cNvSpPr>
            <a:spLocks noGrp="1"/>
          </p:cNvSpPr>
          <p:nvPr>
            <p:ph type="title"/>
          </p:nvPr>
        </p:nvSpPr>
        <p:spPr>
          <a:xfrm>
            <a:off x="514484" y="239716"/>
            <a:ext cx="11244016" cy="1674813"/>
          </a:xfrm>
          <a:prstGeom prst="rect">
            <a:avLst/>
          </a:prstGeom>
        </p:spPr>
        <p:txBody>
          <a:bodyPr/>
          <a:lstStyle>
            <a:lvl1pPr algn="ctr">
              <a:defRPr sz="2925">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8"/>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6"/>
            <a:ext cx="11283951" cy="1155939"/>
          </a:xfrm>
          <a:prstGeom prst="rect">
            <a:avLst/>
          </a:prstGeom>
        </p:spPr>
        <p:txBody>
          <a:bodyPr/>
          <a:lstStyle>
            <a:lvl1pPr>
              <a:buFontTx/>
              <a:buNone/>
              <a:defRPr sz="1800" b="1">
                <a:solidFill>
                  <a:srgbClr val="E1471D"/>
                </a:solidFill>
              </a:defRPr>
            </a:lvl1pPr>
            <a:lvl2pPr>
              <a:buFontTx/>
              <a:buNone/>
              <a:defRPr sz="1800"/>
            </a:lvl2pPr>
            <a:lvl3pPr>
              <a:buFontTx/>
              <a:buNone/>
              <a:defRPr sz="1800"/>
            </a:lvl3pPr>
            <a:lvl4pPr>
              <a:buFontTx/>
              <a:buNone/>
              <a:defRPr sz="1800"/>
            </a:lvl4pPr>
            <a:lvl5pPr>
              <a:buFontTx/>
              <a:buNone/>
              <a:defRPr sz="18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3995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3"/>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5000"/>
            <a:ext cx="11176000" cy="1292225"/>
          </a:xfrm>
        </p:spPr>
        <p:txBody>
          <a:bodyPr/>
          <a:lstStyle>
            <a:lvl1pPr marL="0" indent="0" algn="l">
              <a:buNone/>
              <a:defRPr>
                <a:solidFill>
                  <a:schemeClr val="bg1"/>
                </a:solidFill>
              </a:defRPr>
            </a:lvl1pPr>
            <a:lvl2pPr marL="342767" indent="0" algn="ctr">
              <a:buNone/>
              <a:defRPr>
                <a:solidFill>
                  <a:schemeClr val="tx1">
                    <a:tint val="75000"/>
                  </a:schemeClr>
                </a:solidFill>
              </a:defRPr>
            </a:lvl2pPr>
            <a:lvl3pPr marL="685547" indent="0" algn="ctr">
              <a:buNone/>
              <a:defRPr>
                <a:solidFill>
                  <a:schemeClr val="tx1">
                    <a:tint val="75000"/>
                  </a:schemeClr>
                </a:solidFill>
              </a:defRPr>
            </a:lvl3pPr>
            <a:lvl4pPr marL="1028318" indent="0" algn="ctr">
              <a:buNone/>
              <a:defRPr>
                <a:solidFill>
                  <a:schemeClr val="tx1">
                    <a:tint val="75000"/>
                  </a:schemeClr>
                </a:solidFill>
              </a:defRPr>
            </a:lvl4pPr>
            <a:lvl5pPr marL="1371093" indent="0" algn="ctr">
              <a:buNone/>
              <a:defRPr>
                <a:solidFill>
                  <a:schemeClr val="tx1">
                    <a:tint val="75000"/>
                  </a:schemeClr>
                </a:solidFill>
              </a:defRPr>
            </a:lvl5pPr>
            <a:lvl6pPr marL="1713859" indent="0" algn="ctr">
              <a:buNone/>
              <a:defRPr>
                <a:solidFill>
                  <a:schemeClr val="tx1">
                    <a:tint val="75000"/>
                  </a:schemeClr>
                </a:solidFill>
              </a:defRPr>
            </a:lvl6pPr>
            <a:lvl7pPr marL="2056625" indent="0" algn="ctr">
              <a:buNone/>
              <a:defRPr>
                <a:solidFill>
                  <a:schemeClr val="tx1">
                    <a:tint val="75000"/>
                  </a:schemeClr>
                </a:solidFill>
              </a:defRPr>
            </a:lvl7pPr>
            <a:lvl8pPr marL="2399400" indent="0" algn="ctr">
              <a:buNone/>
              <a:defRPr>
                <a:solidFill>
                  <a:schemeClr val="tx1">
                    <a:tint val="75000"/>
                  </a:schemeClr>
                </a:solidFill>
              </a:defRPr>
            </a:lvl8pPr>
            <a:lvl9pPr marL="2742171"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5"/>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5/29/26</a:t>
            </a:fld>
            <a:endParaRPr lang="en-US" dirty="0"/>
          </a:p>
        </p:txBody>
      </p:sp>
      <p:sp>
        <p:nvSpPr>
          <p:cNvPr id="5" name="Footer Placeholder 4"/>
          <p:cNvSpPr>
            <a:spLocks noGrp="1"/>
          </p:cNvSpPr>
          <p:nvPr>
            <p:ph type="ftr" sz="quarter" idx="11"/>
          </p:nvPr>
        </p:nvSpPr>
        <p:spPr>
          <a:xfrm>
            <a:off x="5994423" y="6413351"/>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5"/>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350"/>
            </a:lvl1pPr>
          </a:lstStyle>
          <a:p>
            <a:pPr lvl="0"/>
            <a:r>
              <a:rPr lang="en-US" dirty="0"/>
              <a:t>Click to edit Master Presenter style</a:t>
            </a:r>
          </a:p>
        </p:txBody>
      </p:sp>
    </p:spTree>
    <p:extLst>
      <p:ext uri="{BB962C8B-B14F-4D97-AF65-F5344CB8AC3E}">
        <p14:creationId xmlns:p14="http://schemas.microsoft.com/office/powerpoint/2010/main" val="243399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1780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3429001"/>
            <a:ext cx="5080000" cy="2326613"/>
          </a:xfrm>
        </p:spPr>
        <p:txBody>
          <a:bodyPr/>
          <a:lstStyle>
            <a:lvl1pPr marL="0" indent="0" algn="ctr">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Font typeface="Arial" panose="020B0604020202020204" pitchFamily="34" charset="0"/>
              <a:buNone/>
              <a:defRPr sz="1200">
                <a:solidFill>
                  <a:schemeClr val="tx1"/>
                </a:solidFill>
              </a:defRPr>
            </a:lvl4pPr>
            <a:lvl5pPr marL="1828800" indent="0">
              <a:buNone/>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197600" y="3429001"/>
            <a:ext cx="5080000" cy="2326613"/>
          </a:xfrm>
        </p:spPr>
        <p:txBody>
          <a:bodyPr/>
          <a:lstStyle>
            <a:lvl1pPr marL="0" indent="0" algn="ctr">
              <a:buNone/>
              <a:defRPr sz="1200">
                <a:solidFill>
                  <a:schemeClr val="tx1"/>
                </a:solidFill>
              </a:defRPr>
            </a:lvl1pPr>
            <a:lvl2pPr marL="457200" indent="0" algn="ctr">
              <a:buNone/>
              <a:defRPr sz="1200">
                <a:solidFill>
                  <a:schemeClr val="tx1"/>
                </a:solidFill>
              </a:defRPr>
            </a:lvl2pPr>
            <a:lvl3pPr marL="914400" indent="0" algn="ctr">
              <a:buNone/>
              <a:defRPr sz="1200">
                <a:solidFill>
                  <a:schemeClr val="tx1"/>
                </a:solidFill>
              </a:defRPr>
            </a:lvl3pPr>
            <a:lvl4pPr marL="1371600" indent="0" algn="ctr">
              <a:buFont typeface="Arial" panose="020B0604020202020204" pitchFamily="34" charset="0"/>
              <a:buNone/>
              <a:defRPr sz="1200">
                <a:solidFill>
                  <a:schemeClr val="tx1"/>
                </a:solidFill>
              </a:defRPr>
            </a:lvl4pPr>
            <a:lvl5pPr marL="1828800" indent="0" algn="ctr">
              <a:buNone/>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6"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Tree>
    <p:extLst>
      <p:ext uri="{BB962C8B-B14F-4D97-AF65-F5344CB8AC3E}">
        <p14:creationId xmlns:p14="http://schemas.microsoft.com/office/powerpoint/2010/main" val="2575353625"/>
      </p:ext>
    </p:extLst>
  </p:cSld>
  <p:clrMapOvr>
    <a:masterClrMapping/>
  </p:clrMapOvr>
  <p:extLst>
    <p:ext uri="{DCECCB84-F9BA-43D5-87BE-67443E8EF086}">
      <p15:sldGuideLst xmlns:p15="http://schemas.microsoft.com/office/powerpoint/2012/main">
        <p15:guide id="1" orient="horz" pos="1620">
          <p15:clr>
            <a:srgbClr val="FBAE40"/>
          </p15:clr>
        </p15:guide>
        <p15:guide id="2" pos="3840">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SUPPORT">
    <p:spTree>
      <p:nvGrpSpPr>
        <p:cNvPr id="1" name=""/>
        <p:cNvGrpSpPr/>
        <p:nvPr/>
      </p:nvGrpSpPr>
      <p:grpSpPr>
        <a:xfrm>
          <a:off x="0" y="0"/>
          <a:ext cx="0" cy="0"/>
          <a:chOff x="0" y="0"/>
          <a:chExt cx="0" cy="0"/>
        </a:xfrm>
      </p:grpSpPr>
      <p:sp>
        <p:nvSpPr>
          <p:cNvPr id="2" name="Title 1"/>
          <p:cNvSpPr>
            <a:spLocks noGrp="1"/>
          </p:cNvSpPr>
          <p:nvPr>
            <p:ph type="title"/>
          </p:nvPr>
        </p:nvSpPr>
        <p:spPr>
          <a:xfrm>
            <a:off x="0" y="667792"/>
            <a:ext cx="12192000" cy="526008"/>
          </a:xfrm>
        </p:spPr>
        <p:txBody>
          <a:bodyPr/>
          <a:lstStyle>
            <a:lvl1pPr>
              <a:defRPr sz="2400"/>
            </a:lvl1pPr>
          </a:lstStyle>
          <a:p>
            <a:r>
              <a:rPr lang="en-US" dirty="0"/>
              <a:t>Click to edit Master title style</a:t>
            </a:r>
          </a:p>
        </p:txBody>
      </p:sp>
      <p:sp>
        <p:nvSpPr>
          <p:cNvPr id="4"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ubtitle 2">
            <a:extLst>
              <a:ext uri="{FF2B5EF4-FFF2-40B4-BE49-F238E27FC236}">
                <a16:creationId xmlns:a16="http://schemas.microsoft.com/office/drawing/2014/main" id="{5284C256-6828-8B40-9185-B419F0AAD512}"/>
              </a:ext>
            </a:extLst>
          </p:cNvPr>
          <p:cNvSpPr>
            <a:spLocks noGrp="1"/>
          </p:cNvSpPr>
          <p:nvPr>
            <p:ph type="subTitle" idx="1"/>
          </p:nvPr>
        </p:nvSpPr>
        <p:spPr>
          <a:xfrm>
            <a:off x="1828800" y="1480592"/>
            <a:ext cx="8534400" cy="526008"/>
          </a:xfrm>
        </p:spPr>
        <p:txBody>
          <a:bodyPr/>
          <a:lstStyle>
            <a:lvl1pPr marL="0" indent="0" algn="ctr">
              <a:buNone/>
              <a:defRPr sz="1600">
                <a:solidFill>
                  <a:srgbClr val="00376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9" name="Text Placeholder 8">
            <a:extLst>
              <a:ext uri="{FF2B5EF4-FFF2-40B4-BE49-F238E27FC236}">
                <a16:creationId xmlns:a16="http://schemas.microsoft.com/office/drawing/2014/main" id="{59889B9B-D7AC-0C4F-BAC2-B9D2B2DDDB4F}"/>
              </a:ext>
            </a:extLst>
          </p:cNvPr>
          <p:cNvSpPr>
            <a:spLocks noGrp="1"/>
          </p:cNvSpPr>
          <p:nvPr>
            <p:ph type="body" sz="quarter" idx="10"/>
          </p:nvPr>
        </p:nvSpPr>
        <p:spPr>
          <a:xfrm>
            <a:off x="0" y="2616200"/>
            <a:ext cx="12192000" cy="2235200"/>
          </a:xfrm>
        </p:spPr>
        <p:txBody>
          <a:bodyPr/>
          <a:lstStyle>
            <a:lvl1pPr marL="0" indent="0" algn="ctr">
              <a:buNone/>
              <a:defRPr b="1">
                <a:solidFill>
                  <a:srgbClr val="003767"/>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3383577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7"/>
            <a:ext cx="12192000" cy="1470025"/>
          </a:xfrm>
        </p:spPr>
        <p:txBody>
          <a:bodyPr/>
          <a:lstStyle>
            <a:lvl1pPr>
              <a:defRPr sz="3600">
                <a:solidFill>
                  <a:srgbClr val="14467E"/>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1"/>
            <a:ext cx="8534400" cy="1463013"/>
          </a:xfrm>
        </p:spPr>
        <p:txBody>
          <a:bodyPr/>
          <a:lstStyle>
            <a:lvl1pPr marL="0" indent="0" algn="ctr">
              <a:buNone/>
              <a:defRPr>
                <a:solidFill>
                  <a:srgbClr val="003767"/>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Tree>
    <p:extLst>
      <p:ext uri="{BB962C8B-B14F-4D97-AF65-F5344CB8AC3E}">
        <p14:creationId xmlns:p14="http://schemas.microsoft.com/office/powerpoint/2010/main" val="31839527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84200"/>
            <a:ext cx="12192000" cy="609600"/>
          </a:xfrm>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a:xfrm>
            <a:off x="914400" y="1508788"/>
            <a:ext cx="10363200" cy="3840427"/>
          </a:xfrm>
        </p:spPr>
        <p:txBody>
          <a:bodyPr/>
          <a:lstStyle>
            <a:lvl1pPr marL="285750" indent="-285750">
              <a:buFont typeface="Arial" panose="020B0604020202020204" pitchFamily="34" charset="0"/>
              <a:buChar char="•"/>
              <a:defRPr sz="1600">
                <a:solidFill>
                  <a:srgbClr val="003767"/>
                </a:solidFill>
              </a:defRPr>
            </a:lvl1pPr>
            <a:lvl2pPr marL="742950" indent="-285750">
              <a:buFont typeface="Courier New" panose="02070309020205020404" pitchFamily="49" charset="0"/>
              <a:buChar char="o"/>
              <a:defRPr sz="1600">
                <a:solidFill>
                  <a:srgbClr val="003767"/>
                </a:solidFill>
              </a:defRPr>
            </a:lvl2pPr>
            <a:lvl3pPr marL="1200150" indent="-285750">
              <a:buFont typeface="Wingdings" panose="05000000000000000000" pitchFamily="2" charset="2"/>
              <a:buChar char="§"/>
              <a:defRPr sz="1600">
                <a:solidFill>
                  <a:srgbClr val="003767"/>
                </a:solidFill>
              </a:defRPr>
            </a:lvl3pPr>
            <a:lvl4pPr marL="1657350" indent="-285750">
              <a:buFont typeface="Arial" panose="020B0604020202020204" pitchFamily="34" charset="0"/>
              <a:buChar char="•"/>
              <a:defRPr sz="1600">
                <a:solidFill>
                  <a:srgbClr val="003767"/>
                </a:solidFill>
              </a:defRPr>
            </a:lvl4pPr>
            <a:lvl5pPr marL="1828800" indent="0">
              <a:buNone/>
              <a:defRPr sz="1600">
                <a:solidFill>
                  <a:srgbClr val="00376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727835181"/>
      </p:ext>
    </p:extLst>
  </p:cSld>
  <p:clrMapOvr>
    <a:masterClrMapping/>
  </p:clrMapOvr>
  <p:extLst>
    <p:ext uri="{DCECCB84-F9BA-43D5-87BE-67443E8EF086}">
      <p15:sldGuideLst xmlns:p15="http://schemas.microsoft.com/office/powerpoint/2012/main">
        <p15:guide id="1" orient="horz" pos="1620">
          <p15:clr>
            <a:srgbClr val="FBAE40"/>
          </p15:clr>
        </p15:guide>
        <p15:guide id="2" pos="3840">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Tree>
    <p:extLst>
      <p:ext uri="{BB962C8B-B14F-4D97-AF65-F5344CB8AC3E}">
        <p14:creationId xmlns:p14="http://schemas.microsoft.com/office/powerpoint/2010/main" val="5402141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52464"/>
            <a:ext cx="73152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2389717" y="1212842"/>
            <a:ext cx="7315200" cy="3162607"/>
          </a:xfrm>
        </p:spPr>
        <p:txBody>
          <a:bodyPr/>
          <a:lstStyle>
            <a:lvl1pPr marL="0" indent="0">
              <a:buNone/>
              <a:defRPr sz="3200">
                <a:solidFill>
                  <a:srgbClr val="003767"/>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4919202"/>
            <a:ext cx="7315200" cy="7259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1"/>
          <p:cNvSpPr>
            <a:spLocks noGrp="1"/>
          </p:cNvSpPr>
          <p:nvPr>
            <p:ph type="ftr" sz="quarter" idx="3"/>
          </p:nvPr>
        </p:nvSpPr>
        <p:spPr>
          <a:xfrm>
            <a:off x="5615947" y="5925278"/>
            <a:ext cx="4320480" cy="932723"/>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Tree>
    <p:extLst>
      <p:ext uri="{BB962C8B-B14F-4D97-AF65-F5344CB8AC3E}">
        <p14:creationId xmlns:p14="http://schemas.microsoft.com/office/powerpoint/2010/main" val="39136748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295423"/>
            <a:ext cx="11176000" cy="1470025"/>
          </a:xfrm>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2975001"/>
            <a:ext cx="11176000" cy="1292225"/>
          </a:xfrm>
        </p:spPr>
        <p:txBody>
          <a:bodyPr/>
          <a:lstStyle>
            <a:lvl1pPr marL="0" indent="0" algn="l">
              <a:buNone/>
              <a:defRPr>
                <a:solidFill>
                  <a:schemeClr val="bg1"/>
                </a:solidFill>
              </a:defRPr>
            </a:lvl1pPr>
            <a:lvl2pPr marL="342767" indent="0" algn="ctr">
              <a:buNone/>
              <a:defRPr>
                <a:solidFill>
                  <a:schemeClr val="tx1">
                    <a:tint val="75000"/>
                  </a:schemeClr>
                </a:solidFill>
              </a:defRPr>
            </a:lvl2pPr>
            <a:lvl3pPr marL="685547" indent="0" algn="ctr">
              <a:buNone/>
              <a:defRPr>
                <a:solidFill>
                  <a:schemeClr val="tx1">
                    <a:tint val="75000"/>
                  </a:schemeClr>
                </a:solidFill>
              </a:defRPr>
            </a:lvl3pPr>
            <a:lvl4pPr marL="1028318" indent="0" algn="ctr">
              <a:buNone/>
              <a:defRPr>
                <a:solidFill>
                  <a:schemeClr val="tx1">
                    <a:tint val="75000"/>
                  </a:schemeClr>
                </a:solidFill>
              </a:defRPr>
            </a:lvl4pPr>
            <a:lvl5pPr marL="1371093" indent="0" algn="ctr">
              <a:buNone/>
              <a:defRPr>
                <a:solidFill>
                  <a:schemeClr val="tx1">
                    <a:tint val="75000"/>
                  </a:schemeClr>
                </a:solidFill>
              </a:defRPr>
            </a:lvl5pPr>
            <a:lvl6pPr marL="1713859" indent="0" algn="ctr">
              <a:buNone/>
              <a:defRPr>
                <a:solidFill>
                  <a:schemeClr val="tx1">
                    <a:tint val="75000"/>
                  </a:schemeClr>
                </a:solidFill>
              </a:defRPr>
            </a:lvl6pPr>
            <a:lvl7pPr marL="2056625" indent="0" algn="ctr">
              <a:buNone/>
              <a:defRPr>
                <a:solidFill>
                  <a:schemeClr val="tx1">
                    <a:tint val="75000"/>
                  </a:schemeClr>
                </a:solidFill>
              </a:defRPr>
            </a:lvl7pPr>
            <a:lvl8pPr marL="2399400" indent="0" algn="ctr">
              <a:buNone/>
              <a:defRPr>
                <a:solidFill>
                  <a:schemeClr val="tx1">
                    <a:tint val="75000"/>
                  </a:schemeClr>
                </a:solidFill>
              </a:defRPr>
            </a:lvl8pPr>
            <a:lvl9pPr marL="2742171"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1" y="6417775"/>
            <a:ext cx="1092515" cy="365125"/>
          </a:xfrm>
          <a:prstGeom prst="rect">
            <a:avLst/>
          </a:prstGeom>
        </p:spPr>
        <p:txBody>
          <a:bodyPr/>
          <a:lstStyle>
            <a:lvl1pPr>
              <a:defRPr>
                <a:solidFill>
                  <a:schemeClr val="accent2">
                    <a:lumMod val="40000"/>
                    <a:lumOff val="60000"/>
                  </a:schemeClr>
                </a:solidFill>
              </a:defRPr>
            </a:lvl1pPr>
          </a:lstStyle>
          <a:p>
            <a:pPr>
              <a:defRPr/>
            </a:pPr>
            <a:fld id="{352FC941-5FE0-1347-A754-B51BFE29A1DF}" type="datetime1">
              <a:rPr lang="en-US" smtClean="0"/>
              <a:pPr>
                <a:defRPr/>
              </a:pPr>
              <a:t>5/29/26</a:t>
            </a:fld>
            <a:endParaRPr lang="en-US" dirty="0"/>
          </a:p>
        </p:txBody>
      </p:sp>
      <p:sp>
        <p:nvSpPr>
          <p:cNvPr id="5" name="Footer Placeholder 4"/>
          <p:cNvSpPr>
            <a:spLocks noGrp="1"/>
          </p:cNvSpPr>
          <p:nvPr>
            <p:ph type="ftr" sz="quarter" idx="11"/>
          </p:nvPr>
        </p:nvSpPr>
        <p:spPr>
          <a:xfrm>
            <a:off x="5994425" y="6413351"/>
            <a:ext cx="3860799" cy="365125"/>
          </a:xfrm>
          <a:prstGeom prst="rect">
            <a:avLst/>
          </a:prstGeom>
        </p:spPr>
        <p:txBody>
          <a:bodyPr/>
          <a:lstStyle>
            <a:lvl1pPr algn="l">
              <a:defRPr>
                <a:solidFill>
                  <a:schemeClr val="accent2">
                    <a:lumMod val="40000"/>
                    <a:lumOff val="60000"/>
                  </a:schemeClr>
                </a:solidFill>
              </a:defRPr>
            </a:lvl1pPr>
          </a:lstStyle>
          <a:p>
            <a:pPr>
              <a:defRPr/>
            </a:pPr>
            <a:r>
              <a:rPr lang="en-US"/>
              <a:t>Presented by:</a:t>
            </a:r>
            <a:endParaRPr lang="en-US" dirty="0"/>
          </a:p>
        </p:txBody>
      </p:sp>
      <p:sp>
        <p:nvSpPr>
          <p:cNvPr id="6" name="Slide Number Placeholder 5"/>
          <p:cNvSpPr>
            <a:spLocks noGrp="1"/>
          </p:cNvSpPr>
          <p:nvPr>
            <p:ph type="sldNum" sz="quarter" idx="12"/>
          </p:nvPr>
        </p:nvSpPr>
        <p:spPr>
          <a:xfrm>
            <a:off x="11074400" y="6417775"/>
            <a:ext cx="508000" cy="365125"/>
          </a:xfrm>
          <a:prstGeom prst="rect">
            <a:avLst/>
          </a:prstGeom>
        </p:spPr>
        <p:txBody>
          <a:bodyPr/>
          <a:lstStyle>
            <a:lvl1pPr>
              <a:defRPr>
                <a:solidFill>
                  <a:schemeClr val="accent2">
                    <a:lumMod val="40000"/>
                    <a:lumOff val="60000"/>
                  </a:schemeClr>
                </a:solidFill>
              </a:defRPr>
            </a:lvl1pPr>
          </a:lstStyle>
          <a:p>
            <a:pPr>
              <a:defRPr/>
            </a:pPr>
            <a:fld id="{DC139483-DDFA-6D4E-B2C9-05E02104EC66}" type="slidenum">
              <a:rPr lang="en-US" smtClean="0"/>
              <a:pPr>
                <a:defRPr/>
              </a:pPr>
              <a:t>‹#›</a:t>
            </a:fld>
            <a:endParaRPr lang="en-US" dirty="0"/>
          </a:p>
        </p:txBody>
      </p:sp>
      <p:sp>
        <p:nvSpPr>
          <p:cNvPr id="8" name="Text Placeholder 7"/>
          <p:cNvSpPr>
            <a:spLocks noGrp="1"/>
          </p:cNvSpPr>
          <p:nvPr>
            <p:ph type="body" sz="quarter" idx="13" hasCustomPrompt="1"/>
          </p:nvPr>
        </p:nvSpPr>
        <p:spPr>
          <a:xfrm>
            <a:off x="406400" y="4476752"/>
            <a:ext cx="9956800" cy="1219200"/>
          </a:xfrm>
        </p:spPr>
        <p:txBody>
          <a:bodyPr/>
          <a:lstStyle>
            <a:lvl1pPr marL="0" indent="0">
              <a:buNone/>
              <a:defRPr sz="1350"/>
            </a:lvl1pPr>
          </a:lstStyle>
          <a:p>
            <a:pPr lvl="0"/>
            <a:r>
              <a:rPr lang="en-US" dirty="0"/>
              <a:t>Click to edit Master Presenter style</a:t>
            </a:r>
          </a:p>
        </p:txBody>
      </p:sp>
    </p:spTree>
    <p:extLst>
      <p:ext uri="{BB962C8B-B14F-4D97-AF65-F5344CB8AC3E}">
        <p14:creationId xmlns:p14="http://schemas.microsoft.com/office/powerpoint/2010/main" val="3814978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5/29/26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5/29/26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image" Target="../media/image46.png"/><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theme" Target="../theme/theme1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image" Target="../media/image47.jpe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13.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image" Target="../media/image47.jpeg"/><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theme" Target="../theme/theme14.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image" Target="../media/image47.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theme" Target="../theme/theme15.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 Type="http://schemas.openxmlformats.org/officeDocument/2006/relationships/slideLayout" Target="../slideLayouts/slideLayout264.xml"/><Relationship Id="rId21" Type="http://schemas.openxmlformats.org/officeDocument/2006/relationships/theme" Target="../theme/theme16.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image" Target="../media/image51.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84.xml"/><Relationship Id="rId7" Type="http://schemas.openxmlformats.org/officeDocument/2006/relationships/image" Target="../media/image58.jpeg"/><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image" Target="../media/image57.jpeg"/><Relationship Id="rId5" Type="http://schemas.openxmlformats.org/officeDocument/2006/relationships/theme" Target="../theme/theme17.xml"/><Relationship Id="rId4" Type="http://schemas.openxmlformats.org/officeDocument/2006/relationships/slideLayout" Target="../slideLayouts/slideLayout2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26" Type="http://schemas.openxmlformats.org/officeDocument/2006/relationships/image" Target="../media/image47.jpeg"/><Relationship Id="rId3" Type="http://schemas.openxmlformats.org/officeDocument/2006/relationships/slideLayout" Target="../slideLayouts/slideLayout288.xml"/><Relationship Id="rId21" Type="http://schemas.openxmlformats.org/officeDocument/2006/relationships/slideLayout" Target="../slideLayouts/slideLayout306.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theme" Target="../theme/theme18.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21" Type="http://schemas.openxmlformats.org/officeDocument/2006/relationships/slideLayout" Target="../slideLayouts/slideLayout330.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slideLayout" Target="../slideLayouts/slideLayout329.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24" Type="http://schemas.openxmlformats.org/officeDocument/2006/relationships/image" Target="../media/image1.png"/><Relationship Id="rId5" Type="http://schemas.openxmlformats.org/officeDocument/2006/relationships/slideLayout" Target="../slideLayouts/slideLayout314.xml"/><Relationship Id="rId15" Type="http://schemas.openxmlformats.org/officeDocument/2006/relationships/slideLayout" Target="../slideLayouts/slideLayout324.xml"/><Relationship Id="rId23" Type="http://schemas.openxmlformats.org/officeDocument/2006/relationships/theme" Target="../theme/theme19.xml"/><Relationship Id="rId10" Type="http://schemas.openxmlformats.org/officeDocument/2006/relationships/slideLayout" Target="../slideLayouts/slideLayout319.xml"/><Relationship Id="rId19" Type="http://schemas.openxmlformats.org/officeDocument/2006/relationships/slideLayout" Target="../slideLayouts/slideLayout328.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 Id="rId22" Type="http://schemas.openxmlformats.org/officeDocument/2006/relationships/slideLayout" Target="../slideLayouts/slideLayout3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4.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0" Type="http://schemas.openxmlformats.org/officeDocument/2006/relationships/theme" Target="../theme/theme20.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theme" Target="../theme/theme21.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theme" Target="../theme/theme22.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 Type="http://schemas.openxmlformats.org/officeDocument/2006/relationships/slideLayout" Target="../slideLayouts/slideLayout369.xml"/><Relationship Id="rId16" Type="http://schemas.openxmlformats.org/officeDocument/2006/relationships/slideLayout" Target="../slideLayouts/slideLayout383.xml"/><Relationship Id="rId20" Type="http://schemas.openxmlformats.org/officeDocument/2006/relationships/image" Target="../media/image69.png"/><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slideLayout" Target="../slideLayouts/slideLayout382.xml"/><Relationship Id="rId10" Type="http://schemas.openxmlformats.org/officeDocument/2006/relationships/slideLayout" Target="../slideLayouts/slideLayout377.xml"/><Relationship Id="rId19" Type="http://schemas.openxmlformats.org/officeDocument/2006/relationships/image" Target="../media/image68.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slideLayout" Target="../slideLayouts/slideLayout38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slideLayout" Target="../slideLayouts/slideLayout402.xml"/><Relationship Id="rId3" Type="http://schemas.openxmlformats.org/officeDocument/2006/relationships/slideLayout" Target="../slideLayouts/slideLayout387.xml"/><Relationship Id="rId21" Type="http://schemas.openxmlformats.org/officeDocument/2006/relationships/slideLayout" Target="../slideLayouts/slideLayout405.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20" Type="http://schemas.openxmlformats.org/officeDocument/2006/relationships/slideLayout" Target="../slideLayouts/slideLayout404.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23" Type="http://schemas.openxmlformats.org/officeDocument/2006/relationships/theme" Target="../theme/theme23.xml"/><Relationship Id="rId10" Type="http://schemas.openxmlformats.org/officeDocument/2006/relationships/slideLayout" Target="../slideLayouts/slideLayout394.xml"/><Relationship Id="rId19" Type="http://schemas.openxmlformats.org/officeDocument/2006/relationships/slideLayout" Target="../slideLayouts/slideLayout403.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 Id="rId22" Type="http://schemas.openxmlformats.org/officeDocument/2006/relationships/slideLayout" Target="../slideLayouts/slideLayout4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6" Type="http://schemas.openxmlformats.org/officeDocument/2006/relationships/theme" Target="../theme/theme24.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5" Type="http://schemas.openxmlformats.org/officeDocument/2006/relationships/slideLayout" Target="../slideLayouts/slideLayout426.xml"/><Relationship Id="rId10" Type="http://schemas.openxmlformats.org/officeDocument/2006/relationships/image" Target="../media/image78.png"/><Relationship Id="rId4" Type="http://schemas.openxmlformats.org/officeDocument/2006/relationships/slideLayout" Target="../slideLayouts/slideLayout425.xml"/><Relationship Id="rId9" Type="http://schemas.openxmlformats.org/officeDocument/2006/relationships/image" Target="../media/image7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29.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6.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theme" Target="../theme/theme8.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theme" Target="../theme/theme9.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 id="2147485461"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495" y="152400"/>
            <a:ext cx="11371232" cy="914400"/>
          </a:xfrm>
          <a:prstGeom prst="rect">
            <a:avLst/>
          </a:prstGeom>
        </p:spPr>
        <p:txBody>
          <a:bodyPr vert="horz" lIns="0" tIns="0" rIns="91430" bIns="0" rtlCol="0" anchor="b" anchorCtr="0">
            <a:normAutofit/>
          </a:bodyPr>
          <a:lstStyle/>
          <a:p>
            <a:endParaRPr lang="en-US" dirty="0"/>
          </a:p>
        </p:txBody>
      </p:sp>
      <p:sp>
        <p:nvSpPr>
          <p:cNvPr id="3" name="Text Placeholder 2"/>
          <p:cNvSpPr>
            <a:spLocks noGrp="1"/>
          </p:cNvSpPr>
          <p:nvPr>
            <p:ph type="body" idx="1"/>
          </p:nvPr>
        </p:nvSpPr>
        <p:spPr>
          <a:xfrm>
            <a:off x="423333" y="1608669"/>
            <a:ext cx="11358032" cy="4525963"/>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428494" y="6291885"/>
            <a:ext cx="316573" cy="365125"/>
          </a:xfrm>
          <a:prstGeom prst="rect">
            <a:avLst/>
          </a:prstGeom>
          <a:ln>
            <a:noFill/>
          </a:ln>
        </p:spPr>
        <p:txBody>
          <a:bodyPr lIns="0" tIns="0" rIns="0" bIns="0" anchor="ctr" anchorCtr="0"/>
          <a:lstStyle>
            <a:lvl1pPr algn="l">
              <a:defRPr sz="1000">
                <a:solidFill>
                  <a:srgbClr val="101D3A"/>
                </a:solidFill>
              </a:defRPr>
            </a:lvl1pPr>
          </a:lstStyle>
          <a:p>
            <a:fld id="{23750D03-48AD-2741-AECD-41D901562598}" type="slidenum">
              <a:rPr lang="en-US" smtClean="0"/>
              <a:pPr/>
              <a:t>‹#›</a:t>
            </a:fld>
            <a:endParaRPr lang="en-US" dirty="0"/>
          </a:p>
        </p:txBody>
      </p:sp>
      <p:sp>
        <p:nvSpPr>
          <p:cNvPr id="14" name="Footer Placeholder 4"/>
          <p:cNvSpPr>
            <a:spLocks noGrp="1"/>
          </p:cNvSpPr>
          <p:nvPr>
            <p:ph type="ftr" sz="quarter" idx="3"/>
          </p:nvPr>
        </p:nvSpPr>
        <p:spPr>
          <a:xfrm>
            <a:off x="879759" y="6291885"/>
            <a:ext cx="5166676" cy="365125"/>
          </a:xfrm>
          <a:prstGeom prst="rect">
            <a:avLst/>
          </a:prstGeom>
        </p:spPr>
        <p:txBody>
          <a:bodyPr lIns="0" tIns="0" rIns="0" bIns="0" anchor="ctr" anchorCtr="0"/>
          <a:lstStyle>
            <a:lvl1pPr algn="l">
              <a:defRPr sz="1000">
                <a:solidFill>
                  <a:srgbClr val="13294B"/>
                </a:solidFill>
              </a:defRPr>
            </a:lvl1pPr>
          </a:lstStyle>
          <a:p>
            <a:endParaRPr lang="en-US" dirty="0"/>
          </a:p>
        </p:txBody>
      </p:sp>
    </p:spTree>
    <p:extLst>
      <p:ext uri="{BB962C8B-B14F-4D97-AF65-F5344CB8AC3E}">
        <p14:creationId xmlns:p14="http://schemas.microsoft.com/office/powerpoint/2010/main" val="1863842083"/>
      </p:ext>
    </p:extLst>
  </p:cSld>
  <p:clrMap bg1="lt1" tx1="dk1" bg2="lt2" tx2="dk2" accent1="accent1" accent2="accent2" accent3="accent3" accent4="accent4" accent5="accent5" accent6="accent6" hlink="hlink" folHlink="folHlink"/>
  <p:sldLayoutIdLst>
    <p:sldLayoutId id="2147485184" r:id="rId1"/>
    <p:sldLayoutId id="2147485185" r:id="rId2"/>
    <p:sldLayoutId id="2147485186" r:id="rId3"/>
    <p:sldLayoutId id="2147485187" r:id="rId4"/>
    <p:sldLayoutId id="2147485188" r:id="rId5"/>
    <p:sldLayoutId id="2147485189" r:id="rId6"/>
    <p:sldLayoutId id="2147485190" r:id="rId7"/>
    <p:sldLayoutId id="2147485191" r:id="rId8"/>
    <p:sldLayoutId id="2147485192" r:id="rId9"/>
    <p:sldLayoutId id="2147485194" r:id="rId10"/>
    <p:sldLayoutId id="2147485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lnSpc>
          <a:spcPts val="3000"/>
        </a:lnSpc>
        <a:spcBef>
          <a:spcPct val="0"/>
        </a:spcBef>
        <a:buNone/>
        <a:defRPr sz="2800" kern="1200">
          <a:solidFill>
            <a:srgbClr val="007DBA"/>
          </a:solidFill>
          <a:latin typeface="Arial"/>
          <a:ea typeface="+mj-ea"/>
          <a:cs typeface="+mj-cs"/>
        </a:defRPr>
      </a:lvl1pPr>
    </p:titleStyle>
    <p:bodyStyle>
      <a:lvl1pPr marL="342854" indent="-342854"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1pPr>
      <a:lvl2pPr marL="742852" indent="-285713" algn="l" defTabSz="457139" rtl="0" eaLnBrk="1" latinLnBrk="0" hangingPunct="1">
        <a:lnSpc>
          <a:spcPct val="90000"/>
        </a:lnSpc>
        <a:spcBef>
          <a:spcPts val="600"/>
        </a:spcBef>
        <a:spcAft>
          <a:spcPts val="800"/>
        </a:spcAft>
        <a:buFont typeface="Arial"/>
        <a:buChar char="•"/>
        <a:defRPr sz="1600" kern="1200">
          <a:solidFill>
            <a:schemeClr val="tx2"/>
          </a:solidFill>
          <a:latin typeface="Arial"/>
          <a:ea typeface="+mn-ea"/>
          <a:cs typeface="+mn-cs"/>
        </a:defRPr>
      </a:lvl2pPr>
      <a:lvl3pPr marL="1142850" indent="-228570" algn="l" defTabSz="457139" rtl="0" eaLnBrk="1" latinLnBrk="0" hangingPunct="1">
        <a:lnSpc>
          <a:spcPct val="90000"/>
        </a:lnSpc>
        <a:spcBef>
          <a:spcPts val="600"/>
        </a:spcBef>
        <a:spcAft>
          <a:spcPts val="800"/>
        </a:spcAft>
        <a:buFont typeface="Arial"/>
        <a:buChar char="•"/>
        <a:defRPr sz="1500" kern="1200">
          <a:solidFill>
            <a:schemeClr val="tx2"/>
          </a:solidFill>
          <a:latin typeface="Arial"/>
          <a:ea typeface="+mn-ea"/>
          <a:cs typeface="+mn-cs"/>
        </a:defRPr>
      </a:lvl3pPr>
      <a:lvl4pPr marL="1599991" indent="-228570" algn="l" defTabSz="457139" rtl="0" eaLnBrk="1" latinLnBrk="0" hangingPunct="1">
        <a:lnSpc>
          <a:spcPct val="90000"/>
        </a:lnSpc>
        <a:spcBef>
          <a:spcPts val="600"/>
        </a:spcBef>
        <a:spcAft>
          <a:spcPts val="800"/>
        </a:spcAft>
        <a:buFont typeface="Arial"/>
        <a:buChar char="•"/>
        <a:defRPr sz="1300" kern="1200">
          <a:solidFill>
            <a:schemeClr val="tx2"/>
          </a:solidFill>
          <a:latin typeface="Arial"/>
          <a:ea typeface="+mn-ea"/>
          <a:cs typeface="+mn-cs"/>
        </a:defRPr>
      </a:lvl4pPr>
      <a:lvl5pPr marL="2057130" indent="-228570" algn="l" defTabSz="457139" rtl="0" eaLnBrk="1" latinLnBrk="0" hangingPunct="1">
        <a:lnSpc>
          <a:spcPct val="90000"/>
        </a:lnSpc>
        <a:spcBef>
          <a:spcPts val="600"/>
        </a:spcBef>
        <a:spcAft>
          <a:spcPts val="800"/>
        </a:spcAft>
        <a:buFont typeface="Arial"/>
        <a:buChar char="•"/>
        <a:defRPr sz="1200" kern="1200">
          <a:solidFill>
            <a:schemeClr val="tx2"/>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6">
          <p15:clr>
            <a:srgbClr val="F26B43"/>
          </p15:clr>
        </p15:guide>
        <p15:guide id="4" pos="7424">
          <p15:clr>
            <a:srgbClr val="F26B43"/>
          </p15:clr>
        </p15:guide>
        <p15:guide id="5" orient="horz" pos="624">
          <p15:clr>
            <a:srgbClr val="F26B43"/>
          </p15:clr>
        </p15:guide>
        <p15:guide id="7" orient="horz" pos="1008">
          <p15:clr>
            <a:srgbClr val="F26B43"/>
          </p15:clr>
        </p15:guide>
        <p15:guide id="8" orient="horz" pos="410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9827"/>
      </p:ext>
    </p:extLst>
  </p:cSld>
  <p:clrMap bg1="lt1" tx1="dk1" bg2="lt2" tx2="dk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204" r:id="rId7"/>
    <p:sldLayoutId id="2147485205" r:id="rId8"/>
    <p:sldLayoutId id="2147485206" r:id="rId9"/>
    <p:sldLayoutId id="2147485207" r:id="rId10"/>
    <p:sldLayoutId id="2147485208" r:id="rId11"/>
    <p:sldLayoutId id="214748520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39" rtl="0" eaLnBrk="1" latinLnBrk="0" hangingPunct="1">
        <a:spcBef>
          <a:spcPct val="0"/>
        </a:spcBef>
        <a:buNone/>
        <a:defRPr sz="3300" kern="1200">
          <a:solidFill>
            <a:schemeClr val="tx1"/>
          </a:solidFill>
          <a:latin typeface="Arial"/>
          <a:ea typeface="+mj-ea"/>
          <a:cs typeface="+mj-cs"/>
        </a:defRPr>
      </a:lvl1pPr>
    </p:titleStyle>
    <p:bodyStyle>
      <a:lvl1pPr marL="342854" indent="-342854" algn="l" defTabSz="457139" rtl="0" eaLnBrk="1" latinLnBrk="0" hangingPunct="1">
        <a:spcBef>
          <a:spcPct val="20000"/>
        </a:spcBef>
        <a:buFont typeface="Arial"/>
        <a:buChar char="•"/>
        <a:defRPr sz="1600" kern="1200">
          <a:solidFill>
            <a:schemeClr val="tx1"/>
          </a:solidFill>
          <a:latin typeface="Arial"/>
          <a:ea typeface="+mn-ea"/>
          <a:cs typeface="+mn-cs"/>
        </a:defRPr>
      </a:lvl1pPr>
      <a:lvl2pPr marL="742852" indent="-285713" algn="l" defTabSz="457139" rtl="0" eaLnBrk="1" latinLnBrk="0" hangingPunct="1">
        <a:spcBef>
          <a:spcPct val="20000"/>
        </a:spcBef>
        <a:buFont typeface="Arial"/>
        <a:buChar char="•"/>
        <a:defRPr sz="1600" kern="1200">
          <a:solidFill>
            <a:schemeClr val="tx1"/>
          </a:solidFill>
          <a:latin typeface="Arial"/>
          <a:ea typeface="+mn-ea"/>
          <a:cs typeface="+mn-cs"/>
        </a:defRPr>
      </a:lvl2pPr>
      <a:lvl3pPr marL="1142850" indent="-228570" algn="l" defTabSz="457139" rtl="0" eaLnBrk="1" latinLnBrk="0" hangingPunct="1">
        <a:spcBef>
          <a:spcPct val="20000"/>
        </a:spcBef>
        <a:buFont typeface="Arial"/>
        <a:buChar char="•"/>
        <a:defRPr sz="1500" kern="1200">
          <a:solidFill>
            <a:schemeClr val="tx1"/>
          </a:solidFill>
          <a:latin typeface="Arial"/>
          <a:ea typeface="+mn-ea"/>
          <a:cs typeface="+mn-cs"/>
        </a:defRPr>
      </a:lvl3pPr>
      <a:lvl4pPr marL="1599991" indent="-228570" algn="l" defTabSz="457139" rtl="0" eaLnBrk="1" latinLnBrk="0" hangingPunct="1">
        <a:spcBef>
          <a:spcPct val="20000"/>
        </a:spcBef>
        <a:buFont typeface="Arial"/>
        <a:buChar char="•"/>
        <a:defRPr sz="1300" kern="1200">
          <a:solidFill>
            <a:schemeClr val="tx1"/>
          </a:solidFill>
          <a:latin typeface="Arial"/>
          <a:ea typeface="+mn-ea"/>
          <a:cs typeface="+mn-cs"/>
        </a:defRPr>
      </a:lvl4pPr>
      <a:lvl5pPr marL="2057130" indent="-228570" algn="l" defTabSz="457139" rtl="0" eaLnBrk="1" latinLnBrk="0" hangingPunct="1">
        <a:spcBef>
          <a:spcPct val="20000"/>
        </a:spcBef>
        <a:buFont typeface="Arial"/>
        <a:buChar char="•"/>
        <a:defRPr sz="1200" kern="1200">
          <a:solidFill>
            <a:schemeClr val="tx1"/>
          </a:solidFill>
          <a:latin typeface="Arial"/>
          <a:ea typeface="+mn-ea"/>
          <a:cs typeface="+mn-cs"/>
        </a:defRPr>
      </a:lvl5pPr>
      <a:lvl6pPr marL="2514269" indent="-228570" algn="l" defTabSz="457139" rtl="0" eaLnBrk="1" latinLnBrk="0" hangingPunct="1">
        <a:spcBef>
          <a:spcPct val="20000"/>
        </a:spcBef>
        <a:buFont typeface="Arial"/>
        <a:buChar char="•"/>
        <a:defRPr sz="2000" kern="1200">
          <a:solidFill>
            <a:schemeClr val="tx1"/>
          </a:solidFill>
          <a:latin typeface="+mn-lt"/>
          <a:ea typeface="+mn-ea"/>
          <a:cs typeface="+mn-cs"/>
        </a:defRPr>
      </a:lvl6pPr>
      <a:lvl7pPr marL="2971410" indent="-228570" algn="l" defTabSz="457139" rtl="0" eaLnBrk="1" latinLnBrk="0" hangingPunct="1">
        <a:spcBef>
          <a:spcPct val="20000"/>
        </a:spcBef>
        <a:buFont typeface="Arial"/>
        <a:buChar char="•"/>
        <a:defRPr sz="2000" kern="1200">
          <a:solidFill>
            <a:schemeClr val="tx1"/>
          </a:solidFill>
          <a:latin typeface="+mn-lt"/>
          <a:ea typeface="+mn-ea"/>
          <a:cs typeface="+mn-cs"/>
        </a:defRPr>
      </a:lvl7pPr>
      <a:lvl8pPr marL="3428550" indent="-228570" algn="l" defTabSz="457139" rtl="0" eaLnBrk="1" latinLnBrk="0" hangingPunct="1">
        <a:spcBef>
          <a:spcPct val="20000"/>
        </a:spcBef>
        <a:buFont typeface="Arial"/>
        <a:buChar char="•"/>
        <a:defRPr sz="2000" kern="1200">
          <a:solidFill>
            <a:schemeClr val="tx1"/>
          </a:solidFill>
          <a:latin typeface="+mn-lt"/>
          <a:ea typeface="+mn-ea"/>
          <a:cs typeface="+mn-cs"/>
        </a:defRPr>
      </a:lvl8pPr>
      <a:lvl9pPr marL="3885690" indent="-228570" algn="l" defTabSz="4571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9" rtl="0" eaLnBrk="1" latinLnBrk="0" hangingPunct="1">
        <a:defRPr sz="1800" kern="1200">
          <a:solidFill>
            <a:schemeClr val="tx1"/>
          </a:solidFill>
          <a:latin typeface="+mn-lt"/>
          <a:ea typeface="+mn-ea"/>
          <a:cs typeface="+mn-cs"/>
        </a:defRPr>
      </a:lvl1pPr>
      <a:lvl2pPr marL="457139" algn="l" defTabSz="457139" rtl="0" eaLnBrk="1" latinLnBrk="0" hangingPunct="1">
        <a:defRPr sz="1800" kern="1200">
          <a:solidFill>
            <a:schemeClr val="tx1"/>
          </a:solidFill>
          <a:latin typeface="+mn-lt"/>
          <a:ea typeface="+mn-ea"/>
          <a:cs typeface="+mn-cs"/>
        </a:defRPr>
      </a:lvl2pPr>
      <a:lvl3pPr marL="914280" algn="l" defTabSz="457139" rtl="0" eaLnBrk="1" latinLnBrk="0" hangingPunct="1">
        <a:defRPr sz="1800" kern="1200">
          <a:solidFill>
            <a:schemeClr val="tx1"/>
          </a:solidFill>
          <a:latin typeface="+mn-lt"/>
          <a:ea typeface="+mn-ea"/>
          <a:cs typeface="+mn-cs"/>
        </a:defRPr>
      </a:lvl3pPr>
      <a:lvl4pPr marL="1371420" algn="l" defTabSz="457139" rtl="0" eaLnBrk="1" latinLnBrk="0" hangingPunct="1">
        <a:defRPr sz="1800" kern="1200">
          <a:solidFill>
            <a:schemeClr val="tx1"/>
          </a:solidFill>
          <a:latin typeface="+mn-lt"/>
          <a:ea typeface="+mn-ea"/>
          <a:cs typeface="+mn-cs"/>
        </a:defRPr>
      </a:lvl4pPr>
      <a:lvl5pPr marL="1828561" algn="l" defTabSz="457139" rtl="0" eaLnBrk="1" latinLnBrk="0" hangingPunct="1">
        <a:defRPr sz="1800" kern="1200">
          <a:solidFill>
            <a:schemeClr val="tx1"/>
          </a:solidFill>
          <a:latin typeface="+mn-lt"/>
          <a:ea typeface="+mn-ea"/>
          <a:cs typeface="+mn-cs"/>
        </a:defRPr>
      </a:lvl5pPr>
      <a:lvl6pPr marL="2285700" algn="l" defTabSz="457139" rtl="0" eaLnBrk="1" latinLnBrk="0" hangingPunct="1">
        <a:defRPr sz="1800" kern="1200">
          <a:solidFill>
            <a:schemeClr val="tx1"/>
          </a:solidFill>
          <a:latin typeface="+mn-lt"/>
          <a:ea typeface="+mn-ea"/>
          <a:cs typeface="+mn-cs"/>
        </a:defRPr>
      </a:lvl6pPr>
      <a:lvl7pPr marL="2742839" algn="l" defTabSz="457139" rtl="0" eaLnBrk="1" latinLnBrk="0" hangingPunct="1">
        <a:defRPr sz="1800" kern="1200">
          <a:solidFill>
            <a:schemeClr val="tx1"/>
          </a:solidFill>
          <a:latin typeface="+mn-lt"/>
          <a:ea typeface="+mn-ea"/>
          <a:cs typeface="+mn-cs"/>
        </a:defRPr>
      </a:lvl7pPr>
      <a:lvl8pPr marL="3199980" algn="l" defTabSz="457139" rtl="0" eaLnBrk="1" latinLnBrk="0" hangingPunct="1">
        <a:defRPr sz="1800" kern="1200">
          <a:solidFill>
            <a:schemeClr val="tx1"/>
          </a:solidFill>
          <a:latin typeface="+mn-lt"/>
          <a:ea typeface="+mn-ea"/>
          <a:cs typeface="+mn-cs"/>
        </a:defRPr>
      </a:lvl8pPr>
      <a:lvl9pPr marL="3657119" algn="l" defTabSz="45713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40980778"/>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 id="2147485279" r:id="rId15"/>
    <p:sldLayoutId id="2147485280" r:id="rId16"/>
    <p:sldLayoutId id="2147485281" r:id="rId17"/>
    <p:sldLayoutId id="2147485282" r:id="rId18"/>
    <p:sldLayoutId id="2147485283" r:id="rId19"/>
    <p:sldLayoutId id="2147485284" r:id="rId20"/>
    <p:sldLayoutId id="2147485285" r:id="rId21"/>
    <p:sldLayoutId id="2147485286" r:id="rId22"/>
    <p:sldLayoutId id="2147485287" r:id="rId23"/>
    <p:sldLayoutId id="214748528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8" descr="wi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p:nvPr>
        </p:nvSpPr>
        <p:spPr bwMode="auto">
          <a:xfrm>
            <a:off x="1333500" y="1141413"/>
            <a:ext cx="10248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NL"/>
              <a:t>Klik om het opmaakprofiel te bewerken</a:t>
            </a:r>
          </a:p>
        </p:txBody>
      </p:sp>
      <p:sp>
        <p:nvSpPr>
          <p:cNvPr id="41988" name="Rectangle 3"/>
          <p:cNvSpPr>
            <a:spLocks noGrp="1" noChangeArrowheads="1"/>
          </p:cNvSpPr>
          <p:nvPr>
            <p:ph type="body" idx="1"/>
          </p:nvPr>
        </p:nvSpPr>
        <p:spPr bwMode="auto">
          <a:xfrm>
            <a:off x="1333500" y="2055813"/>
            <a:ext cx="10248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eaLnBrk="1" hangingPunct="1">
              <a:defRPr sz="1290" b="0">
                <a:solidFill>
                  <a:srgbClr val="80808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eaLnBrk="1" hangingPunct="1">
              <a:defRPr sz="1290" b="0">
                <a:solidFill>
                  <a:srgbClr val="80808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eaLnBrk="1" hangingPunct="1">
              <a:defRPr sz="1290" b="0">
                <a:solidFill>
                  <a:srgbClr val="808080"/>
                </a:solidFill>
              </a:defRPr>
            </a:lvl1pPr>
          </a:lstStyle>
          <a:p>
            <a:pPr>
              <a:defRPr/>
            </a:pPr>
            <a:fld id="{CF36E234-64F9-4F72-A1A2-F91EAB7E0F21}" type="slidenum">
              <a:rPr lang="nl-NL"/>
              <a:pPr>
                <a:defRPr/>
              </a:pPr>
              <a:t>‹#›</a:t>
            </a:fld>
            <a:endParaRPr lang="nl-NL"/>
          </a:p>
        </p:txBody>
      </p:sp>
    </p:spTree>
    <p:extLst>
      <p:ext uri="{BB962C8B-B14F-4D97-AF65-F5344CB8AC3E}">
        <p14:creationId xmlns:p14="http://schemas.microsoft.com/office/powerpoint/2010/main" val="1805680334"/>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 id="2147485301" r:id="rId12"/>
    <p:sldLayoutId id="2147485302" r:id="rId13"/>
    <p:sldLayoutId id="2147485303" r:id="rId14"/>
  </p:sldLayoutIdLst>
  <p:hf hdr="0" ftr="0" dt="0"/>
  <p:txStyles>
    <p:titleStyle>
      <a:lvl1pPr algn="l" defTabSz="838200" rtl="0" eaLnBrk="0" fontAlgn="base" hangingPunct="0">
        <a:spcBef>
          <a:spcPct val="0"/>
        </a:spcBef>
        <a:spcAft>
          <a:spcPct val="0"/>
        </a:spcAft>
        <a:defRPr sz="3200" b="1">
          <a:solidFill>
            <a:schemeClr val="bg2"/>
          </a:solidFill>
          <a:latin typeface="+mj-lt"/>
          <a:ea typeface="+mj-ea"/>
          <a:cs typeface="+mj-cs"/>
        </a:defRPr>
      </a:lvl1pPr>
      <a:lvl2pPr algn="l" defTabSz="838200" rtl="0" eaLnBrk="0" fontAlgn="base" hangingPunct="0">
        <a:spcBef>
          <a:spcPct val="0"/>
        </a:spcBef>
        <a:spcAft>
          <a:spcPct val="0"/>
        </a:spcAft>
        <a:defRPr sz="3200" b="1">
          <a:solidFill>
            <a:schemeClr val="bg2"/>
          </a:solidFill>
          <a:latin typeface="Gill Sans Std" pitchFamily="34" charset="0"/>
        </a:defRPr>
      </a:lvl2pPr>
      <a:lvl3pPr algn="l" defTabSz="838200" rtl="0" eaLnBrk="0" fontAlgn="base" hangingPunct="0">
        <a:spcBef>
          <a:spcPct val="0"/>
        </a:spcBef>
        <a:spcAft>
          <a:spcPct val="0"/>
        </a:spcAft>
        <a:defRPr sz="3200" b="1">
          <a:solidFill>
            <a:schemeClr val="bg2"/>
          </a:solidFill>
          <a:latin typeface="Gill Sans Std" pitchFamily="34" charset="0"/>
        </a:defRPr>
      </a:lvl3pPr>
      <a:lvl4pPr algn="l" defTabSz="838200" rtl="0" eaLnBrk="0" fontAlgn="base" hangingPunct="0">
        <a:spcBef>
          <a:spcPct val="0"/>
        </a:spcBef>
        <a:spcAft>
          <a:spcPct val="0"/>
        </a:spcAft>
        <a:defRPr sz="3200" b="1">
          <a:solidFill>
            <a:schemeClr val="bg2"/>
          </a:solidFill>
          <a:latin typeface="Gill Sans Std" pitchFamily="34" charset="0"/>
        </a:defRPr>
      </a:lvl4pPr>
      <a:lvl5pPr algn="l" defTabSz="838200" rtl="0" eaLnBrk="0" fontAlgn="base" hangingPunct="0">
        <a:spcBef>
          <a:spcPct val="0"/>
        </a:spcBef>
        <a:spcAft>
          <a:spcPct val="0"/>
        </a:spcAft>
        <a:defRPr sz="3200" b="1">
          <a:solidFill>
            <a:schemeClr val="bg2"/>
          </a:solidFill>
          <a:latin typeface="Gill Sans Std" pitchFamily="34" charset="0"/>
        </a:defRPr>
      </a:lvl5pPr>
      <a:lvl6pPr marL="368609" algn="l" defTabSz="840891" rtl="0" eaLnBrk="1" fontAlgn="base" hangingPunct="1">
        <a:spcBef>
          <a:spcPct val="0"/>
        </a:spcBef>
        <a:spcAft>
          <a:spcPct val="0"/>
        </a:spcAft>
        <a:defRPr sz="3225" b="1">
          <a:solidFill>
            <a:schemeClr val="bg2"/>
          </a:solidFill>
          <a:latin typeface="Gill Sans Std" pitchFamily="34" charset="0"/>
        </a:defRPr>
      </a:lvl6pPr>
      <a:lvl7pPr marL="737219" algn="l" defTabSz="840891" rtl="0" eaLnBrk="1" fontAlgn="base" hangingPunct="1">
        <a:spcBef>
          <a:spcPct val="0"/>
        </a:spcBef>
        <a:spcAft>
          <a:spcPct val="0"/>
        </a:spcAft>
        <a:defRPr sz="3225" b="1">
          <a:solidFill>
            <a:schemeClr val="bg2"/>
          </a:solidFill>
          <a:latin typeface="Gill Sans Std" pitchFamily="34" charset="0"/>
        </a:defRPr>
      </a:lvl7pPr>
      <a:lvl8pPr marL="1105828" algn="l" defTabSz="840891" rtl="0" eaLnBrk="1" fontAlgn="base" hangingPunct="1">
        <a:spcBef>
          <a:spcPct val="0"/>
        </a:spcBef>
        <a:spcAft>
          <a:spcPct val="0"/>
        </a:spcAft>
        <a:defRPr sz="3225" b="1">
          <a:solidFill>
            <a:schemeClr val="bg2"/>
          </a:solidFill>
          <a:latin typeface="Gill Sans Std" pitchFamily="34" charset="0"/>
        </a:defRPr>
      </a:lvl8pPr>
      <a:lvl9pPr marL="1474438" algn="l" defTabSz="840891" rtl="0" eaLnBrk="1" fontAlgn="base" hangingPunct="1">
        <a:spcBef>
          <a:spcPct val="0"/>
        </a:spcBef>
        <a:spcAft>
          <a:spcPct val="0"/>
        </a:spcAft>
        <a:defRPr sz="3225" b="1">
          <a:solidFill>
            <a:schemeClr val="bg2"/>
          </a:solidFill>
          <a:latin typeface="Gill Sans Std" pitchFamily="34" charset="0"/>
        </a:defRPr>
      </a:lvl9pPr>
    </p:titleStyle>
    <p:bodyStyle>
      <a:lvl1pPr marL="314325" indent="-314325" algn="l" defTabSz="838200" rtl="0" eaLnBrk="0" fontAlgn="base" hangingPunct="0">
        <a:spcBef>
          <a:spcPct val="20000"/>
        </a:spcBef>
        <a:spcAft>
          <a:spcPct val="0"/>
        </a:spcAft>
        <a:buChar char="•"/>
        <a:defRPr sz="2900">
          <a:solidFill>
            <a:schemeClr val="bg2"/>
          </a:solidFill>
          <a:latin typeface="+mn-lt"/>
          <a:ea typeface="+mn-ea"/>
          <a:cs typeface="+mn-cs"/>
        </a:defRPr>
      </a:lvl1pPr>
      <a:lvl2pPr marL="682625" indent="-260350" algn="l" defTabSz="838200" rtl="0" eaLnBrk="0" fontAlgn="base" hangingPunct="0">
        <a:spcBef>
          <a:spcPct val="20000"/>
        </a:spcBef>
        <a:spcAft>
          <a:spcPct val="0"/>
        </a:spcAft>
        <a:buChar char="–"/>
        <a:defRPr sz="2500">
          <a:solidFill>
            <a:schemeClr val="bg2"/>
          </a:solidFill>
          <a:latin typeface="+mn-lt"/>
        </a:defRPr>
      </a:lvl2pPr>
      <a:lvl3pPr marL="1049338" indent="-207963" algn="l" defTabSz="838200" rtl="0" eaLnBrk="0" fontAlgn="base" hangingPunct="0">
        <a:spcBef>
          <a:spcPct val="20000"/>
        </a:spcBef>
        <a:spcAft>
          <a:spcPct val="0"/>
        </a:spcAft>
        <a:buChar char="•"/>
        <a:defRPr sz="2100">
          <a:solidFill>
            <a:schemeClr val="bg2"/>
          </a:solidFill>
          <a:latin typeface="+mn-lt"/>
        </a:defRPr>
      </a:lvl3pPr>
      <a:lvl4pPr marL="1471613" indent="-207963" algn="l" defTabSz="838200" rtl="0" eaLnBrk="0" fontAlgn="base" hangingPunct="0">
        <a:spcBef>
          <a:spcPct val="20000"/>
        </a:spcBef>
        <a:spcAft>
          <a:spcPct val="0"/>
        </a:spcAft>
        <a:buChar char="–"/>
        <a:defRPr sz="1700">
          <a:solidFill>
            <a:schemeClr val="bg2"/>
          </a:solidFill>
          <a:latin typeface="+mn-lt"/>
        </a:defRPr>
      </a:lvl4pPr>
      <a:lvl5pPr marL="1890713" indent="-207963" algn="l" defTabSz="838200" rtl="0" eaLnBrk="0" fontAlgn="base" hangingPunct="0">
        <a:spcBef>
          <a:spcPct val="20000"/>
        </a:spcBef>
        <a:spcAft>
          <a:spcPct val="0"/>
        </a:spcAft>
        <a:buChar char="»"/>
        <a:defRPr sz="1700">
          <a:solidFill>
            <a:schemeClr val="bg2"/>
          </a:solidFill>
          <a:latin typeface="+mn-lt"/>
        </a:defRPr>
      </a:lvl5pPr>
      <a:lvl6pPr marL="2260292" indent="-209902" algn="l" defTabSz="840891" rtl="0" eaLnBrk="1" fontAlgn="base" hangingPunct="1">
        <a:spcBef>
          <a:spcPct val="20000"/>
        </a:spcBef>
        <a:spcAft>
          <a:spcPct val="0"/>
        </a:spcAft>
        <a:buChar char="»"/>
        <a:defRPr sz="1854">
          <a:solidFill>
            <a:schemeClr val="bg2"/>
          </a:solidFill>
          <a:latin typeface="+mn-lt"/>
        </a:defRPr>
      </a:lvl6pPr>
      <a:lvl7pPr marL="2628902" indent="-209902" algn="l" defTabSz="840891" rtl="0" eaLnBrk="1" fontAlgn="base" hangingPunct="1">
        <a:spcBef>
          <a:spcPct val="20000"/>
        </a:spcBef>
        <a:spcAft>
          <a:spcPct val="0"/>
        </a:spcAft>
        <a:buChar char="»"/>
        <a:defRPr sz="1854">
          <a:solidFill>
            <a:schemeClr val="bg2"/>
          </a:solidFill>
          <a:latin typeface="+mn-lt"/>
        </a:defRPr>
      </a:lvl7pPr>
      <a:lvl8pPr marL="2997511" indent="-209902" algn="l" defTabSz="840891" rtl="0" eaLnBrk="1" fontAlgn="base" hangingPunct="1">
        <a:spcBef>
          <a:spcPct val="20000"/>
        </a:spcBef>
        <a:spcAft>
          <a:spcPct val="0"/>
        </a:spcAft>
        <a:buChar char="»"/>
        <a:defRPr sz="1854">
          <a:solidFill>
            <a:schemeClr val="bg2"/>
          </a:solidFill>
          <a:latin typeface="+mn-lt"/>
        </a:defRPr>
      </a:lvl8pPr>
      <a:lvl9pPr marL="3366120" indent="-209902" algn="l" defTabSz="840891" rtl="0" eaLnBrk="1" fontAlgn="base" hangingPunct="1">
        <a:spcBef>
          <a:spcPct val="20000"/>
        </a:spcBef>
        <a:spcAft>
          <a:spcPct val="0"/>
        </a:spcAft>
        <a:buChar char="»"/>
        <a:defRPr sz="1854">
          <a:solidFill>
            <a:schemeClr val="bg2"/>
          </a:solidFill>
          <a:latin typeface="+mn-lt"/>
        </a:defRPr>
      </a:lvl9pPr>
    </p:bodyStyle>
    <p:otherStyle>
      <a:defPPr>
        <a:defRPr lang="en-US"/>
      </a:defPPr>
      <a:lvl1pPr marL="0" algn="l" defTabSz="737219" rtl="0" eaLnBrk="1" latinLnBrk="0" hangingPunct="1">
        <a:defRPr sz="1452" kern="1200">
          <a:solidFill>
            <a:schemeClr val="tx1"/>
          </a:solidFill>
          <a:latin typeface="+mn-lt"/>
          <a:ea typeface="+mn-ea"/>
          <a:cs typeface="+mn-cs"/>
        </a:defRPr>
      </a:lvl1pPr>
      <a:lvl2pPr marL="368609" algn="l" defTabSz="737219" rtl="0" eaLnBrk="1" latinLnBrk="0" hangingPunct="1">
        <a:defRPr sz="1452" kern="1200">
          <a:solidFill>
            <a:schemeClr val="tx1"/>
          </a:solidFill>
          <a:latin typeface="+mn-lt"/>
          <a:ea typeface="+mn-ea"/>
          <a:cs typeface="+mn-cs"/>
        </a:defRPr>
      </a:lvl2pPr>
      <a:lvl3pPr marL="737219" algn="l" defTabSz="737219" rtl="0" eaLnBrk="1" latinLnBrk="0" hangingPunct="1">
        <a:defRPr sz="1452" kern="1200">
          <a:solidFill>
            <a:schemeClr val="tx1"/>
          </a:solidFill>
          <a:latin typeface="+mn-lt"/>
          <a:ea typeface="+mn-ea"/>
          <a:cs typeface="+mn-cs"/>
        </a:defRPr>
      </a:lvl3pPr>
      <a:lvl4pPr marL="1105828" algn="l" defTabSz="737219" rtl="0" eaLnBrk="1" latinLnBrk="0" hangingPunct="1">
        <a:defRPr sz="1452" kern="1200">
          <a:solidFill>
            <a:schemeClr val="tx1"/>
          </a:solidFill>
          <a:latin typeface="+mn-lt"/>
          <a:ea typeface="+mn-ea"/>
          <a:cs typeface="+mn-cs"/>
        </a:defRPr>
      </a:lvl4pPr>
      <a:lvl5pPr marL="1474438" algn="l" defTabSz="737219" rtl="0" eaLnBrk="1" latinLnBrk="0" hangingPunct="1">
        <a:defRPr sz="1452" kern="1200">
          <a:solidFill>
            <a:schemeClr val="tx1"/>
          </a:solidFill>
          <a:latin typeface="+mn-lt"/>
          <a:ea typeface="+mn-ea"/>
          <a:cs typeface="+mn-cs"/>
        </a:defRPr>
      </a:lvl5pPr>
      <a:lvl6pPr marL="1843047" algn="l" defTabSz="737219" rtl="0" eaLnBrk="1" latinLnBrk="0" hangingPunct="1">
        <a:defRPr sz="1452" kern="1200">
          <a:solidFill>
            <a:schemeClr val="tx1"/>
          </a:solidFill>
          <a:latin typeface="+mn-lt"/>
          <a:ea typeface="+mn-ea"/>
          <a:cs typeface="+mn-cs"/>
        </a:defRPr>
      </a:lvl6pPr>
      <a:lvl7pPr marL="2211656" algn="l" defTabSz="737219" rtl="0" eaLnBrk="1" latinLnBrk="0" hangingPunct="1">
        <a:defRPr sz="1452" kern="1200">
          <a:solidFill>
            <a:schemeClr val="tx1"/>
          </a:solidFill>
          <a:latin typeface="+mn-lt"/>
          <a:ea typeface="+mn-ea"/>
          <a:cs typeface="+mn-cs"/>
        </a:defRPr>
      </a:lvl7pPr>
      <a:lvl8pPr marL="2580266" algn="l" defTabSz="737219" rtl="0" eaLnBrk="1" latinLnBrk="0" hangingPunct="1">
        <a:defRPr sz="1452" kern="1200">
          <a:solidFill>
            <a:schemeClr val="tx1"/>
          </a:solidFill>
          <a:latin typeface="+mn-lt"/>
          <a:ea typeface="+mn-ea"/>
          <a:cs typeface="+mn-cs"/>
        </a:defRPr>
      </a:lvl8pPr>
      <a:lvl9pPr marL="2948875" algn="l" defTabSz="737219" rtl="0" eaLnBrk="1" latinLnBrk="0" hangingPunct="1">
        <a:defRPr sz="1452"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8" descr="wit"/>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bwMode="auto">
          <a:xfrm>
            <a:off x="1333500" y="1141413"/>
            <a:ext cx="10248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NL"/>
              <a:t>Klik om het opmaakprofiel te bewerken</a:t>
            </a:r>
          </a:p>
        </p:txBody>
      </p:sp>
      <p:sp>
        <p:nvSpPr>
          <p:cNvPr id="52228" name="Rectangle 3"/>
          <p:cNvSpPr>
            <a:spLocks noGrp="1" noChangeArrowheads="1"/>
          </p:cNvSpPr>
          <p:nvPr>
            <p:ph type="body" idx="1"/>
          </p:nvPr>
        </p:nvSpPr>
        <p:spPr bwMode="auto">
          <a:xfrm>
            <a:off x="1333500" y="2055813"/>
            <a:ext cx="10248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eaLnBrk="1" hangingPunct="1">
              <a:defRPr sz="1089" b="0">
                <a:solidFill>
                  <a:srgbClr val="80808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eaLnBrk="1" hangingPunct="1">
              <a:defRPr sz="1089" b="0">
                <a:solidFill>
                  <a:srgbClr val="80808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eaLnBrk="1" hangingPunct="1">
              <a:defRPr sz="1089" b="0">
                <a:solidFill>
                  <a:srgbClr val="808080"/>
                </a:solidFill>
              </a:defRPr>
            </a:lvl1pPr>
          </a:lstStyle>
          <a:p>
            <a:pPr>
              <a:defRPr/>
            </a:pPr>
            <a:fld id="{E784E338-9AC3-4584-BA3B-0A0C67F7984C}" type="slidenum">
              <a:rPr lang="nl-NL"/>
              <a:pPr>
                <a:defRPr/>
              </a:pPr>
              <a:t>‹#›</a:t>
            </a:fld>
            <a:endParaRPr lang="nl-NL"/>
          </a:p>
        </p:txBody>
      </p:sp>
    </p:spTree>
    <p:extLst>
      <p:ext uri="{BB962C8B-B14F-4D97-AF65-F5344CB8AC3E}">
        <p14:creationId xmlns:p14="http://schemas.microsoft.com/office/powerpoint/2010/main" val="4016421370"/>
      </p:ext>
    </p:extLst>
  </p:cSld>
  <p:clrMap bg1="lt1" tx1="dk1" bg2="lt2" tx2="dk2" accent1="accent1" accent2="accent2" accent3="accent3" accent4="accent4" accent5="accent5" accent6="accent6" hlink="hlink" folHlink="folHlink"/>
  <p:sldLayoutIdLst>
    <p:sldLayoutId id="2147485305" r:id="rId1"/>
    <p:sldLayoutId id="2147485306" r:id="rId2"/>
    <p:sldLayoutId id="2147485307" r:id="rId3"/>
    <p:sldLayoutId id="2147485308" r:id="rId4"/>
    <p:sldLayoutId id="2147485309" r:id="rId5"/>
    <p:sldLayoutId id="2147485310" r:id="rId6"/>
    <p:sldLayoutId id="2147485311" r:id="rId7"/>
    <p:sldLayoutId id="2147485312" r:id="rId8"/>
    <p:sldLayoutId id="2147485313" r:id="rId9"/>
    <p:sldLayoutId id="2147485314" r:id="rId10"/>
    <p:sldLayoutId id="2147485315" r:id="rId11"/>
    <p:sldLayoutId id="2147485316" r:id="rId12"/>
    <p:sldLayoutId id="2147485317" r:id="rId13"/>
    <p:sldLayoutId id="2147485318" r:id="rId14"/>
    <p:sldLayoutId id="2147485319" r:id="rId15"/>
    <p:sldLayoutId id="2147485320" r:id="rId16"/>
    <p:sldLayoutId id="2147485321" r:id="rId17"/>
    <p:sldLayoutId id="2147485322" r:id="rId18"/>
    <p:sldLayoutId id="2147485323" r:id="rId19"/>
    <p:sldLayoutId id="2147485324" r:id="rId20"/>
    <p:sldLayoutId id="2147485325" r:id="rId21"/>
    <p:sldLayoutId id="2147485326" r:id="rId22"/>
  </p:sldLayoutIdLst>
  <p:hf hdr="0" ftr="0" dt="0"/>
  <p:txStyles>
    <p:titleStyle>
      <a:lvl1pPr algn="l" defTabSz="706438" rtl="0" eaLnBrk="0" fontAlgn="base" hangingPunct="0">
        <a:spcBef>
          <a:spcPct val="0"/>
        </a:spcBef>
        <a:spcAft>
          <a:spcPct val="0"/>
        </a:spcAft>
        <a:defRPr sz="2700" b="1">
          <a:solidFill>
            <a:schemeClr val="bg2"/>
          </a:solidFill>
          <a:latin typeface="+mj-lt"/>
          <a:ea typeface="+mj-ea"/>
          <a:cs typeface="+mj-cs"/>
        </a:defRPr>
      </a:lvl1pPr>
      <a:lvl2pPr algn="l" defTabSz="706438" rtl="0" eaLnBrk="0" fontAlgn="base" hangingPunct="0">
        <a:spcBef>
          <a:spcPct val="0"/>
        </a:spcBef>
        <a:spcAft>
          <a:spcPct val="0"/>
        </a:spcAft>
        <a:defRPr sz="2700" b="1">
          <a:solidFill>
            <a:schemeClr val="bg2"/>
          </a:solidFill>
          <a:latin typeface="Gill Sans Std" pitchFamily="34" charset="0"/>
        </a:defRPr>
      </a:lvl2pPr>
      <a:lvl3pPr algn="l" defTabSz="706438" rtl="0" eaLnBrk="0" fontAlgn="base" hangingPunct="0">
        <a:spcBef>
          <a:spcPct val="0"/>
        </a:spcBef>
        <a:spcAft>
          <a:spcPct val="0"/>
        </a:spcAft>
        <a:defRPr sz="2700" b="1">
          <a:solidFill>
            <a:schemeClr val="bg2"/>
          </a:solidFill>
          <a:latin typeface="Gill Sans Std" pitchFamily="34" charset="0"/>
        </a:defRPr>
      </a:lvl3pPr>
      <a:lvl4pPr algn="l" defTabSz="706438" rtl="0" eaLnBrk="0" fontAlgn="base" hangingPunct="0">
        <a:spcBef>
          <a:spcPct val="0"/>
        </a:spcBef>
        <a:spcAft>
          <a:spcPct val="0"/>
        </a:spcAft>
        <a:defRPr sz="2700" b="1">
          <a:solidFill>
            <a:schemeClr val="bg2"/>
          </a:solidFill>
          <a:latin typeface="Gill Sans Std" pitchFamily="34" charset="0"/>
        </a:defRPr>
      </a:lvl4pPr>
      <a:lvl5pPr algn="l" defTabSz="706438" rtl="0" eaLnBrk="0" fontAlgn="base" hangingPunct="0">
        <a:spcBef>
          <a:spcPct val="0"/>
        </a:spcBef>
        <a:spcAft>
          <a:spcPct val="0"/>
        </a:spcAft>
        <a:defRPr sz="2700" b="1">
          <a:solidFill>
            <a:schemeClr val="bg2"/>
          </a:solidFill>
          <a:latin typeface="Gill Sans Std" pitchFamily="34" charset="0"/>
        </a:defRPr>
      </a:lvl5pPr>
      <a:lvl6pPr marL="311032" algn="l" defTabSz="709544" rtl="0" eaLnBrk="1" fontAlgn="base" hangingPunct="1">
        <a:spcBef>
          <a:spcPct val="0"/>
        </a:spcBef>
        <a:spcAft>
          <a:spcPct val="0"/>
        </a:spcAft>
        <a:defRPr sz="2721" b="1">
          <a:solidFill>
            <a:schemeClr val="bg2"/>
          </a:solidFill>
          <a:latin typeface="Gill Sans Std" pitchFamily="34" charset="0"/>
        </a:defRPr>
      </a:lvl6pPr>
      <a:lvl7pPr marL="622065" algn="l" defTabSz="709544" rtl="0" eaLnBrk="1" fontAlgn="base" hangingPunct="1">
        <a:spcBef>
          <a:spcPct val="0"/>
        </a:spcBef>
        <a:spcAft>
          <a:spcPct val="0"/>
        </a:spcAft>
        <a:defRPr sz="2721" b="1">
          <a:solidFill>
            <a:schemeClr val="bg2"/>
          </a:solidFill>
          <a:latin typeface="Gill Sans Std" pitchFamily="34" charset="0"/>
        </a:defRPr>
      </a:lvl7pPr>
      <a:lvl8pPr marL="933098" algn="l" defTabSz="709544" rtl="0" eaLnBrk="1" fontAlgn="base" hangingPunct="1">
        <a:spcBef>
          <a:spcPct val="0"/>
        </a:spcBef>
        <a:spcAft>
          <a:spcPct val="0"/>
        </a:spcAft>
        <a:defRPr sz="2721" b="1">
          <a:solidFill>
            <a:schemeClr val="bg2"/>
          </a:solidFill>
          <a:latin typeface="Gill Sans Std" pitchFamily="34" charset="0"/>
        </a:defRPr>
      </a:lvl8pPr>
      <a:lvl9pPr marL="1244131" algn="l" defTabSz="709544" rtl="0" eaLnBrk="1" fontAlgn="base" hangingPunct="1">
        <a:spcBef>
          <a:spcPct val="0"/>
        </a:spcBef>
        <a:spcAft>
          <a:spcPct val="0"/>
        </a:spcAft>
        <a:defRPr sz="2721" b="1">
          <a:solidFill>
            <a:schemeClr val="bg2"/>
          </a:solidFill>
          <a:latin typeface="Gill Sans Std" pitchFamily="34" charset="0"/>
        </a:defRPr>
      </a:lvl9pPr>
    </p:titleStyle>
    <p:bodyStyle>
      <a:lvl1pPr marL="265113" indent="-265113" algn="l" defTabSz="706438" rtl="0" eaLnBrk="0" fontAlgn="base" hangingPunct="0">
        <a:spcBef>
          <a:spcPct val="20000"/>
        </a:spcBef>
        <a:spcAft>
          <a:spcPct val="0"/>
        </a:spcAft>
        <a:buChar char="•"/>
        <a:defRPr sz="2400">
          <a:solidFill>
            <a:schemeClr val="bg2"/>
          </a:solidFill>
          <a:latin typeface="+mn-lt"/>
          <a:ea typeface="+mn-ea"/>
          <a:cs typeface="+mn-cs"/>
        </a:defRPr>
      </a:lvl1pPr>
      <a:lvl2pPr marL="574675" indent="-219075" algn="l" defTabSz="706438" rtl="0" eaLnBrk="0" fontAlgn="base" hangingPunct="0">
        <a:spcBef>
          <a:spcPct val="20000"/>
        </a:spcBef>
        <a:spcAft>
          <a:spcPct val="0"/>
        </a:spcAft>
        <a:buChar char="–"/>
        <a:defRPr sz="2100">
          <a:solidFill>
            <a:schemeClr val="bg2"/>
          </a:solidFill>
          <a:latin typeface="+mn-lt"/>
        </a:defRPr>
      </a:lvl2pPr>
      <a:lvl3pPr marL="884238" indent="-174625" algn="l" defTabSz="706438" rtl="0" eaLnBrk="0" fontAlgn="base" hangingPunct="0">
        <a:spcBef>
          <a:spcPct val="20000"/>
        </a:spcBef>
        <a:spcAft>
          <a:spcPct val="0"/>
        </a:spcAft>
        <a:buChar char="•"/>
        <a:defRPr sz="1700">
          <a:solidFill>
            <a:schemeClr val="bg2"/>
          </a:solidFill>
          <a:latin typeface="+mn-lt"/>
        </a:defRPr>
      </a:lvl3pPr>
      <a:lvl4pPr marL="1241425" indent="-174625" algn="l" defTabSz="706438" rtl="0" eaLnBrk="0" fontAlgn="base" hangingPunct="0">
        <a:spcBef>
          <a:spcPct val="20000"/>
        </a:spcBef>
        <a:spcAft>
          <a:spcPct val="0"/>
        </a:spcAft>
        <a:buChar char="–"/>
        <a:defRPr sz="1400">
          <a:solidFill>
            <a:schemeClr val="bg2"/>
          </a:solidFill>
          <a:latin typeface="+mn-lt"/>
        </a:defRPr>
      </a:lvl4pPr>
      <a:lvl5pPr marL="1593850" indent="-174625" algn="l" defTabSz="706438" rtl="0" eaLnBrk="0" fontAlgn="base" hangingPunct="0">
        <a:spcBef>
          <a:spcPct val="20000"/>
        </a:spcBef>
        <a:spcAft>
          <a:spcPct val="0"/>
        </a:spcAft>
        <a:buChar char="»"/>
        <a:defRPr sz="1400">
          <a:solidFill>
            <a:schemeClr val="bg2"/>
          </a:solidFill>
          <a:latin typeface="+mn-lt"/>
        </a:defRPr>
      </a:lvl5pPr>
      <a:lvl6pPr marL="1907234" indent="-177115" algn="l" defTabSz="709544" rtl="0" eaLnBrk="1" fontAlgn="base" hangingPunct="1">
        <a:spcBef>
          <a:spcPct val="20000"/>
        </a:spcBef>
        <a:spcAft>
          <a:spcPct val="0"/>
        </a:spcAft>
        <a:buChar char="»"/>
        <a:defRPr sz="1564">
          <a:solidFill>
            <a:schemeClr val="bg2"/>
          </a:solidFill>
          <a:latin typeface="+mn-lt"/>
        </a:defRPr>
      </a:lvl6pPr>
      <a:lvl7pPr marL="2218268" indent="-177115" algn="l" defTabSz="709544" rtl="0" eaLnBrk="1" fontAlgn="base" hangingPunct="1">
        <a:spcBef>
          <a:spcPct val="20000"/>
        </a:spcBef>
        <a:spcAft>
          <a:spcPct val="0"/>
        </a:spcAft>
        <a:buChar char="»"/>
        <a:defRPr sz="1564">
          <a:solidFill>
            <a:schemeClr val="bg2"/>
          </a:solidFill>
          <a:latin typeface="+mn-lt"/>
        </a:defRPr>
      </a:lvl7pPr>
      <a:lvl8pPr marL="2529300" indent="-177115" algn="l" defTabSz="709544" rtl="0" eaLnBrk="1" fontAlgn="base" hangingPunct="1">
        <a:spcBef>
          <a:spcPct val="20000"/>
        </a:spcBef>
        <a:spcAft>
          <a:spcPct val="0"/>
        </a:spcAft>
        <a:buChar char="»"/>
        <a:defRPr sz="1564">
          <a:solidFill>
            <a:schemeClr val="bg2"/>
          </a:solidFill>
          <a:latin typeface="+mn-lt"/>
        </a:defRPr>
      </a:lvl8pPr>
      <a:lvl9pPr marL="2840332" indent="-177115" algn="l" defTabSz="709544" rtl="0" eaLnBrk="1" fontAlgn="base" hangingPunct="1">
        <a:spcBef>
          <a:spcPct val="20000"/>
        </a:spcBef>
        <a:spcAft>
          <a:spcPct val="0"/>
        </a:spcAft>
        <a:buChar char="»"/>
        <a:defRPr sz="1564">
          <a:solidFill>
            <a:schemeClr val="bg2"/>
          </a:solidFill>
          <a:latin typeface="+mn-lt"/>
        </a:defRPr>
      </a:lvl9pPr>
    </p:bodyStyle>
    <p:otherStyle>
      <a:defPPr>
        <a:defRPr lang="en-US"/>
      </a:defPPr>
      <a:lvl1pPr marL="0" algn="l" defTabSz="622065" rtl="0" eaLnBrk="1" latinLnBrk="0" hangingPunct="1">
        <a:defRPr sz="1225" kern="1200">
          <a:solidFill>
            <a:schemeClr val="tx1"/>
          </a:solidFill>
          <a:latin typeface="+mn-lt"/>
          <a:ea typeface="+mn-ea"/>
          <a:cs typeface="+mn-cs"/>
        </a:defRPr>
      </a:lvl1pPr>
      <a:lvl2pPr marL="311032" algn="l" defTabSz="622065" rtl="0" eaLnBrk="1" latinLnBrk="0" hangingPunct="1">
        <a:defRPr sz="1225" kern="1200">
          <a:solidFill>
            <a:schemeClr val="tx1"/>
          </a:solidFill>
          <a:latin typeface="+mn-lt"/>
          <a:ea typeface="+mn-ea"/>
          <a:cs typeface="+mn-cs"/>
        </a:defRPr>
      </a:lvl2pPr>
      <a:lvl3pPr marL="622065" algn="l" defTabSz="622065" rtl="0" eaLnBrk="1" latinLnBrk="0" hangingPunct="1">
        <a:defRPr sz="1225" kern="1200">
          <a:solidFill>
            <a:schemeClr val="tx1"/>
          </a:solidFill>
          <a:latin typeface="+mn-lt"/>
          <a:ea typeface="+mn-ea"/>
          <a:cs typeface="+mn-cs"/>
        </a:defRPr>
      </a:lvl3pPr>
      <a:lvl4pPr marL="933098" algn="l" defTabSz="622065" rtl="0" eaLnBrk="1" latinLnBrk="0" hangingPunct="1">
        <a:defRPr sz="1225" kern="1200">
          <a:solidFill>
            <a:schemeClr val="tx1"/>
          </a:solidFill>
          <a:latin typeface="+mn-lt"/>
          <a:ea typeface="+mn-ea"/>
          <a:cs typeface="+mn-cs"/>
        </a:defRPr>
      </a:lvl4pPr>
      <a:lvl5pPr marL="1244131" algn="l" defTabSz="622065" rtl="0" eaLnBrk="1" latinLnBrk="0" hangingPunct="1">
        <a:defRPr sz="1225" kern="1200">
          <a:solidFill>
            <a:schemeClr val="tx1"/>
          </a:solidFill>
          <a:latin typeface="+mn-lt"/>
          <a:ea typeface="+mn-ea"/>
          <a:cs typeface="+mn-cs"/>
        </a:defRPr>
      </a:lvl5pPr>
      <a:lvl6pPr marL="1555163" algn="l" defTabSz="622065" rtl="0" eaLnBrk="1" latinLnBrk="0" hangingPunct="1">
        <a:defRPr sz="1225" kern="1200">
          <a:solidFill>
            <a:schemeClr val="tx1"/>
          </a:solidFill>
          <a:latin typeface="+mn-lt"/>
          <a:ea typeface="+mn-ea"/>
          <a:cs typeface="+mn-cs"/>
        </a:defRPr>
      </a:lvl6pPr>
      <a:lvl7pPr marL="1866195" algn="l" defTabSz="622065" rtl="0" eaLnBrk="1" latinLnBrk="0" hangingPunct="1">
        <a:defRPr sz="1225" kern="1200">
          <a:solidFill>
            <a:schemeClr val="tx1"/>
          </a:solidFill>
          <a:latin typeface="+mn-lt"/>
          <a:ea typeface="+mn-ea"/>
          <a:cs typeface="+mn-cs"/>
        </a:defRPr>
      </a:lvl7pPr>
      <a:lvl8pPr marL="2177228" algn="l" defTabSz="622065" rtl="0" eaLnBrk="1" latinLnBrk="0" hangingPunct="1">
        <a:defRPr sz="1225" kern="1200">
          <a:solidFill>
            <a:schemeClr val="tx1"/>
          </a:solidFill>
          <a:latin typeface="+mn-lt"/>
          <a:ea typeface="+mn-ea"/>
          <a:cs typeface="+mn-cs"/>
        </a:defRPr>
      </a:lvl8pPr>
      <a:lvl9pPr marL="2488261" algn="l" defTabSz="622065" rtl="0" eaLnBrk="1" latinLnBrk="0" hangingPunct="1">
        <a:defRPr sz="12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i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 y="0"/>
            <a:ext cx="12190190"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33953" y="1141801"/>
            <a:ext cx="10248085" cy="71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NL"/>
              <a:t>Klik om het opmaakprofiel te bewerken</a:t>
            </a:r>
          </a:p>
        </p:txBody>
      </p:sp>
      <p:sp>
        <p:nvSpPr>
          <p:cNvPr id="1028" name="Rectangle 3"/>
          <p:cNvSpPr>
            <a:spLocks noGrp="1" noChangeArrowheads="1"/>
          </p:cNvSpPr>
          <p:nvPr>
            <p:ph type="body" idx="1"/>
          </p:nvPr>
        </p:nvSpPr>
        <p:spPr bwMode="auto">
          <a:xfrm>
            <a:off x="1333953" y="2056105"/>
            <a:ext cx="10248085" cy="405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p:cNvSpPr>
            <a:spLocks noGrp="1" noChangeArrowheads="1"/>
          </p:cNvSpPr>
          <p:nvPr>
            <p:ph type="dt" sz="half" idx="2"/>
          </p:nvPr>
        </p:nvSpPr>
        <p:spPr bwMode="auto">
          <a:xfrm>
            <a:off x="609963" y="6244626"/>
            <a:ext cx="2845282"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eaLnBrk="1" hangingPunct="1">
              <a:defRPr sz="1451">
                <a:solidFill>
                  <a:schemeClr val="bg2"/>
                </a:solidFill>
                <a:latin typeface="Arial" charset="0"/>
              </a:defRPr>
            </a:lvl1pPr>
          </a:lstStyle>
          <a:p>
            <a:pPr>
              <a:defRPr/>
            </a:pPr>
            <a:endParaRPr lang="en-US" b="0">
              <a:solidFill>
                <a:srgbClr val="808080"/>
              </a:solidFill>
            </a:endParaRPr>
          </a:p>
        </p:txBody>
      </p:sp>
      <p:sp>
        <p:nvSpPr>
          <p:cNvPr id="1029" name="Rectangle 5"/>
          <p:cNvSpPr>
            <a:spLocks noGrp="1" noChangeArrowheads="1"/>
          </p:cNvSpPr>
          <p:nvPr>
            <p:ph type="ftr" sz="quarter" idx="3"/>
          </p:nvPr>
        </p:nvSpPr>
        <p:spPr bwMode="auto">
          <a:xfrm>
            <a:off x="4164757" y="6244626"/>
            <a:ext cx="3862489"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eaLnBrk="1" hangingPunct="1">
              <a:defRPr sz="1451">
                <a:solidFill>
                  <a:schemeClr val="bg2"/>
                </a:solidFill>
                <a:latin typeface="Arial" charset="0"/>
              </a:defRPr>
            </a:lvl1pPr>
          </a:lstStyle>
          <a:p>
            <a:pPr>
              <a:defRPr/>
            </a:pPr>
            <a:endParaRPr lang="en-US" b="0">
              <a:solidFill>
                <a:srgbClr val="808080"/>
              </a:solidFill>
            </a:endParaRPr>
          </a:p>
        </p:txBody>
      </p:sp>
      <p:sp>
        <p:nvSpPr>
          <p:cNvPr id="1030" name="Rectangle 6"/>
          <p:cNvSpPr>
            <a:spLocks noGrp="1" noChangeArrowheads="1"/>
          </p:cNvSpPr>
          <p:nvPr>
            <p:ph type="sldNum" sz="quarter" idx="4"/>
          </p:nvPr>
        </p:nvSpPr>
        <p:spPr bwMode="auto">
          <a:xfrm>
            <a:off x="8736757" y="6244626"/>
            <a:ext cx="2845282"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eaLnBrk="1" hangingPunct="1">
              <a:defRPr sz="1451">
                <a:solidFill>
                  <a:schemeClr val="bg2"/>
                </a:solidFill>
              </a:defRPr>
            </a:lvl1pPr>
          </a:lstStyle>
          <a:p>
            <a:pPr>
              <a:defRPr/>
            </a:pPr>
            <a:fld id="{DB2C198B-C65F-44C7-A208-BD1F5271055B}" type="slidenum">
              <a:rPr lang="nl-NL" b="0">
                <a:solidFill>
                  <a:srgbClr val="808080"/>
                </a:solidFill>
              </a:rPr>
              <a:pPr>
                <a:defRPr/>
              </a:pPr>
              <a:t>‹#›</a:t>
            </a:fld>
            <a:endParaRPr lang="nl-NL" b="0">
              <a:solidFill>
                <a:srgbClr val="808080"/>
              </a:solidFill>
            </a:endParaRPr>
          </a:p>
        </p:txBody>
      </p:sp>
    </p:spTree>
    <p:extLst>
      <p:ext uri="{BB962C8B-B14F-4D97-AF65-F5344CB8AC3E}">
        <p14:creationId xmlns:p14="http://schemas.microsoft.com/office/powerpoint/2010/main" val="976643739"/>
      </p:ext>
    </p:extLst>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1" r:id="rId14"/>
    <p:sldLayoutId id="2147485342" r:id="rId15"/>
    <p:sldLayoutId id="2147485343" r:id="rId16"/>
  </p:sldLayoutIdLst>
  <p:hf hdr="0" ftr="0" dt="0"/>
  <p:txStyles>
    <p:titleStyle>
      <a:lvl1pPr algn="l" defTabSz="945990" rtl="0" eaLnBrk="0" fontAlgn="base" hangingPunct="0">
        <a:spcBef>
          <a:spcPct val="0"/>
        </a:spcBef>
        <a:spcAft>
          <a:spcPct val="0"/>
        </a:spcAft>
        <a:defRPr sz="3628" b="1">
          <a:solidFill>
            <a:schemeClr val="bg2"/>
          </a:solidFill>
          <a:latin typeface="+mj-lt"/>
          <a:ea typeface="+mj-ea"/>
          <a:cs typeface="+mj-cs"/>
        </a:defRPr>
      </a:lvl1pPr>
      <a:lvl2pPr algn="l" defTabSz="945990" rtl="0" eaLnBrk="0" fontAlgn="base" hangingPunct="0">
        <a:spcBef>
          <a:spcPct val="0"/>
        </a:spcBef>
        <a:spcAft>
          <a:spcPct val="0"/>
        </a:spcAft>
        <a:defRPr sz="3628" b="1">
          <a:solidFill>
            <a:schemeClr val="bg2"/>
          </a:solidFill>
          <a:latin typeface="Gill Sans Std" pitchFamily="34" charset="0"/>
        </a:defRPr>
      </a:lvl2pPr>
      <a:lvl3pPr algn="l" defTabSz="945990" rtl="0" eaLnBrk="0" fontAlgn="base" hangingPunct="0">
        <a:spcBef>
          <a:spcPct val="0"/>
        </a:spcBef>
        <a:spcAft>
          <a:spcPct val="0"/>
        </a:spcAft>
        <a:defRPr sz="3628" b="1">
          <a:solidFill>
            <a:schemeClr val="bg2"/>
          </a:solidFill>
          <a:latin typeface="Gill Sans Std" pitchFamily="34" charset="0"/>
        </a:defRPr>
      </a:lvl3pPr>
      <a:lvl4pPr algn="l" defTabSz="945990" rtl="0" eaLnBrk="0" fontAlgn="base" hangingPunct="0">
        <a:spcBef>
          <a:spcPct val="0"/>
        </a:spcBef>
        <a:spcAft>
          <a:spcPct val="0"/>
        </a:spcAft>
        <a:defRPr sz="3628" b="1">
          <a:solidFill>
            <a:schemeClr val="bg2"/>
          </a:solidFill>
          <a:latin typeface="Gill Sans Std" pitchFamily="34" charset="0"/>
        </a:defRPr>
      </a:lvl4pPr>
      <a:lvl5pPr algn="l" defTabSz="945990" rtl="0" eaLnBrk="0" fontAlgn="base" hangingPunct="0">
        <a:spcBef>
          <a:spcPct val="0"/>
        </a:spcBef>
        <a:spcAft>
          <a:spcPct val="0"/>
        </a:spcAft>
        <a:defRPr sz="3628" b="1">
          <a:solidFill>
            <a:schemeClr val="bg2"/>
          </a:solidFill>
          <a:latin typeface="Gill Sans Std" pitchFamily="34" charset="0"/>
        </a:defRPr>
      </a:lvl5pPr>
      <a:lvl6pPr marL="414680" algn="l" defTabSz="945990" rtl="0" eaLnBrk="1" fontAlgn="base" hangingPunct="1">
        <a:spcBef>
          <a:spcPct val="0"/>
        </a:spcBef>
        <a:spcAft>
          <a:spcPct val="0"/>
        </a:spcAft>
        <a:defRPr sz="3628" b="1">
          <a:solidFill>
            <a:schemeClr val="bg2"/>
          </a:solidFill>
          <a:latin typeface="Gill Sans Std" pitchFamily="34" charset="0"/>
        </a:defRPr>
      </a:lvl6pPr>
      <a:lvl7pPr marL="829361" algn="l" defTabSz="945990" rtl="0" eaLnBrk="1" fontAlgn="base" hangingPunct="1">
        <a:spcBef>
          <a:spcPct val="0"/>
        </a:spcBef>
        <a:spcAft>
          <a:spcPct val="0"/>
        </a:spcAft>
        <a:defRPr sz="3628" b="1">
          <a:solidFill>
            <a:schemeClr val="bg2"/>
          </a:solidFill>
          <a:latin typeface="Gill Sans Std" pitchFamily="34" charset="0"/>
        </a:defRPr>
      </a:lvl7pPr>
      <a:lvl8pPr marL="1244041" algn="l" defTabSz="945990" rtl="0" eaLnBrk="1" fontAlgn="base" hangingPunct="1">
        <a:spcBef>
          <a:spcPct val="0"/>
        </a:spcBef>
        <a:spcAft>
          <a:spcPct val="0"/>
        </a:spcAft>
        <a:defRPr sz="3628" b="1">
          <a:solidFill>
            <a:schemeClr val="bg2"/>
          </a:solidFill>
          <a:latin typeface="Gill Sans Std" pitchFamily="34" charset="0"/>
        </a:defRPr>
      </a:lvl8pPr>
      <a:lvl9pPr marL="1658722" algn="l" defTabSz="945990" rtl="0" eaLnBrk="1" fontAlgn="base" hangingPunct="1">
        <a:spcBef>
          <a:spcPct val="0"/>
        </a:spcBef>
        <a:spcAft>
          <a:spcPct val="0"/>
        </a:spcAft>
        <a:defRPr sz="3628" b="1">
          <a:solidFill>
            <a:schemeClr val="bg2"/>
          </a:solidFill>
          <a:latin typeface="Gill Sans Std" pitchFamily="34" charset="0"/>
        </a:defRPr>
      </a:lvl9pPr>
    </p:titleStyle>
    <p:bodyStyle>
      <a:lvl1pPr marL="354206" indent="-354206" algn="l" defTabSz="945990" rtl="0" eaLnBrk="0" fontAlgn="base" hangingPunct="0">
        <a:spcBef>
          <a:spcPct val="20000"/>
        </a:spcBef>
        <a:spcAft>
          <a:spcPct val="0"/>
        </a:spcAft>
        <a:buChar char="•"/>
        <a:defRPr sz="3356">
          <a:solidFill>
            <a:schemeClr val="bg2"/>
          </a:solidFill>
          <a:latin typeface="+mn-lt"/>
          <a:ea typeface="+mn-ea"/>
          <a:cs typeface="+mn-cs"/>
        </a:defRPr>
      </a:lvl1pPr>
      <a:lvl2pPr marL="768887" indent="-295172" algn="l" defTabSz="945990" rtl="0" eaLnBrk="0" fontAlgn="base" hangingPunct="0">
        <a:spcBef>
          <a:spcPct val="20000"/>
        </a:spcBef>
        <a:spcAft>
          <a:spcPct val="0"/>
        </a:spcAft>
        <a:buChar char="–"/>
        <a:defRPr sz="2902">
          <a:solidFill>
            <a:schemeClr val="bg2"/>
          </a:solidFill>
          <a:latin typeface="+mn-lt"/>
        </a:defRPr>
      </a:lvl2pPr>
      <a:lvl3pPr marL="1182128" indent="-236137" algn="l" defTabSz="945990" rtl="0" eaLnBrk="0" fontAlgn="base" hangingPunct="0">
        <a:spcBef>
          <a:spcPct val="20000"/>
        </a:spcBef>
        <a:spcAft>
          <a:spcPct val="0"/>
        </a:spcAft>
        <a:buChar char="•"/>
        <a:defRPr sz="2449">
          <a:solidFill>
            <a:schemeClr val="bg2"/>
          </a:solidFill>
          <a:latin typeface="+mn-lt"/>
        </a:defRPr>
      </a:lvl3pPr>
      <a:lvl4pPr marL="1655842" indent="-236137" algn="l" defTabSz="945990" rtl="0" eaLnBrk="0" fontAlgn="base" hangingPunct="0">
        <a:spcBef>
          <a:spcPct val="20000"/>
        </a:spcBef>
        <a:spcAft>
          <a:spcPct val="0"/>
        </a:spcAft>
        <a:buChar char="–"/>
        <a:defRPr sz="2086">
          <a:solidFill>
            <a:schemeClr val="bg2"/>
          </a:solidFill>
          <a:latin typeface="+mn-lt"/>
        </a:defRPr>
      </a:lvl4pPr>
      <a:lvl5pPr marL="2128117" indent="-236137" algn="l" defTabSz="945990" rtl="0" eaLnBrk="0" fontAlgn="base" hangingPunct="0">
        <a:spcBef>
          <a:spcPct val="20000"/>
        </a:spcBef>
        <a:spcAft>
          <a:spcPct val="0"/>
        </a:spcAft>
        <a:buChar char="»"/>
        <a:defRPr sz="2086">
          <a:solidFill>
            <a:schemeClr val="bg2"/>
          </a:solidFill>
          <a:latin typeface="+mn-lt"/>
        </a:defRPr>
      </a:lvl5pPr>
      <a:lvl6pPr marL="2542797" indent="-236137" algn="l" defTabSz="945990" rtl="0" eaLnBrk="1" fontAlgn="base" hangingPunct="1">
        <a:spcBef>
          <a:spcPct val="20000"/>
        </a:spcBef>
        <a:spcAft>
          <a:spcPct val="0"/>
        </a:spcAft>
        <a:buChar char="»"/>
        <a:defRPr sz="2086">
          <a:solidFill>
            <a:schemeClr val="bg2"/>
          </a:solidFill>
          <a:latin typeface="+mn-lt"/>
        </a:defRPr>
      </a:lvl6pPr>
      <a:lvl7pPr marL="2957478" indent="-236137" algn="l" defTabSz="945990" rtl="0" eaLnBrk="1" fontAlgn="base" hangingPunct="1">
        <a:spcBef>
          <a:spcPct val="20000"/>
        </a:spcBef>
        <a:spcAft>
          <a:spcPct val="0"/>
        </a:spcAft>
        <a:buChar char="»"/>
        <a:defRPr sz="2086">
          <a:solidFill>
            <a:schemeClr val="bg2"/>
          </a:solidFill>
          <a:latin typeface="+mn-lt"/>
        </a:defRPr>
      </a:lvl7pPr>
      <a:lvl8pPr marL="3372158" indent="-236137" algn="l" defTabSz="945990" rtl="0" eaLnBrk="1" fontAlgn="base" hangingPunct="1">
        <a:spcBef>
          <a:spcPct val="20000"/>
        </a:spcBef>
        <a:spcAft>
          <a:spcPct val="0"/>
        </a:spcAft>
        <a:buChar char="»"/>
        <a:defRPr sz="2086">
          <a:solidFill>
            <a:schemeClr val="bg2"/>
          </a:solidFill>
          <a:latin typeface="+mn-lt"/>
        </a:defRPr>
      </a:lvl8pPr>
      <a:lvl9pPr marL="3786838" indent="-236137" algn="l" defTabSz="945990" rtl="0" eaLnBrk="1" fontAlgn="base" hangingPunct="1">
        <a:spcBef>
          <a:spcPct val="20000"/>
        </a:spcBef>
        <a:spcAft>
          <a:spcPct val="0"/>
        </a:spcAft>
        <a:buChar char="»"/>
        <a:defRPr sz="2086">
          <a:solidFill>
            <a:schemeClr val="bg2"/>
          </a:solidFill>
          <a:latin typeface="+mn-lt"/>
        </a:defRPr>
      </a:lvl9pPr>
    </p:bodyStyle>
    <p:otherStyle>
      <a:defPPr>
        <a:defRPr lang="en-US"/>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318721279"/>
      </p:ext>
    </p:extLst>
  </p:cSld>
  <p:clrMap bg1="lt1" tx1="dk1" bg2="lt2" tx2="dk2" accent1="accent1" accent2="accent2" accent3="accent3" accent4="accent4" accent5="accent5" accent6="accent6" hlink="hlink" folHlink="folHlink"/>
  <p:sldLayoutIdLst>
    <p:sldLayoutId id="2147485345" r:id="rId1"/>
    <p:sldLayoutId id="2147485346" r:id="rId2"/>
    <p:sldLayoutId id="2147485347" r:id="rId3"/>
    <p:sldLayoutId id="2147485348" r:id="rId4"/>
    <p:sldLayoutId id="2147485349" r:id="rId5"/>
    <p:sldLayoutId id="2147485350" r:id="rId6"/>
    <p:sldLayoutId id="2147485351" r:id="rId7"/>
    <p:sldLayoutId id="2147485352" r:id="rId8"/>
    <p:sldLayoutId id="2147485353" r:id="rId9"/>
    <p:sldLayoutId id="2147485354" r:id="rId10"/>
    <p:sldLayoutId id="2147485355" r:id="rId11"/>
    <p:sldLayoutId id="2147485356" r:id="rId12"/>
    <p:sldLayoutId id="2147485357" r:id="rId13"/>
    <p:sldLayoutId id="2147485358" r:id="rId14"/>
    <p:sldLayoutId id="2147485359" r:id="rId15"/>
    <p:sldLayoutId id="2147485360" r:id="rId16"/>
    <p:sldLayoutId id="2147485361" r:id="rId17"/>
    <p:sldLayoutId id="2147485362" r:id="rId18"/>
    <p:sldLayoutId id="2147485363" r:id="rId19"/>
    <p:sldLayoutId id="214748536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BF70EB-4FE1-1AC6-1549-8261C7F1247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1" y="6238560"/>
            <a:ext cx="12198031" cy="628961"/>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pic>
        <p:nvPicPr>
          <p:cNvPr id="10" name="Picture 9" descr="A blue and green logo&#10;&#10;AI-generated content may be incorrect.">
            <a:extLst>
              <a:ext uri="{FF2B5EF4-FFF2-40B4-BE49-F238E27FC236}">
                <a16:creationId xmlns:a16="http://schemas.microsoft.com/office/drawing/2014/main" id="{D1BF8280-A333-75B5-2CCE-008D3CD2638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43485" y="114482"/>
            <a:ext cx="1102510" cy="628961"/>
          </a:xfrm>
          <a:prstGeom prst="rect">
            <a:avLst/>
          </a:prstGeom>
        </p:spPr>
      </p:pic>
      <p:sp>
        <p:nvSpPr>
          <p:cNvPr id="7" name="Rectangle 6">
            <a:extLst>
              <a:ext uri="{FF2B5EF4-FFF2-40B4-BE49-F238E27FC236}">
                <a16:creationId xmlns:a16="http://schemas.microsoft.com/office/drawing/2014/main" id="{39792700-C670-64B1-FF00-7E68B74EDE57}"/>
              </a:ext>
            </a:extLst>
          </p:cNvPr>
          <p:cNvSpPr/>
          <p:nvPr userDrawn="1"/>
        </p:nvSpPr>
        <p:spPr>
          <a:xfrm>
            <a:off x="2567608" y="6605569"/>
            <a:ext cx="4536504" cy="230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43073"/>
      </p:ext>
    </p:extLst>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8" descr="wit"/>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2190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bwMode="auto">
          <a:xfrm>
            <a:off x="1333500" y="1141413"/>
            <a:ext cx="10248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NL"/>
              <a:t>Klik om het opmaakprofiel te bewerken</a:t>
            </a:r>
          </a:p>
        </p:txBody>
      </p:sp>
      <p:sp>
        <p:nvSpPr>
          <p:cNvPr id="52228" name="Rectangle 3"/>
          <p:cNvSpPr>
            <a:spLocks noGrp="1" noChangeArrowheads="1"/>
          </p:cNvSpPr>
          <p:nvPr>
            <p:ph type="body" idx="1"/>
          </p:nvPr>
        </p:nvSpPr>
        <p:spPr bwMode="auto">
          <a:xfrm>
            <a:off x="1333500" y="2055813"/>
            <a:ext cx="102489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eaLnBrk="1" hangingPunct="1">
              <a:defRPr sz="1089" b="0">
                <a:solidFill>
                  <a:srgbClr val="80808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eaLnBrk="1" hangingPunct="1">
              <a:defRPr sz="1089" b="0">
                <a:solidFill>
                  <a:srgbClr val="80808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eaLnBrk="1" hangingPunct="1">
              <a:defRPr sz="1089" b="0">
                <a:solidFill>
                  <a:srgbClr val="808080"/>
                </a:solidFill>
              </a:defRPr>
            </a:lvl1pPr>
          </a:lstStyle>
          <a:p>
            <a:pPr>
              <a:defRPr/>
            </a:pPr>
            <a:fld id="{E784E338-9AC3-4584-BA3B-0A0C67F7984C}" type="slidenum">
              <a:rPr lang="nl-NL"/>
              <a:pPr>
                <a:defRPr/>
              </a:pPr>
              <a:t>‹#›</a:t>
            </a:fld>
            <a:endParaRPr lang="nl-NL"/>
          </a:p>
        </p:txBody>
      </p:sp>
    </p:spTree>
    <p:extLst>
      <p:ext uri="{BB962C8B-B14F-4D97-AF65-F5344CB8AC3E}">
        <p14:creationId xmlns:p14="http://schemas.microsoft.com/office/powerpoint/2010/main" val="1460023870"/>
      </p:ext>
    </p:extLst>
  </p:cSld>
  <p:clrMap bg1="lt1" tx1="dk1" bg2="lt2" tx2="dk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 id="2147485382" r:id="rId12"/>
    <p:sldLayoutId id="2147485383" r:id="rId13"/>
    <p:sldLayoutId id="2147485384" r:id="rId14"/>
    <p:sldLayoutId id="2147485385" r:id="rId15"/>
    <p:sldLayoutId id="2147485386" r:id="rId16"/>
    <p:sldLayoutId id="2147485387" r:id="rId17"/>
    <p:sldLayoutId id="2147485388" r:id="rId18"/>
    <p:sldLayoutId id="2147485389" r:id="rId19"/>
    <p:sldLayoutId id="2147485390" r:id="rId20"/>
    <p:sldLayoutId id="2147485391" r:id="rId21"/>
    <p:sldLayoutId id="2147485392" r:id="rId22"/>
    <p:sldLayoutId id="2147485393" r:id="rId23"/>
    <p:sldLayoutId id="2147485394" r:id="rId24"/>
  </p:sldLayoutIdLst>
  <p:hf hdr="0" ftr="0" dt="0"/>
  <p:txStyles>
    <p:titleStyle>
      <a:lvl1pPr algn="l" defTabSz="706438" rtl="0" eaLnBrk="0" fontAlgn="base" hangingPunct="0">
        <a:spcBef>
          <a:spcPct val="0"/>
        </a:spcBef>
        <a:spcAft>
          <a:spcPct val="0"/>
        </a:spcAft>
        <a:defRPr sz="2700" b="1">
          <a:solidFill>
            <a:schemeClr val="bg2"/>
          </a:solidFill>
          <a:latin typeface="+mj-lt"/>
          <a:ea typeface="+mj-ea"/>
          <a:cs typeface="+mj-cs"/>
        </a:defRPr>
      </a:lvl1pPr>
      <a:lvl2pPr algn="l" defTabSz="706438" rtl="0" eaLnBrk="0" fontAlgn="base" hangingPunct="0">
        <a:spcBef>
          <a:spcPct val="0"/>
        </a:spcBef>
        <a:spcAft>
          <a:spcPct val="0"/>
        </a:spcAft>
        <a:defRPr sz="2700" b="1">
          <a:solidFill>
            <a:schemeClr val="bg2"/>
          </a:solidFill>
          <a:latin typeface="Gill Sans Std" pitchFamily="34" charset="0"/>
        </a:defRPr>
      </a:lvl2pPr>
      <a:lvl3pPr algn="l" defTabSz="706438" rtl="0" eaLnBrk="0" fontAlgn="base" hangingPunct="0">
        <a:spcBef>
          <a:spcPct val="0"/>
        </a:spcBef>
        <a:spcAft>
          <a:spcPct val="0"/>
        </a:spcAft>
        <a:defRPr sz="2700" b="1">
          <a:solidFill>
            <a:schemeClr val="bg2"/>
          </a:solidFill>
          <a:latin typeface="Gill Sans Std" pitchFamily="34" charset="0"/>
        </a:defRPr>
      </a:lvl3pPr>
      <a:lvl4pPr algn="l" defTabSz="706438" rtl="0" eaLnBrk="0" fontAlgn="base" hangingPunct="0">
        <a:spcBef>
          <a:spcPct val="0"/>
        </a:spcBef>
        <a:spcAft>
          <a:spcPct val="0"/>
        </a:spcAft>
        <a:defRPr sz="2700" b="1">
          <a:solidFill>
            <a:schemeClr val="bg2"/>
          </a:solidFill>
          <a:latin typeface="Gill Sans Std" pitchFamily="34" charset="0"/>
        </a:defRPr>
      </a:lvl4pPr>
      <a:lvl5pPr algn="l" defTabSz="706438" rtl="0" eaLnBrk="0" fontAlgn="base" hangingPunct="0">
        <a:spcBef>
          <a:spcPct val="0"/>
        </a:spcBef>
        <a:spcAft>
          <a:spcPct val="0"/>
        </a:spcAft>
        <a:defRPr sz="2700" b="1">
          <a:solidFill>
            <a:schemeClr val="bg2"/>
          </a:solidFill>
          <a:latin typeface="Gill Sans Std" pitchFamily="34" charset="0"/>
        </a:defRPr>
      </a:lvl5pPr>
      <a:lvl6pPr marL="311032" algn="l" defTabSz="709544" rtl="0" eaLnBrk="1" fontAlgn="base" hangingPunct="1">
        <a:spcBef>
          <a:spcPct val="0"/>
        </a:spcBef>
        <a:spcAft>
          <a:spcPct val="0"/>
        </a:spcAft>
        <a:defRPr sz="2721" b="1">
          <a:solidFill>
            <a:schemeClr val="bg2"/>
          </a:solidFill>
          <a:latin typeface="Gill Sans Std" pitchFamily="34" charset="0"/>
        </a:defRPr>
      </a:lvl6pPr>
      <a:lvl7pPr marL="622065" algn="l" defTabSz="709544" rtl="0" eaLnBrk="1" fontAlgn="base" hangingPunct="1">
        <a:spcBef>
          <a:spcPct val="0"/>
        </a:spcBef>
        <a:spcAft>
          <a:spcPct val="0"/>
        </a:spcAft>
        <a:defRPr sz="2721" b="1">
          <a:solidFill>
            <a:schemeClr val="bg2"/>
          </a:solidFill>
          <a:latin typeface="Gill Sans Std" pitchFamily="34" charset="0"/>
        </a:defRPr>
      </a:lvl7pPr>
      <a:lvl8pPr marL="933098" algn="l" defTabSz="709544" rtl="0" eaLnBrk="1" fontAlgn="base" hangingPunct="1">
        <a:spcBef>
          <a:spcPct val="0"/>
        </a:spcBef>
        <a:spcAft>
          <a:spcPct val="0"/>
        </a:spcAft>
        <a:defRPr sz="2721" b="1">
          <a:solidFill>
            <a:schemeClr val="bg2"/>
          </a:solidFill>
          <a:latin typeface="Gill Sans Std" pitchFamily="34" charset="0"/>
        </a:defRPr>
      </a:lvl8pPr>
      <a:lvl9pPr marL="1244131" algn="l" defTabSz="709544" rtl="0" eaLnBrk="1" fontAlgn="base" hangingPunct="1">
        <a:spcBef>
          <a:spcPct val="0"/>
        </a:spcBef>
        <a:spcAft>
          <a:spcPct val="0"/>
        </a:spcAft>
        <a:defRPr sz="2721" b="1">
          <a:solidFill>
            <a:schemeClr val="bg2"/>
          </a:solidFill>
          <a:latin typeface="Gill Sans Std" pitchFamily="34" charset="0"/>
        </a:defRPr>
      </a:lvl9pPr>
    </p:titleStyle>
    <p:bodyStyle>
      <a:lvl1pPr marL="265113" indent="-265113" algn="l" defTabSz="706438" rtl="0" eaLnBrk="0" fontAlgn="base" hangingPunct="0">
        <a:spcBef>
          <a:spcPct val="20000"/>
        </a:spcBef>
        <a:spcAft>
          <a:spcPct val="0"/>
        </a:spcAft>
        <a:buChar char="•"/>
        <a:defRPr sz="2400">
          <a:solidFill>
            <a:schemeClr val="bg2"/>
          </a:solidFill>
          <a:latin typeface="+mn-lt"/>
          <a:ea typeface="+mn-ea"/>
          <a:cs typeface="+mn-cs"/>
        </a:defRPr>
      </a:lvl1pPr>
      <a:lvl2pPr marL="574675" indent="-219075" algn="l" defTabSz="706438" rtl="0" eaLnBrk="0" fontAlgn="base" hangingPunct="0">
        <a:spcBef>
          <a:spcPct val="20000"/>
        </a:spcBef>
        <a:spcAft>
          <a:spcPct val="0"/>
        </a:spcAft>
        <a:buChar char="–"/>
        <a:defRPr sz="2100">
          <a:solidFill>
            <a:schemeClr val="bg2"/>
          </a:solidFill>
          <a:latin typeface="+mn-lt"/>
        </a:defRPr>
      </a:lvl2pPr>
      <a:lvl3pPr marL="884238" indent="-174625" algn="l" defTabSz="706438" rtl="0" eaLnBrk="0" fontAlgn="base" hangingPunct="0">
        <a:spcBef>
          <a:spcPct val="20000"/>
        </a:spcBef>
        <a:spcAft>
          <a:spcPct val="0"/>
        </a:spcAft>
        <a:buChar char="•"/>
        <a:defRPr sz="1700">
          <a:solidFill>
            <a:schemeClr val="bg2"/>
          </a:solidFill>
          <a:latin typeface="+mn-lt"/>
        </a:defRPr>
      </a:lvl3pPr>
      <a:lvl4pPr marL="1241425" indent="-174625" algn="l" defTabSz="706438" rtl="0" eaLnBrk="0" fontAlgn="base" hangingPunct="0">
        <a:spcBef>
          <a:spcPct val="20000"/>
        </a:spcBef>
        <a:spcAft>
          <a:spcPct val="0"/>
        </a:spcAft>
        <a:buChar char="–"/>
        <a:defRPr sz="1400">
          <a:solidFill>
            <a:schemeClr val="bg2"/>
          </a:solidFill>
          <a:latin typeface="+mn-lt"/>
        </a:defRPr>
      </a:lvl4pPr>
      <a:lvl5pPr marL="1593850" indent="-174625" algn="l" defTabSz="706438" rtl="0" eaLnBrk="0" fontAlgn="base" hangingPunct="0">
        <a:spcBef>
          <a:spcPct val="20000"/>
        </a:spcBef>
        <a:spcAft>
          <a:spcPct val="0"/>
        </a:spcAft>
        <a:buChar char="»"/>
        <a:defRPr sz="1400">
          <a:solidFill>
            <a:schemeClr val="bg2"/>
          </a:solidFill>
          <a:latin typeface="+mn-lt"/>
        </a:defRPr>
      </a:lvl5pPr>
      <a:lvl6pPr marL="1907234" indent="-177115" algn="l" defTabSz="709544" rtl="0" eaLnBrk="1" fontAlgn="base" hangingPunct="1">
        <a:spcBef>
          <a:spcPct val="20000"/>
        </a:spcBef>
        <a:spcAft>
          <a:spcPct val="0"/>
        </a:spcAft>
        <a:buChar char="»"/>
        <a:defRPr sz="1564">
          <a:solidFill>
            <a:schemeClr val="bg2"/>
          </a:solidFill>
          <a:latin typeface="+mn-lt"/>
        </a:defRPr>
      </a:lvl6pPr>
      <a:lvl7pPr marL="2218268" indent="-177115" algn="l" defTabSz="709544" rtl="0" eaLnBrk="1" fontAlgn="base" hangingPunct="1">
        <a:spcBef>
          <a:spcPct val="20000"/>
        </a:spcBef>
        <a:spcAft>
          <a:spcPct val="0"/>
        </a:spcAft>
        <a:buChar char="»"/>
        <a:defRPr sz="1564">
          <a:solidFill>
            <a:schemeClr val="bg2"/>
          </a:solidFill>
          <a:latin typeface="+mn-lt"/>
        </a:defRPr>
      </a:lvl7pPr>
      <a:lvl8pPr marL="2529300" indent="-177115" algn="l" defTabSz="709544" rtl="0" eaLnBrk="1" fontAlgn="base" hangingPunct="1">
        <a:spcBef>
          <a:spcPct val="20000"/>
        </a:spcBef>
        <a:spcAft>
          <a:spcPct val="0"/>
        </a:spcAft>
        <a:buChar char="»"/>
        <a:defRPr sz="1564">
          <a:solidFill>
            <a:schemeClr val="bg2"/>
          </a:solidFill>
          <a:latin typeface="+mn-lt"/>
        </a:defRPr>
      </a:lvl8pPr>
      <a:lvl9pPr marL="2840332" indent="-177115" algn="l" defTabSz="709544" rtl="0" eaLnBrk="1" fontAlgn="base" hangingPunct="1">
        <a:spcBef>
          <a:spcPct val="20000"/>
        </a:spcBef>
        <a:spcAft>
          <a:spcPct val="0"/>
        </a:spcAft>
        <a:buChar char="»"/>
        <a:defRPr sz="1564">
          <a:solidFill>
            <a:schemeClr val="bg2"/>
          </a:solidFill>
          <a:latin typeface="+mn-lt"/>
        </a:defRPr>
      </a:lvl9pPr>
    </p:bodyStyle>
    <p:otherStyle>
      <a:defPPr>
        <a:defRPr lang="en-US"/>
      </a:defPPr>
      <a:lvl1pPr marL="0" algn="l" defTabSz="622065" rtl="0" eaLnBrk="1" latinLnBrk="0" hangingPunct="1">
        <a:defRPr sz="1225" kern="1200">
          <a:solidFill>
            <a:schemeClr val="tx1"/>
          </a:solidFill>
          <a:latin typeface="+mn-lt"/>
          <a:ea typeface="+mn-ea"/>
          <a:cs typeface="+mn-cs"/>
        </a:defRPr>
      </a:lvl1pPr>
      <a:lvl2pPr marL="311032" algn="l" defTabSz="622065" rtl="0" eaLnBrk="1" latinLnBrk="0" hangingPunct="1">
        <a:defRPr sz="1225" kern="1200">
          <a:solidFill>
            <a:schemeClr val="tx1"/>
          </a:solidFill>
          <a:latin typeface="+mn-lt"/>
          <a:ea typeface="+mn-ea"/>
          <a:cs typeface="+mn-cs"/>
        </a:defRPr>
      </a:lvl2pPr>
      <a:lvl3pPr marL="622065" algn="l" defTabSz="622065" rtl="0" eaLnBrk="1" latinLnBrk="0" hangingPunct="1">
        <a:defRPr sz="1225" kern="1200">
          <a:solidFill>
            <a:schemeClr val="tx1"/>
          </a:solidFill>
          <a:latin typeface="+mn-lt"/>
          <a:ea typeface="+mn-ea"/>
          <a:cs typeface="+mn-cs"/>
        </a:defRPr>
      </a:lvl3pPr>
      <a:lvl4pPr marL="933098" algn="l" defTabSz="622065" rtl="0" eaLnBrk="1" latinLnBrk="0" hangingPunct="1">
        <a:defRPr sz="1225" kern="1200">
          <a:solidFill>
            <a:schemeClr val="tx1"/>
          </a:solidFill>
          <a:latin typeface="+mn-lt"/>
          <a:ea typeface="+mn-ea"/>
          <a:cs typeface="+mn-cs"/>
        </a:defRPr>
      </a:lvl4pPr>
      <a:lvl5pPr marL="1244131" algn="l" defTabSz="622065" rtl="0" eaLnBrk="1" latinLnBrk="0" hangingPunct="1">
        <a:defRPr sz="1225" kern="1200">
          <a:solidFill>
            <a:schemeClr val="tx1"/>
          </a:solidFill>
          <a:latin typeface="+mn-lt"/>
          <a:ea typeface="+mn-ea"/>
          <a:cs typeface="+mn-cs"/>
        </a:defRPr>
      </a:lvl5pPr>
      <a:lvl6pPr marL="1555163" algn="l" defTabSz="622065" rtl="0" eaLnBrk="1" latinLnBrk="0" hangingPunct="1">
        <a:defRPr sz="1225" kern="1200">
          <a:solidFill>
            <a:schemeClr val="tx1"/>
          </a:solidFill>
          <a:latin typeface="+mn-lt"/>
          <a:ea typeface="+mn-ea"/>
          <a:cs typeface="+mn-cs"/>
        </a:defRPr>
      </a:lvl6pPr>
      <a:lvl7pPr marL="1866195" algn="l" defTabSz="622065" rtl="0" eaLnBrk="1" latinLnBrk="0" hangingPunct="1">
        <a:defRPr sz="1225" kern="1200">
          <a:solidFill>
            <a:schemeClr val="tx1"/>
          </a:solidFill>
          <a:latin typeface="+mn-lt"/>
          <a:ea typeface="+mn-ea"/>
          <a:cs typeface="+mn-cs"/>
        </a:defRPr>
      </a:lvl7pPr>
      <a:lvl8pPr marL="2177228" algn="l" defTabSz="622065" rtl="0" eaLnBrk="1" latinLnBrk="0" hangingPunct="1">
        <a:defRPr sz="1225" kern="1200">
          <a:solidFill>
            <a:schemeClr val="tx1"/>
          </a:solidFill>
          <a:latin typeface="+mn-lt"/>
          <a:ea typeface="+mn-ea"/>
          <a:cs typeface="+mn-cs"/>
        </a:defRPr>
      </a:lvl8pPr>
      <a:lvl9pPr marL="2488261" algn="l" defTabSz="622065" rtl="0" eaLnBrk="1" latinLnBrk="0" hangingPunct="1">
        <a:defRPr sz="1225"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4">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507338996"/>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 id="2147485407" r:id="rId12"/>
    <p:sldLayoutId id="2147485408" r:id="rId13"/>
    <p:sldLayoutId id="2147485409" r:id="rId14"/>
    <p:sldLayoutId id="2147485410" r:id="rId15"/>
    <p:sldLayoutId id="2147485411" r:id="rId16"/>
    <p:sldLayoutId id="2147485412" r:id="rId17"/>
    <p:sldLayoutId id="2147485415" r:id="rId18"/>
    <p:sldLayoutId id="2147485416" r:id="rId19"/>
    <p:sldLayoutId id="2147485417" r:id="rId20"/>
    <p:sldLayoutId id="2147485418" r:id="rId21"/>
    <p:sldLayoutId id="2147485419"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757491641"/>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 id="2147485435" r:id="rId12"/>
    <p:sldLayoutId id="2147485436" r:id="rId13"/>
    <p:sldLayoutId id="2147485437" r:id="rId14"/>
    <p:sldLayoutId id="2147485438" r:id="rId15"/>
    <p:sldLayoutId id="2147485439" r:id="rId16"/>
    <p:sldLayoutId id="2147485440" r:id="rId17"/>
    <p:sldLayoutId id="2147485441" r:id="rId18"/>
    <p:sldLayoutId id="214748544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B7802-4ABA-2D0A-3607-7162A0516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E33CF9-8C28-6BB6-1F8B-FFDEA2D4E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C1F82-832C-EF41-E3A3-2795C9566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59926-0000-C343-8151-5D54C562CAA8}" type="datetimeFigureOut">
              <a:rPr lang="en-US" smtClean="0"/>
              <a:t>5/29/26</a:t>
            </a:fld>
            <a:endParaRPr lang="en-US"/>
          </a:p>
        </p:txBody>
      </p:sp>
      <p:sp>
        <p:nvSpPr>
          <p:cNvPr id="5" name="Footer Placeholder 4">
            <a:extLst>
              <a:ext uri="{FF2B5EF4-FFF2-40B4-BE49-F238E27FC236}">
                <a16:creationId xmlns:a16="http://schemas.microsoft.com/office/drawing/2014/main" id="{C8232CA7-C92B-8898-316C-362EC3F79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23252A-E0A4-7A73-FA08-177EB60BA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5E53A-432E-4344-89E3-D9FE79F361F9}" type="slidenum">
              <a:rPr lang="en-US" smtClean="0"/>
              <a:t>‹#›</a:t>
            </a:fld>
            <a:endParaRPr lang="en-US"/>
          </a:p>
        </p:txBody>
      </p:sp>
    </p:spTree>
    <p:extLst>
      <p:ext uri="{BB962C8B-B14F-4D97-AF65-F5344CB8AC3E}">
        <p14:creationId xmlns:p14="http://schemas.microsoft.com/office/powerpoint/2010/main" val="3882304144"/>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 id="2147485452" r:id="rId9"/>
    <p:sldLayoutId id="2147485453" r:id="rId10"/>
    <p:sldLayoutId id="2147485454" r:id="rId11"/>
    <p:sldLayoutId id="2147485455" r:id="rId12"/>
    <p:sldLayoutId id="2147485456" r:id="rId13"/>
    <p:sldLayoutId id="2147485457" r:id="rId14"/>
    <p:sldLayoutId id="2147485458" r:id="rId15"/>
    <p:sldLayoutId id="2147485459" r:id="rId16"/>
    <p:sldLayoutId id="214748546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0000"/>
              </a:solidFill>
            </a:endParaRPr>
          </a:p>
        </p:txBody>
      </p:sp>
      <p:sp>
        <p:nvSpPr>
          <p:cNvPr id="2" name="Title Placeholder 1"/>
          <p:cNvSpPr>
            <a:spLocks noGrp="1"/>
          </p:cNvSpPr>
          <p:nvPr>
            <p:ph type="title"/>
          </p:nvPr>
        </p:nvSpPr>
        <p:spPr>
          <a:xfrm>
            <a:off x="609600" y="274639"/>
            <a:ext cx="10972800" cy="1143000"/>
          </a:xfrm>
          <a:prstGeom prst="rect">
            <a:avLst/>
          </a:prstGeom>
        </p:spPr>
        <p:txBody>
          <a:bodyPr vert="horz" lIns="0" tIns="0" rIns="91440" bIns="45720" rtlCol="0" anchor="t">
            <a:normAutofit/>
          </a:bodyPr>
          <a:lstStyle/>
          <a:p>
            <a:r>
              <a:rPr lang="en-US" dirty="0"/>
              <a:t>Click to edit Slide Title</a:t>
            </a:r>
          </a:p>
        </p:txBody>
      </p:sp>
      <p:sp>
        <p:nvSpPr>
          <p:cNvPr id="3" name="Text Placeholder 2"/>
          <p:cNvSpPr>
            <a:spLocks noGrp="1"/>
          </p:cNvSpPr>
          <p:nvPr>
            <p:ph type="body" idx="1"/>
          </p:nvPr>
        </p:nvSpPr>
        <p:spPr>
          <a:xfrm>
            <a:off x="1236133" y="1439010"/>
            <a:ext cx="10312400" cy="4525963"/>
          </a:xfrm>
          <a:prstGeom prst="rect">
            <a:avLst/>
          </a:prstGeom>
        </p:spPr>
        <p:txBody>
          <a:bodyPr vert="horz" lIns="91440" tIns="45720" rIns="91440" bIns="45720" rtlCol="0">
            <a:norm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First</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32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32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32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Second</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8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800" b="0" i="0" u="none" strike="noStrike" kern="0" cap="none" spc="0" normalizeH="0" baseline="0" noProof="0" dirty="0" err="1">
                <a:ln>
                  <a:noFill/>
                </a:ln>
                <a:solidFill>
                  <a:srgbClr val="000000"/>
                </a:solidFill>
                <a:effectLst/>
                <a:uLnTx/>
                <a:uFillTx/>
                <a:latin typeface="Arial"/>
                <a:ea typeface="+mn-ea"/>
                <a:cs typeface="Arial"/>
              </a:rPr>
              <a:t>copy</a:t>
            </a:r>
            <a:endParaRPr kumimoji="0" lang="es-UY" altLang="en-US" sz="2800" b="0" i="0" u="none" strike="noStrike" kern="0" cap="none" spc="0" normalizeH="0" baseline="0" noProof="0" dirty="0">
              <a:ln>
                <a:noFill/>
              </a:ln>
              <a:solidFill>
                <a:srgbClr val="000000"/>
              </a:solidFill>
              <a:effectLst/>
              <a:uLnTx/>
              <a:uFillTx/>
              <a:latin typeface="Arial"/>
              <a:ea typeface="+mn-ea"/>
              <a:cs typeface="Arial"/>
            </a:endParaRP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s-UY" altLang="en-US" sz="2400" b="0" i="0" u="none" strike="noStrike" kern="0" cap="none" spc="0" normalizeH="0" baseline="0" noProof="0" dirty="0">
                <a:ln>
                  <a:noFill/>
                </a:ln>
                <a:solidFill>
                  <a:srgbClr val="000000"/>
                </a:solidFill>
                <a:effectLst/>
                <a:uLnTx/>
                <a:uFillTx/>
                <a:latin typeface="Arial"/>
                <a:ea typeface="+mn-ea"/>
                <a:cs typeface="Arial"/>
              </a:rPr>
              <a:t>Third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level</a:t>
            </a:r>
            <a:r>
              <a:rPr kumimoji="0" lang="es-UY" altLang="en-US" sz="2400" b="0" i="0" u="none" strike="noStrike" kern="0" cap="none" spc="0" normalizeH="0" baseline="0" noProof="0" dirty="0">
                <a:ln>
                  <a:noFill/>
                </a:ln>
                <a:solidFill>
                  <a:srgbClr val="000000"/>
                </a:solidFill>
                <a:effectLst/>
                <a:uLnTx/>
                <a:uFillTx/>
                <a:latin typeface="Arial"/>
                <a:ea typeface="+mn-ea"/>
                <a:cs typeface="Arial"/>
              </a:rPr>
              <a:t> </a:t>
            </a:r>
            <a:r>
              <a:rPr kumimoji="0" lang="es-UY" altLang="en-US" sz="2400" b="0" i="0" u="none" strike="noStrike" kern="0" cap="none" spc="0" normalizeH="0" baseline="0" noProof="0" dirty="0" err="1">
                <a:ln>
                  <a:noFill/>
                </a:ln>
                <a:solidFill>
                  <a:srgbClr val="000000"/>
                </a:solidFill>
                <a:effectLst/>
                <a:uLnTx/>
                <a:uFillTx/>
                <a:latin typeface="Arial"/>
                <a:ea typeface="+mn-ea"/>
                <a:cs typeface="Arial"/>
              </a:rPr>
              <a:t>copy</a:t>
            </a:r>
            <a:endParaRPr kumimoji="0" lang="es-ES" altLang="en-US" sz="2400" b="0" i="0" u="none" strike="noStrike" kern="0" cap="none" spc="0" normalizeH="0" baseline="0" noProof="0" dirty="0">
              <a:ln>
                <a:noFill/>
              </a:ln>
              <a:solidFill>
                <a:srgbClr val="000000"/>
              </a:solidFill>
              <a:effectLst/>
              <a:uLnTx/>
              <a:uFillTx/>
              <a:latin typeface="Arial"/>
              <a:ea typeface="+mn-ea"/>
              <a:cs typeface="Arial"/>
            </a:endParaRPr>
          </a:p>
        </p:txBody>
      </p:sp>
      <p:sp>
        <p:nvSpPr>
          <p:cNvPr id="8" name="Slide Number Placeholder 5"/>
          <p:cNvSpPr txBox="1">
            <a:spLocks/>
          </p:cNvSpPr>
          <p:nvPr/>
        </p:nvSpPr>
        <p:spPr>
          <a:xfrm>
            <a:off x="5749164" y="6483351"/>
            <a:ext cx="693673"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rgbClr val="8D8E8D"/>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3BF4A0-F7E7-4F05-98F8-4325DF1FDB43}" type="slidenum">
              <a:rPr lang="en-US" sz="1200" smtClean="0">
                <a:solidFill>
                  <a:schemeClr val="tx1"/>
                </a:solidFill>
              </a:rPr>
              <a:pPr/>
              <a:t>‹#›</a:t>
            </a:fld>
            <a:endParaRPr lang="en-US" sz="1200" dirty="0">
              <a:solidFill>
                <a:schemeClr val="tx1"/>
              </a:solidFill>
            </a:endParaRPr>
          </a:p>
        </p:txBody>
      </p:sp>
      <p:pic>
        <p:nvPicPr>
          <p:cNvPr id="9" name="Picture 8" descr="LOCKUP_WCM_NYP_FULLCOLOR.png"/>
          <p:cNvPicPr>
            <a:picLocks noChangeAspect="1"/>
          </p:cNvPicPr>
          <p:nvPr/>
        </p:nvPicPr>
        <p:blipFill rotWithShape="1">
          <a:blip r:embed="rId19">
            <a:extLst>
              <a:ext uri="{28A0092B-C50C-407E-A947-70E740481C1C}">
                <a14:useLocalDpi xmlns:a14="http://schemas.microsoft.com/office/drawing/2010/main" val="0"/>
              </a:ext>
            </a:extLst>
          </a:blip>
          <a:srcRect r="48286"/>
          <a:stretch/>
        </p:blipFill>
        <p:spPr>
          <a:xfrm>
            <a:off x="1" y="6400800"/>
            <a:ext cx="4098271" cy="457200"/>
          </a:xfrm>
          <a:prstGeom prst="rect">
            <a:avLst/>
          </a:prstGeom>
        </p:spPr>
      </p:pic>
      <p:pic>
        <p:nvPicPr>
          <p:cNvPr id="12" name="Picture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13079" y="6496932"/>
            <a:ext cx="3433268" cy="308827"/>
          </a:xfrm>
          <a:prstGeom prst="rect">
            <a:avLst/>
          </a:prstGeom>
        </p:spPr>
      </p:pic>
    </p:spTree>
    <p:extLst>
      <p:ext uri="{BB962C8B-B14F-4D97-AF65-F5344CB8AC3E}">
        <p14:creationId xmlns:p14="http://schemas.microsoft.com/office/powerpoint/2010/main" val="822208661"/>
      </p:ext>
    </p:extLst>
  </p:cSld>
  <p:clrMap bg1="lt1" tx1="dk1" bg2="lt2" tx2="dk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69" r:id="rId7"/>
    <p:sldLayoutId id="2147485470" r:id="rId8"/>
    <p:sldLayoutId id="2147485471" r:id="rId9"/>
    <p:sldLayoutId id="2147485472" r:id="rId10"/>
    <p:sldLayoutId id="2147485473" r:id="rId11"/>
    <p:sldLayoutId id="2147485474" r:id="rId12"/>
    <p:sldLayoutId id="2147485475" r:id="rId13"/>
    <p:sldLayoutId id="2147485476" r:id="rId14"/>
    <p:sldLayoutId id="2147485477" r:id="rId15"/>
    <p:sldLayoutId id="2147485478" r:id="rId16"/>
    <p:sldLayoutId id="2147485479" r:id="rId17"/>
  </p:sldLayoutIdLst>
  <p:hf hdr="0" dt="0"/>
  <p:txStyles>
    <p:titleStyle>
      <a:lvl1pPr algn="l" defTabSz="457200" rtl="0" eaLnBrk="1" latinLnBrk="0" hangingPunct="1">
        <a:spcBef>
          <a:spcPct val="0"/>
        </a:spcBef>
        <a:buNone/>
        <a:defRPr sz="3600" kern="1200">
          <a:solidFill>
            <a:srgbClr val="A20815"/>
          </a:solidFill>
          <a:latin typeface="Arial"/>
          <a:ea typeface="+mj-ea"/>
          <a:cs typeface="Arial"/>
        </a:defRPr>
      </a:lvl1pPr>
    </p:titleStyle>
    <p:bodyStyle>
      <a:lvl1pPr marL="342900" marR="0" indent="-342900" algn="l" defTabSz="914400" rtl="0" eaLnBrk="1" fontAlgn="base" latinLnBrk="0" hangingPunct="1">
        <a:lnSpc>
          <a:spcPct val="100000"/>
        </a:lnSpc>
        <a:spcBef>
          <a:spcPct val="20000"/>
        </a:spcBef>
        <a:spcAft>
          <a:spcPct val="0"/>
        </a:spcAft>
        <a:buClrTx/>
        <a:buSzTx/>
        <a:buFontTx/>
        <a:buChar char="•"/>
        <a:tabLst/>
        <a:defRPr sz="2400" kern="1200">
          <a:solidFill>
            <a:srgbClr val="7F7F7F"/>
          </a:solidFill>
          <a:latin typeface="Arial"/>
          <a:ea typeface="+mn-ea"/>
          <a:cs typeface="Arial"/>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500" b="1" kern="1200">
          <a:solidFill>
            <a:schemeClr val="accent3"/>
          </a:solidFill>
          <a:latin typeface="Arial"/>
          <a:ea typeface="+mn-ea"/>
          <a:cs typeface="Arial"/>
        </a:defRPr>
      </a:lvl2pPr>
      <a:lvl3pPr marL="1143000" marR="0" indent="-228600" algn="l" defTabSz="914400" rtl="0" eaLnBrk="1" fontAlgn="base" latinLnBrk="0" hangingPunct="1">
        <a:lnSpc>
          <a:spcPct val="100000"/>
        </a:lnSpc>
        <a:spcBef>
          <a:spcPct val="20000"/>
        </a:spcBef>
        <a:spcAft>
          <a:spcPct val="0"/>
        </a:spcAft>
        <a:buClrTx/>
        <a:buSzTx/>
        <a:buFontTx/>
        <a:buChar char="•"/>
        <a:tabLst/>
        <a:defRPr sz="1500" kern="1200">
          <a:solidFill>
            <a:srgbClr val="7F7F7F"/>
          </a:solidFill>
          <a:latin typeface="Arial"/>
          <a:ea typeface="+mn-ea"/>
          <a:cs typeface="Arial"/>
        </a:defRPr>
      </a:lvl3pPr>
      <a:lvl4pPr marL="0" indent="-228600" algn="l" defTabSz="457200" rtl="0" eaLnBrk="1" latinLnBrk="0" hangingPunct="1">
        <a:spcBef>
          <a:spcPct val="20000"/>
        </a:spcBef>
        <a:buFont typeface="Arial"/>
        <a:buChar char="–"/>
        <a:defRPr sz="1500" kern="1200">
          <a:solidFill>
            <a:srgbClr val="7F7F7F"/>
          </a:solidFill>
          <a:latin typeface="Arial"/>
          <a:ea typeface="+mn-ea"/>
          <a:cs typeface="Arial"/>
        </a:defRPr>
      </a:lvl4pPr>
      <a:lvl5pPr marL="457200" indent="-228600" algn="l" defTabSz="457200" rtl="0" eaLnBrk="1" latinLnBrk="0" hangingPunct="1">
        <a:spcBef>
          <a:spcPct val="20000"/>
        </a:spcBef>
        <a:buFont typeface="Arial"/>
        <a:buChar char="»"/>
        <a:defRPr sz="1500" kern="1200">
          <a:solidFill>
            <a:srgbClr val="7F7F7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5/29/26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0695411"/>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 id="2147485492" r:id="rId12"/>
    <p:sldLayoutId id="2147485493" r:id="rId13"/>
    <p:sldLayoutId id="2147485494" r:id="rId14"/>
    <p:sldLayoutId id="2147485495" r:id="rId15"/>
    <p:sldLayoutId id="2147485496" r:id="rId16"/>
    <p:sldLayoutId id="2147485497" r:id="rId17"/>
    <p:sldLayoutId id="2147485498" r:id="rId18"/>
    <p:sldLayoutId id="2147485499" r:id="rId19"/>
    <p:sldLayoutId id="2147485500" r:id="rId20"/>
    <p:sldLayoutId id="2147485501" r:id="rId21"/>
    <p:sldLayoutId id="2147485502"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247491"/>
      </p:ext>
    </p:extLst>
  </p:cSld>
  <p:clrMap bg1="dk2" tx1="lt1" bg2="dk1" tx2="lt2" accent1="accent1" accent2="accent2" accent3="accent3" accent4="accent4" accent5="accent5" accent6="accent6" hlink="hlink" folHlink="folHlink"/>
  <p:sldLayoutIdLst>
    <p:sldLayoutId id="2147485504" r:id="rId1"/>
    <p:sldLayoutId id="2147485505" r:id="rId2"/>
    <p:sldLayoutId id="2147485506" r:id="rId3"/>
    <p:sldLayoutId id="2147485507" r:id="rId4"/>
    <p:sldLayoutId id="2147485508" r:id="rId5"/>
    <p:sldLayoutId id="2147485509" r:id="rId6"/>
    <p:sldLayoutId id="2147485510" r:id="rId7"/>
    <p:sldLayoutId id="2147485511" r:id="rId8"/>
    <p:sldLayoutId id="2147485512" r:id="rId9"/>
    <p:sldLayoutId id="2147485513" r:id="rId10"/>
    <p:sldLayoutId id="2147485514" r:id="rId11"/>
    <p:sldLayoutId id="2147485515" r:id="rId12"/>
    <p:sldLayoutId id="2147485516" r:id="rId13"/>
    <p:sldLayoutId id="2147485517" r:id="rId14"/>
    <p:sldLayoutId id="2147485518" r:id="rId15"/>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090F6B-01B7-DED0-DF66-DC4E48D2D577}"/>
              </a:ext>
            </a:extLst>
          </p:cNvPr>
          <p:cNvSpPr/>
          <p:nvPr userDrawn="1"/>
        </p:nvSpPr>
        <p:spPr>
          <a:xfrm>
            <a:off x="0" y="-126999"/>
            <a:ext cx="12192000" cy="348293"/>
          </a:xfrm>
          <a:prstGeom prst="rect">
            <a:avLst/>
          </a:prstGeom>
          <a:solidFill>
            <a:srgbClr val="0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8" name="Rectangle 3"/>
          <p:cNvSpPr>
            <a:spLocks noGrp="1" noChangeArrowheads="1"/>
          </p:cNvSpPr>
          <p:nvPr>
            <p:ph type="body" idx="1"/>
          </p:nvPr>
        </p:nvSpPr>
        <p:spPr bwMode="auto">
          <a:xfrm>
            <a:off x="914400" y="1508787"/>
            <a:ext cx="10363200" cy="403244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7" name="Rectangle 2"/>
          <p:cNvSpPr>
            <a:spLocks noGrp="1" noChangeArrowheads="1"/>
          </p:cNvSpPr>
          <p:nvPr>
            <p:ph type="title"/>
          </p:nvPr>
        </p:nvSpPr>
        <p:spPr bwMode="auto">
          <a:xfrm>
            <a:off x="0" y="541868"/>
            <a:ext cx="12192000" cy="65193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6" name="Picture 5" descr="Blue text on a black background&#10;&#10;Description automatically generated">
            <a:extLst>
              <a:ext uri="{FF2B5EF4-FFF2-40B4-BE49-F238E27FC236}">
                <a16:creationId xmlns:a16="http://schemas.microsoft.com/office/drawing/2014/main" id="{39054D7C-37CA-D6B8-8FFF-4A8294E911AE}"/>
              </a:ext>
            </a:extLst>
          </p:cNvPr>
          <p:cNvPicPr>
            <a:picLocks noChangeAspect="1"/>
          </p:cNvPicPr>
          <p:nvPr userDrawn="1"/>
        </p:nvPicPr>
        <p:blipFill>
          <a:blip r:embed="rId9"/>
          <a:stretch>
            <a:fillRect/>
          </a:stretch>
        </p:blipFill>
        <p:spPr>
          <a:xfrm>
            <a:off x="10955531" y="6382161"/>
            <a:ext cx="1231076" cy="475841"/>
          </a:xfrm>
          <a:prstGeom prst="rect">
            <a:avLst/>
          </a:prstGeom>
        </p:spPr>
      </p:pic>
      <p:sp>
        <p:nvSpPr>
          <p:cNvPr id="3" name="Rectangle 2">
            <a:extLst>
              <a:ext uri="{FF2B5EF4-FFF2-40B4-BE49-F238E27FC236}">
                <a16:creationId xmlns:a16="http://schemas.microsoft.com/office/drawing/2014/main" id="{3AB7071A-DE32-513D-93AB-853F41E3701F}"/>
              </a:ext>
            </a:extLst>
          </p:cNvPr>
          <p:cNvSpPr/>
          <p:nvPr userDrawn="1"/>
        </p:nvSpPr>
        <p:spPr>
          <a:xfrm>
            <a:off x="0" y="221295"/>
            <a:ext cx="12192000" cy="70836"/>
          </a:xfrm>
          <a:prstGeom prst="rect">
            <a:avLst/>
          </a:prstGeom>
          <a:solidFill>
            <a:srgbClr val="6B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picture containing black, screenshot, black and white, symmetry&#10;&#10;Description automatically generated">
            <a:extLst>
              <a:ext uri="{FF2B5EF4-FFF2-40B4-BE49-F238E27FC236}">
                <a16:creationId xmlns:a16="http://schemas.microsoft.com/office/drawing/2014/main" id="{BDA54A17-5015-55F3-AE00-775C91C16337}"/>
              </a:ext>
            </a:extLst>
          </p:cNvPr>
          <p:cNvPicPr>
            <a:picLocks noChangeAspect="1"/>
          </p:cNvPicPr>
          <p:nvPr userDrawn="1"/>
        </p:nvPicPr>
        <p:blipFill rotWithShape="1">
          <a:blip r:embed="rId10"/>
          <a:srcRect l="131" t="47412" r="20399" b="48585"/>
          <a:stretch/>
        </p:blipFill>
        <p:spPr>
          <a:xfrm>
            <a:off x="-5395" y="-126999"/>
            <a:ext cx="12192000" cy="349617"/>
          </a:xfrm>
          <a:prstGeom prst="rect">
            <a:avLst/>
          </a:prstGeom>
        </p:spPr>
      </p:pic>
    </p:spTree>
    <p:extLst>
      <p:ext uri="{BB962C8B-B14F-4D97-AF65-F5344CB8AC3E}">
        <p14:creationId xmlns:p14="http://schemas.microsoft.com/office/powerpoint/2010/main" val="3474664116"/>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Lst>
  <p:txStyles>
    <p:titleStyle>
      <a:lvl1pPr algn="ctr" rtl="0" eaLnBrk="1" fontAlgn="base" hangingPunct="1">
        <a:spcBef>
          <a:spcPct val="0"/>
        </a:spcBef>
        <a:spcAft>
          <a:spcPct val="0"/>
        </a:spcAft>
        <a:defRPr sz="3200" b="1" i="0">
          <a:solidFill>
            <a:srgbClr val="003767"/>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100.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67.png"/><Relationship Id="rId1" Type="http://schemas.openxmlformats.org/officeDocument/2006/relationships/slideLayout" Target="../slideLayouts/slideLayout357.xml"/><Relationship Id="rId5" Type="http://schemas.microsoft.com/office/2007/relationships/hdphoto" Target="../media/hdphoto49.wdp"/><Relationship Id="rId4" Type="http://schemas.openxmlformats.org/officeDocument/2006/relationships/image" Target="../media/image168.png"/></Relationships>
</file>

<file path=ppt/slides/_rels/slide10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69.png"/><Relationship Id="rId1" Type="http://schemas.openxmlformats.org/officeDocument/2006/relationships/slideLayout" Target="../slideLayouts/slideLayout352.xml"/></Relationships>
</file>

<file path=ppt/slides/_rels/slide102.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170.png"/><Relationship Id="rId1" Type="http://schemas.openxmlformats.org/officeDocument/2006/relationships/slideLayout" Target="../slideLayouts/slideLayout352.xml"/><Relationship Id="rId5" Type="http://schemas.microsoft.com/office/2007/relationships/hdphoto" Target="../media/hdphoto52.wdp"/><Relationship Id="rId4" Type="http://schemas.openxmlformats.org/officeDocument/2006/relationships/image" Target="../media/image171.png"/></Relationships>
</file>

<file path=ppt/slides/_rels/slide103.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72.png"/><Relationship Id="rId1" Type="http://schemas.openxmlformats.org/officeDocument/2006/relationships/slideLayout" Target="../slideLayouts/slideLayout356.xml"/><Relationship Id="rId5" Type="http://schemas.microsoft.com/office/2007/relationships/hdphoto" Target="../media/hdphoto54.wdp"/><Relationship Id="rId4" Type="http://schemas.openxmlformats.org/officeDocument/2006/relationships/image" Target="../media/image173.png"/></Relationships>
</file>

<file path=ppt/slides/_rels/slide104.xml.rels><?xml version="1.0" encoding="UTF-8" standalone="yes"?>
<Relationships xmlns="http://schemas.openxmlformats.org/package/2006/relationships"><Relationship Id="rId3" Type="http://schemas.openxmlformats.org/officeDocument/2006/relationships/hyperlink" Target="https://clinicaltrials.gov/study/NCT03430843" TargetMode="External"/><Relationship Id="rId2" Type="http://schemas.openxmlformats.org/officeDocument/2006/relationships/slideLayout" Target="../slideLayouts/slideLayout356.xml"/><Relationship Id="rId1" Type="http://schemas.openxmlformats.org/officeDocument/2006/relationships/tags" Target="../tags/tag26.xml"/></Relationships>
</file>

<file path=ppt/slides/_rels/slide105.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174.png"/><Relationship Id="rId1" Type="http://schemas.openxmlformats.org/officeDocument/2006/relationships/slideLayout" Target="../slideLayouts/slideLayout3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56.xml"/></Relationships>
</file>

<file path=ppt/slides/_rels/slide10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5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56.xml"/><Relationship Id="rId1" Type="http://schemas.openxmlformats.org/officeDocument/2006/relationships/tags" Target="../tags/tag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1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9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1.xml"/><Relationship Id="rId1" Type="http://schemas.openxmlformats.org/officeDocument/2006/relationships/tags" Target="../tags/tag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0.xml.rels><?xml version="1.0" encoding="UTF-8" standalone="yes"?>
<Relationships xmlns="http://schemas.openxmlformats.org/package/2006/relationships"><Relationship Id="rId3" Type="http://schemas.openxmlformats.org/officeDocument/2006/relationships/hyperlink" Target="mailto:Eric.VanCutsem@kuleuven.be" TargetMode="External"/><Relationship Id="rId2" Type="http://schemas.openxmlformats.org/officeDocument/2006/relationships/notesSlide" Target="../notesSlides/notesSlide11.xml"/><Relationship Id="rId1" Type="http://schemas.openxmlformats.org/officeDocument/2006/relationships/slideLayout" Target="../slideLayouts/slideLayout210.xml"/><Relationship Id="rId5" Type="http://schemas.openxmlformats.org/officeDocument/2006/relationships/image" Target="../media/image92.jpg"/><Relationship Id="rId4" Type="http://schemas.openxmlformats.org/officeDocument/2006/relationships/image" Target="../media/image91.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3.png"/><Relationship Id="rId1" Type="http://schemas.openxmlformats.org/officeDocument/2006/relationships/slideLayout" Target="../slideLayouts/slideLayout245.xml"/><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1.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52.xml"/><Relationship Id="rId6" Type="http://schemas.microsoft.com/office/2007/relationships/hdphoto" Target="../media/hdphoto4.wdp"/><Relationship Id="rId5" Type="http://schemas.openxmlformats.org/officeDocument/2006/relationships/image" Target="../media/image96.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2.xml"/></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281.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281.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281.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81.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1.xml"/><Relationship Id="rId1" Type="http://schemas.openxmlformats.org/officeDocument/2006/relationships/tags" Target="../tags/tag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281.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52.xml"/><Relationship Id="rId6" Type="http://schemas.microsoft.com/office/2007/relationships/hdphoto" Target="../media/hdphoto9.wdp"/><Relationship Id="rId5" Type="http://schemas.openxmlformats.org/officeDocument/2006/relationships/image" Target="../media/image104.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xml"/><Relationship Id="rId1" Type="http://schemas.openxmlformats.org/officeDocument/2006/relationships/slideLayout" Target="../slideLayouts/slideLayout281.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281.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281.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09.png"/><Relationship Id="rId1" Type="http://schemas.openxmlformats.org/officeDocument/2006/relationships/slideLayout" Target="../slideLayouts/slideLayout25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83.xml"/></Relationships>
</file>

<file path=ppt/slides/_rels/slide3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1.png"/><Relationship Id="rId1" Type="http://schemas.openxmlformats.org/officeDocument/2006/relationships/slideLayout" Target="../slideLayouts/slideLayout225.xml"/><Relationship Id="rId5" Type="http://schemas.microsoft.com/office/2007/relationships/hdphoto" Target="../media/hdphoto15.wdp"/><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13.png"/><Relationship Id="rId1" Type="http://schemas.openxmlformats.org/officeDocument/2006/relationships/slideLayout" Target="../slideLayouts/slideLayout225.xml"/><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225.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19.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17.png"/><Relationship Id="rId1" Type="http://schemas.openxmlformats.org/officeDocument/2006/relationships/slideLayout" Target="../slideLayouts/slideLayout225.xml"/></Relationships>
</file>

<file path=ppt/slides/_rels/slide4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18.png"/><Relationship Id="rId1" Type="http://schemas.openxmlformats.org/officeDocument/2006/relationships/slideLayout" Target="../slideLayouts/slideLayout252.xml"/><Relationship Id="rId5" Type="http://schemas.openxmlformats.org/officeDocument/2006/relationships/hyperlink" Target="https://clinicaltrials.gov/study/NCT06731478" TargetMode="Externa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9.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309.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84.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396.xml"/></Relationships>
</file>

<file path=ppt/slides/_rels/slide5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22.png"/><Relationship Id="rId1" Type="http://schemas.openxmlformats.org/officeDocument/2006/relationships/slideLayout" Target="../slideLayouts/slideLayout386.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0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21.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18.xml"/></Relationships>
</file>

<file path=ppt/slides/_rels/slide6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26.png"/><Relationship Id="rId1" Type="http://schemas.openxmlformats.org/officeDocument/2006/relationships/slideLayout" Target="../slideLayouts/slideLayout408.xml"/><Relationship Id="rId5" Type="http://schemas.microsoft.com/office/2007/relationships/hdphoto" Target="../media/hdphoto21.wdp"/><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28.png"/><Relationship Id="rId1" Type="http://schemas.openxmlformats.org/officeDocument/2006/relationships/slideLayout" Target="../slideLayouts/slideLayout408.xml"/></Relationships>
</file>

<file path=ppt/slides/_rels/slide6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29.png"/><Relationship Id="rId1" Type="http://schemas.openxmlformats.org/officeDocument/2006/relationships/slideLayout" Target="../slideLayouts/slideLayout408.xml"/></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08.xml"/><Relationship Id="rId4" Type="http://schemas.microsoft.com/office/2007/relationships/hdphoto" Target="../media/hdphoto24.wdp"/></Relationships>
</file>

<file path=ppt/slides/_rels/slide6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32.png"/><Relationship Id="rId1" Type="http://schemas.openxmlformats.org/officeDocument/2006/relationships/slideLayout" Target="../slideLayouts/slideLayout408.xml"/></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421.xml"/><Relationship Id="rId4" Type="http://schemas.microsoft.com/office/2007/relationships/hdphoto" Target="../media/hdphoto26.wdp"/></Relationships>
</file>

<file path=ppt/slides/_rels/slide6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18.xml"/></Relationships>
</file>

<file path=ppt/slides/_rels/slide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08.xml"/></Relationships>
</file>

<file path=ppt/slides/_rels/slide6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37.png"/><Relationship Id="rId1" Type="http://schemas.openxmlformats.org/officeDocument/2006/relationships/slideLayout" Target="../slideLayouts/slideLayout40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38.png"/><Relationship Id="rId1" Type="http://schemas.openxmlformats.org/officeDocument/2006/relationships/slideLayout" Target="../slideLayouts/slideLayout408.xml"/></Relationships>
</file>

<file path=ppt/slides/_rels/slide7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39.png"/><Relationship Id="rId1" Type="http://schemas.openxmlformats.org/officeDocument/2006/relationships/slideLayout" Target="../slideLayouts/slideLayout408.xml"/></Relationships>
</file>

<file path=ppt/slides/_rels/slide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08.xml"/></Relationships>
</file>

<file path=ppt/slides/_rels/slide7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08.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25.xml"/><Relationship Id="rId5" Type="http://schemas.openxmlformats.org/officeDocument/2006/relationships/image" Target="../media/image145.png"/><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1.xml"/><Relationship Id="rId1" Type="http://schemas.openxmlformats.org/officeDocument/2006/relationships/slideLayout" Target="../slideLayouts/slideLayout343.xml"/></Relationships>
</file>

<file path=ppt/slides/_rels/slide8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52.xml"/></Relationships>
</file>

<file path=ppt/slides/_rels/slide8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48.png"/><Relationship Id="rId1" Type="http://schemas.openxmlformats.org/officeDocument/2006/relationships/slideLayout" Target="../slideLayouts/slideLayout352.xml"/></Relationships>
</file>

<file path=ppt/slides/_rels/slide8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49.png"/><Relationship Id="rId1" Type="http://schemas.openxmlformats.org/officeDocument/2006/relationships/slideLayout" Target="../slideLayouts/slideLayout352.xml"/></Relationships>
</file>

<file path=ppt/slides/_rels/slide8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50.png"/><Relationship Id="rId1" Type="http://schemas.openxmlformats.org/officeDocument/2006/relationships/slideLayout" Target="../slideLayouts/slideLayout35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91.xml"/><Relationship Id="rId1" Type="http://schemas.openxmlformats.org/officeDocument/2006/relationships/tags" Target="../tags/tag24.xml"/></Relationships>
</file>

<file path=ppt/slides/_rels/slide9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51.png"/><Relationship Id="rId1" Type="http://schemas.openxmlformats.org/officeDocument/2006/relationships/slideLayout" Target="../slideLayouts/slideLayout356.xml"/><Relationship Id="rId5" Type="http://schemas.microsoft.com/office/2007/relationships/hdphoto" Target="../media/hdphoto34.wdp"/><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53.png"/><Relationship Id="rId1" Type="http://schemas.openxmlformats.org/officeDocument/2006/relationships/slideLayout" Target="../slideLayouts/slideLayout356.xml"/><Relationship Id="rId5" Type="http://schemas.microsoft.com/office/2007/relationships/hdphoto" Target="../media/hdphoto36.wdp"/><Relationship Id="rId4" Type="http://schemas.openxmlformats.org/officeDocument/2006/relationships/image" Target="../media/image154.png"/></Relationships>
</file>

<file path=ppt/slides/_rels/slide9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57.xml"/></Relationships>
</file>

<file path=ppt/slides/_rels/slide93.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56.png"/><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57.png"/><Relationship Id="rId1" Type="http://schemas.openxmlformats.org/officeDocument/2006/relationships/slideLayout" Target="../slideLayouts/slideLayout352.xml"/></Relationships>
</file>

<file path=ppt/slides/_rels/slide95.xml.rels><?xml version="1.0" encoding="UTF-8" standalone="yes"?>
<Relationships xmlns="http://schemas.openxmlformats.org/package/2006/relationships"><Relationship Id="rId3" Type="http://schemas.microsoft.com/office/2007/relationships/hdphoto" Target="../media/hdphoto39.wdp"/><Relationship Id="rId7" Type="http://schemas.microsoft.com/office/2007/relationships/hdphoto" Target="../media/hdphoto41.wdp"/><Relationship Id="rId2" Type="http://schemas.openxmlformats.org/officeDocument/2006/relationships/image" Target="../media/image158.png"/><Relationship Id="rId1" Type="http://schemas.openxmlformats.org/officeDocument/2006/relationships/slideLayout" Target="../slideLayouts/slideLayout352.xml"/><Relationship Id="rId6" Type="http://schemas.openxmlformats.org/officeDocument/2006/relationships/image" Target="../media/image160.png"/><Relationship Id="rId5" Type="http://schemas.microsoft.com/office/2007/relationships/hdphoto" Target="../media/hdphoto40.wdp"/><Relationship Id="rId4" Type="http://schemas.openxmlformats.org/officeDocument/2006/relationships/image" Target="../media/image159.png"/></Relationships>
</file>

<file path=ppt/slides/_rels/slide96.xml.rels><?xml version="1.0" encoding="UTF-8" standalone="yes"?>
<Relationships xmlns="http://schemas.openxmlformats.org/package/2006/relationships"><Relationship Id="rId3" Type="http://schemas.microsoft.com/office/2007/relationships/hdphoto" Target="../media/hdphoto42.wdp"/><Relationship Id="rId7" Type="http://schemas.microsoft.com/office/2007/relationships/hdphoto" Target="../media/hdphoto44.wdp"/><Relationship Id="rId2" Type="http://schemas.openxmlformats.org/officeDocument/2006/relationships/image" Target="../media/image161.png"/><Relationship Id="rId1" Type="http://schemas.openxmlformats.org/officeDocument/2006/relationships/slideLayout" Target="../slideLayouts/slideLayout356.xml"/><Relationship Id="rId6" Type="http://schemas.openxmlformats.org/officeDocument/2006/relationships/image" Target="../media/image163.png"/><Relationship Id="rId5" Type="http://schemas.microsoft.com/office/2007/relationships/hdphoto" Target="../media/hdphoto43.wdp"/><Relationship Id="rId4" Type="http://schemas.openxmlformats.org/officeDocument/2006/relationships/image" Target="../media/image162.png"/></Relationships>
</file>

<file path=ppt/slides/_rels/slide97.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64.png"/><Relationship Id="rId1" Type="http://schemas.openxmlformats.org/officeDocument/2006/relationships/slideLayout" Target="../slideLayouts/slideLayout357.xml"/></Relationships>
</file>

<file path=ppt/slides/_rels/slide98.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65.png"/><Relationship Id="rId1" Type="http://schemas.openxmlformats.org/officeDocument/2006/relationships/slideLayout" Target="../slideLayouts/slideLayout357.xml"/></Relationships>
</file>

<file path=ppt/slides/_rels/slide99.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66.png"/><Relationship Id="rId1" Type="http://schemas.openxmlformats.org/officeDocument/2006/relationships/slideLayout" Target="../slideLayouts/slideLayout3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476672"/>
            <a:ext cx="12192000" cy="1143000"/>
          </a:xfrm>
        </p:spPr>
        <p:txBody>
          <a:bodyPr wrap="square" anchor="ctr">
            <a:noAutofit/>
          </a:bodyPr>
          <a:lstStyle/>
          <a:p>
            <a:r>
              <a:rPr lang="en-US" sz="3600" dirty="0"/>
              <a:t>Consensus or Controversy?</a:t>
            </a:r>
            <a:br>
              <a:rPr lang="en-US" sz="3600" dirty="0"/>
            </a:br>
            <a:r>
              <a:rPr lang="en-US" sz="3600" dirty="0"/>
              <a:t>Documenting and Discussing Investigators’ Approaches </a:t>
            </a:r>
            <a:br>
              <a:rPr lang="en-US" sz="3600" dirty="0"/>
            </a:br>
            <a:r>
              <a:rPr lang="en-US" sz="3600" dirty="0"/>
              <a:t>to the Management of Advanced Gastroesophageal Cancers</a:t>
            </a:r>
          </a:p>
        </p:txBody>
      </p:sp>
      <p:sp>
        <p:nvSpPr>
          <p:cNvPr id="12" name="Text Box 3">
            <a:extLst>
              <a:ext uri="{FF2B5EF4-FFF2-40B4-BE49-F238E27FC236}">
                <a16:creationId xmlns:a16="http://schemas.microsoft.com/office/drawing/2014/main" id="{ABB836C7-46EE-3A2D-C5A4-2AED74B61BE3}"/>
              </a:ext>
            </a:extLst>
          </p:cNvPr>
          <p:cNvSpPr txBox="1">
            <a:spLocks noChangeArrowheads="1"/>
          </p:cNvSpPr>
          <p:nvPr/>
        </p:nvSpPr>
        <p:spPr bwMode="auto">
          <a:xfrm>
            <a:off x="0" y="5429729"/>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3" name="Text Box 7">
            <a:extLst>
              <a:ext uri="{FF2B5EF4-FFF2-40B4-BE49-F238E27FC236}">
                <a16:creationId xmlns:a16="http://schemas.microsoft.com/office/drawing/2014/main" id="{538D0D39-6638-85BB-57F2-DFF900C1125A}"/>
              </a:ext>
            </a:extLst>
          </p:cNvPr>
          <p:cNvSpPr txBox="1">
            <a:spLocks noChangeArrowheads="1"/>
          </p:cNvSpPr>
          <p:nvPr/>
        </p:nvSpPr>
        <p:spPr bwMode="auto">
          <a:xfrm>
            <a:off x="4647392" y="346793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198177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11:30 AM – 1:00 PM CT (12:30 PM – 2:00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C5DE84D2-D505-7DC1-89AA-6DF5908EE75C}"/>
              </a:ext>
            </a:extLst>
          </p:cNvPr>
          <p:cNvSpPr txBox="1">
            <a:spLocks noChangeArrowheads="1"/>
          </p:cNvSpPr>
          <p:nvPr/>
        </p:nvSpPr>
        <p:spPr bwMode="auto">
          <a:xfrm>
            <a:off x="152400" y="41569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Manish A Shah,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Van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Cutsem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94978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Research To Practice President Neil Love, MD — Disclosures</a:t>
            </a:r>
          </a:p>
        </p:txBody>
      </p:sp>
      <p:sp>
        <p:nvSpPr>
          <p:cNvPr id="6" name="Content Placeholder 2">
            <a:extLst>
              <a:ext uri="{FF2B5EF4-FFF2-40B4-BE49-F238E27FC236}">
                <a16:creationId xmlns:a16="http://schemas.microsoft.com/office/drawing/2014/main" id="{CDE0B523-DC14-3BCC-7832-17E26722FB0E}"/>
              </a:ext>
            </a:extLst>
          </p:cNvPr>
          <p:cNvSpPr>
            <a:spLocks noGrp="1"/>
          </p:cNvSpPr>
          <p:nvPr>
            <p:ph idx="1"/>
          </p:nvPr>
        </p:nvSpPr>
        <p:spPr>
          <a:xfrm>
            <a:off x="563255" y="1124744"/>
            <a:ext cx="11005353" cy="4799013"/>
          </a:xfrm>
        </p:spPr>
        <p:txBody>
          <a:bodyPr/>
          <a:lstStyle/>
          <a:p>
            <a:pPr marL="98425" indent="0">
              <a:lnSpc>
                <a:spcPct val="100000"/>
              </a:lnSpc>
              <a:buNone/>
            </a:pPr>
            <a:r>
              <a:rPr lang="en-US" sz="1850" dirty="0"/>
              <a:t>Dr Love </a:t>
            </a:r>
            <a:r>
              <a:rPr lang="en-US" sz="1850" b="0" dirty="0"/>
              <a:t>is president and CEO of Research To Practice. Research To Practice receives funds in the form of educational grants to develop CME activities from the following companies: Aadi Bioscience, AbbVie Inc, ADC Therapeutics, </a:t>
            </a:r>
            <a:r>
              <a:rPr lang="en-US" sz="1850" b="0" dirty="0" err="1"/>
              <a:t>Agendia</a:t>
            </a:r>
            <a:r>
              <a:rPr lang="en-US" sz="1850" b="0" dirty="0"/>
              <a:t> Inc, Alexion Pharmaceuticals, Amgen Inc, Array BioPharma Inc, a subsidiary of Pfizer Inc, </a:t>
            </a:r>
            <a:r>
              <a:rPr lang="en-US" sz="1850" b="0" dirty="0" err="1"/>
              <a:t>Arvinas</a:t>
            </a:r>
            <a:r>
              <a:rPr lang="en-US" sz="1850" b="0" dirty="0"/>
              <a:t>, Astellas, AstraZeneca Pharmaceuticals LP, Aveo Pharmaceuticals, Bayer HealthCare Pharmaceuticals, </a:t>
            </a:r>
            <a:r>
              <a:rPr lang="en-US" sz="1850" b="0" dirty="0" err="1"/>
              <a:t>BeOne</a:t>
            </a:r>
            <a:r>
              <a:rPr lang="en-US" sz="1850" b="0" dirty="0"/>
              <a:t>, Biotheranostics Inc, A Hologic Company, Black Diamond Therapeutics Inc, Blueprint Medicines, Boehringer Ingelheim Pharmaceuticals Inc, Bristol Myers Squibb, </a:t>
            </a:r>
            <a:r>
              <a:rPr lang="en-US" sz="1850" b="0" dirty="0" err="1"/>
              <a:t>Celcuity</a:t>
            </a:r>
            <a:r>
              <a:rPr lang="en-US" sz="1850" b="0" dirty="0"/>
              <a:t>, Clovis Oncology, </a:t>
            </a:r>
            <a:r>
              <a:rPr lang="en-US" sz="1850" b="0" dirty="0" err="1"/>
              <a:t>Coherus</a:t>
            </a:r>
            <a:r>
              <a:rPr lang="en-US" sz="1850" b="0" dirty="0"/>
              <a:t> </a:t>
            </a:r>
            <a:r>
              <a:rPr lang="en-US" sz="1850" b="0" dirty="0" err="1"/>
              <a:t>BioSciences</a:t>
            </a:r>
            <a:r>
              <a:rPr lang="en-US" sz="1850" b="0" dirty="0"/>
              <a:t>, </a:t>
            </a:r>
            <a:r>
              <a:rPr lang="en-US" sz="1850" b="0" dirty="0" err="1"/>
              <a:t>Corcept</a:t>
            </a:r>
            <a:r>
              <a:rPr lang="en-US" sz="1850" b="0" dirty="0"/>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t>Helsinn</a:t>
            </a:r>
            <a:r>
              <a:rPr lang="en-US" sz="1850" b="0" dirty="0"/>
              <a:t> Therapeutics (US) Inc, </a:t>
            </a:r>
            <a:r>
              <a:rPr lang="en-US" sz="1850" b="0" dirty="0" err="1"/>
              <a:t>ImmunoGen</a:t>
            </a:r>
            <a:r>
              <a:rPr lang="en-US" sz="1850" b="0" dirty="0"/>
              <a:t> Inc, Incyte Corporation, Ipsen Biopharmaceuticals Inc, Jazz Pharmaceuticals Inc, Johnson &amp; Johnson, </a:t>
            </a:r>
            <a:r>
              <a:rPr lang="en-US" sz="1850" b="0" dirty="0" err="1"/>
              <a:t>Karyopharm</a:t>
            </a:r>
            <a:r>
              <a:rPr lang="en-US" sz="1850" b="0" dirty="0"/>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t>Novocure</a:t>
            </a:r>
            <a:r>
              <a:rPr lang="en-US" sz="1850" b="0" dirty="0"/>
              <a:t> Inc, </a:t>
            </a:r>
            <a:r>
              <a:rPr lang="en-US" sz="1850" b="0" dirty="0" err="1"/>
              <a:t>Nuvalent</a:t>
            </a:r>
            <a:r>
              <a:rPr lang="en-US" sz="1850" b="0" dirty="0"/>
              <a:t>, </a:t>
            </a:r>
            <a:r>
              <a:rPr lang="en-US" sz="1850" b="0" dirty="0" err="1"/>
              <a:t>Nuvation</a:t>
            </a:r>
            <a:r>
              <a:rPr lang="en-US" sz="1850" b="0" dirty="0"/>
              <a:t> Bio Inc, Pfizer Inc, Pharmacyclics LLC, an AbbVie Company, Puma Biotechnology Inc, Regeneron Pharmaceuticals Inc, Revolution Medicines Inc, Rigel Pharmaceuticals Inc, R-Pharm US, Sanofi, </a:t>
            </a:r>
            <a:r>
              <a:rPr lang="en-US" sz="1850" b="0" dirty="0" err="1"/>
              <a:t>Seagen</a:t>
            </a:r>
            <a:r>
              <a:rPr lang="en-US" sz="1850" b="0" dirty="0"/>
              <a:t> Inc, Servier Pharmaceuticals LLC, </a:t>
            </a:r>
            <a:r>
              <a:rPr lang="en-US" sz="1850" b="0" dirty="0" err="1"/>
              <a:t>SpringWorks</a:t>
            </a:r>
            <a:r>
              <a:rPr lang="en-US" sz="1850" b="0" dirty="0"/>
              <a:t> Therapeutics Inc, </a:t>
            </a:r>
            <a:r>
              <a:rPr lang="en-US" sz="1850" b="0" dirty="0" err="1"/>
              <a:t>Stemline</a:t>
            </a:r>
            <a:r>
              <a:rPr lang="en-US" sz="1850" b="0" dirty="0"/>
              <a:t> Therapeutics Inc, Sumitomo Pharma America, Summit Therapeutics, </a:t>
            </a:r>
            <a:r>
              <a:rPr lang="en-US" sz="1850" b="0" dirty="0" err="1"/>
              <a:t>Syndax</a:t>
            </a:r>
            <a:r>
              <a:rPr lang="en-US" sz="1850" b="0" dirty="0"/>
              <a:t> Pharmaceuticals, Taiho Oncology Inc, Takeda Pharmaceuticals USA Inc, </a:t>
            </a:r>
            <a:r>
              <a:rPr lang="en-US" sz="1850" b="0" dirty="0" err="1"/>
              <a:t>TerSera</a:t>
            </a:r>
            <a:r>
              <a:rPr lang="en-US" sz="1850" b="0" dirty="0"/>
              <a:t> Therapeutics LLC, and </a:t>
            </a:r>
            <a:r>
              <a:rPr lang="en-US" sz="1850" b="0" dirty="0" err="1"/>
              <a:t>Tesaro</a:t>
            </a:r>
            <a:r>
              <a:rPr lang="en-US" sz="1850" b="0" dirty="0"/>
              <a:t>, A GSK Company.</a:t>
            </a:r>
            <a:endParaRPr lang="en-US" sz="1850" b="0" dirty="0">
              <a:solidFill>
                <a:schemeClr val="tx1"/>
              </a:solidFill>
            </a:endParaRPr>
          </a:p>
        </p:txBody>
      </p:sp>
    </p:spTree>
    <p:extLst>
      <p:ext uri="{BB962C8B-B14F-4D97-AF65-F5344CB8AC3E}">
        <p14:creationId xmlns:p14="http://schemas.microsoft.com/office/powerpoint/2010/main" val="89130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17F0-8EDE-11DD-D196-0A8DB7370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4A62FF-769D-2D7C-EBCB-7C5EB2677111}"/>
              </a:ext>
            </a:extLst>
          </p:cNvPr>
          <p:cNvSpPr txBox="1">
            <a:spLocks/>
          </p:cNvSpPr>
          <p:nvPr/>
        </p:nvSpPr>
        <p:spPr>
          <a:xfrm>
            <a:off x="0" y="178049"/>
            <a:ext cx="12191999" cy="1018703"/>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KEYNOTE-590: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Benefi</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t Maintained at 5-Year Follow-Up</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1" name="TextBox 10">
            <a:extLst>
              <a:ext uri="{FF2B5EF4-FFF2-40B4-BE49-F238E27FC236}">
                <a16:creationId xmlns:a16="http://schemas.microsoft.com/office/drawing/2014/main" id="{E45885C6-7F77-7D1D-2CCB-C65E3AB712AC}"/>
              </a:ext>
            </a:extLst>
          </p:cNvPr>
          <p:cNvSpPr txBox="1"/>
          <p:nvPr/>
        </p:nvSpPr>
        <p:spPr>
          <a:xfrm>
            <a:off x="0" y="6534835"/>
            <a:ext cx="2868991" cy="323165"/>
          </a:xfrm>
          <a:prstGeom prst="rect">
            <a:avLst/>
          </a:prstGeom>
          <a:noFill/>
        </p:spPr>
        <p:txBody>
          <a:bodyPr wrap="none" rtlCol="0">
            <a:spAutoFit/>
          </a:bodyPr>
          <a:lstStyle/>
          <a:p>
            <a:pPr marL="0" marR="0" lvl="0" indent="0" algn="l" defTabSz="455476"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Metges</a:t>
            </a:r>
            <a:r>
              <a:rPr kumimoji="1"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JP et al. ESMO Open 2025.</a:t>
            </a:r>
          </a:p>
        </p:txBody>
      </p:sp>
      <p:pic>
        <p:nvPicPr>
          <p:cNvPr id="5" name="Picture 4">
            <a:extLst>
              <a:ext uri="{FF2B5EF4-FFF2-40B4-BE49-F238E27FC236}">
                <a16:creationId xmlns:a16="http://schemas.microsoft.com/office/drawing/2014/main" id="{04B96707-8F3E-7FB8-CF4D-E3E8A836DA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25047" y="1052736"/>
            <a:ext cx="5087888" cy="2929037"/>
          </a:xfrm>
          <a:prstGeom prst="rect">
            <a:avLst/>
          </a:prstGeom>
        </p:spPr>
      </p:pic>
      <p:pic>
        <p:nvPicPr>
          <p:cNvPr id="7" name="Picture 6">
            <a:extLst>
              <a:ext uri="{FF2B5EF4-FFF2-40B4-BE49-F238E27FC236}">
                <a16:creationId xmlns:a16="http://schemas.microsoft.com/office/drawing/2014/main" id="{ACF35CA4-25DA-1654-F1B0-4F670E432EC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519935" y="2780928"/>
            <a:ext cx="6254375" cy="3363989"/>
          </a:xfrm>
          <a:prstGeom prst="rect">
            <a:avLst/>
          </a:prstGeom>
        </p:spPr>
      </p:pic>
      <p:sp>
        <p:nvSpPr>
          <p:cNvPr id="3" name="Rectangle 2">
            <a:extLst>
              <a:ext uri="{FF2B5EF4-FFF2-40B4-BE49-F238E27FC236}">
                <a16:creationId xmlns:a16="http://schemas.microsoft.com/office/drawing/2014/main" id="{33611A82-D265-2624-29D0-5AB04D186B3E}"/>
              </a:ext>
            </a:extLst>
          </p:cNvPr>
          <p:cNvSpPr/>
          <p:nvPr/>
        </p:nvSpPr>
        <p:spPr>
          <a:xfrm>
            <a:off x="248356" y="1027289"/>
            <a:ext cx="429440"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94C030E-A575-DCC4-F40A-8AF0B5E03AE0}"/>
              </a:ext>
            </a:extLst>
          </p:cNvPr>
          <p:cNvSpPr/>
          <p:nvPr/>
        </p:nvSpPr>
        <p:spPr>
          <a:xfrm>
            <a:off x="5373511" y="2822222"/>
            <a:ext cx="429440"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51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421BE-DA56-7E96-C8C8-C9E33BB3821F}"/>
              </a:ext>
            </a:extLst>
          </p:cNvPr>
          <p:cNvSpPr>
            <a:spLocks noGrp="1"/>
          </p:cNvSpPr>
          <p:nvPr>
            <p:ph type="title"/>
          </p:nvPr>
        </p:nvSpPr>
        <p:spPr>
          <a:xfrm>
            <a:off x="838200" y="66356"/>
            <a:ext cx="10515600" cy="986381"/>
          </a:xfrm>
        </p:spPr>
        <p:txBody>
          <a:bodyPr/>
          <a:lstStyle/>
          <a:p>
            <a:r>
              <a:rPr lang="en-US" dirty="0"/>
              <a:t>RATIONALE-305</a:t>
            </a:r>
          </a:p>
        </p:txBody>
      </p:sp>
      <p:pic>
        <p:nvPicPr>
          <p:cNvPr id="4" name="Picture 3">
            <a:extLst>
              <a:ext uri="{FF2B5EF4-FFF2-40B4-BE49-F238E27FC236}">
                <a16:creationId xmlns:a16="http://schemas.microsoft.com/office/drawing/2014/main" id="{699B0DFD-8DDB-8434-4A64-1B18C1EDA6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5011" y="908720"/>
            <a:ext cx="11435102" cy="5112569"/>
          </a:xfrm>
          <a:prstGeom prst="rect">
            <a:avLst/>
          </a:prstGeom>
        </p:spPr>
      </p:pic>
      <p:sp>
        <p:nvSpPr>
          <p:cNvPr id="3" name="TextBox 2">
            <a:extLst>
              <a:ext uri="{FF2B5EF4-FFF2-40B4-BE49-F238E27FC236}">
                <a16:creationId xmlns:a16="http://schemas.microsoft.com/office/drawing/2014/main" id="{42780C5A-5B7D-EB11-0A92-798F7B9419B0}"/>
              </a:ext>
            </a:extLst>
          </p:cNvPr>
          <p:cNvSpPr txBox="1"/>
          <p:nvPr/>
        </p:nvSpPr>
        <p:spPr>
          <a:xfrm>
            <a:off x="119336" y="6430379"/>
            <a:ext cx="38583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Moehler</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ASCO GI 2023.</a:t>
            </a:r>
          </a:p>
        </p:txBody>
      </p:sp>
      <p:sp>
        <p:nvSpPr>
          <p:cNvPr id="5" name="TextBox 4">
            <a:extLst>
              <a:ext uri="{FF2B5EF4-FFF2-40B4-BE49-F238E27FC236}">
                <a16:creationId xmlns:a16="http://schemas.microsoft.com/office/drawing/2014/main" id="{C495D8FE-B873-4FAC-E010-816EBF06A3B4}"/>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23848494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BC68-4FC2-D506-C370-5CF05D04C0B7}"/>
              </a:ext>
            </a:extLst>
          </p:cNvPr>
          <p:cNvSpPr>
            <a:spLocks noGrp="1"/>
          </p:cNvSpPr>
          <p:nvPr>
            <p:ph type="title"/>
          </p:nvPr>
        </p:nvSpPr>
        <p:spPr>
          <a:xfrm>
            <a:off x="838200" y="48645"/>
            <a:ext cx="10515600" cy="1105870"/>
          </a:xfrm>
        </p:spPr>
        <p:txBody>
          <a:bodyPr/>
          <a:lstStyle/>
          <a:p>
            <a:r>
              <a:rPr lang="en-US" dirty="0"/>
              <a:t>Addition of Tislelizumab Showed OS Benefit</a:t>
            </a:r>
          </a:p>
        </p:txBody>
      </p:sp>
      <p:sp>
        <p:nvSpPr>
          <p:cNvPr id="12" name="TextBox 11">
            <a:extLst>
              <a:ext uri="{FF2B5EF4-FFF2-40B4-BE49-F238E27FC236}">
                <a16:creationId xmlns:a16="http://schemas.microsoft.com/office/drawing/2014/main" id="{DBB2819C-40FC-BF47-A955-25A35E15FC0F}"/>
              </a:ext>
            </a:extLst>
          </p:cNvPr>
          <p:cNvSpPr txBox="1"/>
          <p:nvPr/>
        </p:nvSpPr>
        <p:spPr>
          <a:xfrm>
            <a:off x="7170234" y="1568219"/>
            <a:ext cx="4183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TAP ≥5%, median OS with C+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tisle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vs C alone was 17.2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vs 12.6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(HR 0.74;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0.006)</a:t>
            </a:r>
          </a:p>
        </p:txBody>
      </p:sp>
      <p:sp>
        <p:nvSpPr>
          <p:cNvPr id="13" name="TextBox 12">
            <a:extLst>
              <a:ext uri="{FF2B5EF4-FFF2-40B4-BE49-F238E27FC236}">
                <a16:creationId xmlns:a16="http://schemas.microsoft.com/office/drawing/2014/main" id="{DE0A04AC-841B-BB40-0A0B-5E15E745919F}"/>
              </a:ext>
            </a:extLst>
          </p:cNvPr>
          <p:cNvSpPr txBox="1"/>
          <p:nvPr/>
        </p:nvSpPr>
        <p:spPr>
          <a:xfrm>
            <a:off x="966439" y="4780156"/>
            <a:ext cx="38025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all randomized patients, median OS with C+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tisle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vs C alone was 15.0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vs 12.9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(HR 0.80;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0.001)</a:t>
            </a:r>
          </a:p>
        </p:txBody>
      </p:sp>
      <p:grpSp>
        <p:nvGrpSpPr>
          <p:cNvPr id="17" name="Group 16">
            <a:extLst>
              <a:ext uri="{FF2B5EF4-FFF2-40B4-BE49-F238E27FC236}">
                <a16:creationId xmlns:a16="http://schemas.microsoft.com/office/drawing/2014/main" id="{F4C50751-D2FF-E56D-6E55-B41A60805AFD}"/>
              </a:ext>
            </a:extLst>
          </p:cNvPr>
          <p:cNvGrpSpPr/>
          <p:nvPr/>
        </p:nvGrpSpPr>
        <p:grpSpPr>
          <a:xfrm>
            <a:off x="325244" y="986877"/>
            <a:ext cx="6510454" cy="2653999"/>
            <a:chOff x="2209800" y="1550000"/>
            <a:chExt cx="7772400" cy="3055454"/>
          </a:xfrm>
        </p:grpSpPr>
        <p:pic>
          <p:nvPicPr>
            <p:cNvPr id="15" name="Picture 14">
              <a:extLst>
                <a:ext uri="{FF2B5EF4-FFF2-40B4-BE49-F238E27FC236}">
                  <a16:creationId xmlns:a16="http://schemas.microsoft.com/office/drawing/2014/main" id="{BABEF467-4B2E-34DB-AFD1-3C8BBC0E41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18286"/>
            <a:stretch>
              <a:fillRect/>
            </a:stretch>
          </p:blipFill>
          <p:spPr>
            <a:xfrm>
              <a:off x="2209800" y="1550000"/>
              <a:ext cx="7772400" cy="3055454"/>
            </a:xfrm>
            <a:prstGeom prst="rect">
              <a:avLst/>
            </a:prstGeom>
          </p:spPr>
        </p:pic>
        <p:sp>
          <p:nvSpPr>
            <p:cNvPr id="16" name="Rectangle 15">
              <a:extLst>
                <a:ext uri="{FF2B5EF4-FFF2-40B4-BE49-F238E27FC236}">
                  <a16:creationId xmlns:a16="http://schemas.microsoft.com/office/drawing/2014/main" id="{C84A2BF5-0446-2C20-7AE4-56AF63A38396}"/>
                </a:ext>
              </a:extLst>
            </p:cNvPr>
            <p:cNvSpPr/>
            <p:nvPr/>
          </p:nvSpPr>
          <p:spPr>
            <a:xfrm>
              <a:off x="2430966" y="4438185"/>
              <a:ext cx="602166" cy="1226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CA091E95-CBFA-2010-09FB-94E295F6B373}"/>
              </a:ext>
            </a:extLst>
          </p:cNvPr>
          <p:cNvGrpSpPr/>
          <p:nvPr/>
        </p:nvGrpSpPr>
        <p:grpSpPr>
          <a:xfrm>
            <a:off x="4713818" y="3828584"/>
            <a:ext cx="6818402" cy="2653999"/>
            <a:chOff x="2209800" y="1641053"/>
            <a:chExt cx="7772400" cy="2875192"/>
          </a:xfrm>
        </p:grpSpPr>
        <p:pic>
          <p:nvPicPr>
            <p:cNvPr id="18" name="Picture 17">
              <a:extLst>
                <a:ext uri="{FF2B5EF4-FFF2-40B4-BE49-F238E27FC236}">
                  <a16:creationId xmlns:a16="http://schemas.microsoft.com/office/drawing/2014/main" id="{59B57818-8090-466C-B9BA-10DA13E42A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19595"/>
            <a:stretch>
              <a:fillRect/>
            </a:stretch>
          </p:blipFill>
          <p:spPr>
            <a:xfrm>
              <a:off x="2209800" y="1641053"/>
              <a:ext cx="7772400" cy="2875192"/>
            </a:xfrm>
            <a:prstGeom prst="rect">
              <a:avLst/>
            </a:prstGeom>
          </p:spPr>
        </p:pic>
        <p:sp>
          <p:nvSpPr>
            <p:cNvPr id="19" name="Rectangle 18">
              <a:extLst>
                <a:ext uri="{FF2B5EF4-FFF2-40B4-BE49-F238E27FC236}">
                  <a16:creationId xmlns:a16="http://schemas.microsoft.com/office/drawing/2014/main" id="{FA210704-78F9-AA9A-EFA8-1D57B0B21FE3}"/>
                </a:ext>
              </a:extLst>
            </p:cNvPr>
            <p:cNvSpPr/>
            <p:nvPr/>
          </p:nvSpPr>
          <p:spPr>
            <a:xfrm>
              <a:off x="2430966" y="4328542"/>
              <a:ext cx="624468" cy="1561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TextBox 20">
            <a:extLst>
              <a:ext uri="{FF2B5EF4-FFF2-40B4-BE49-F238E27FC236}">
                <a16:creationId xmlns:a16="http://schemas.microsoft.com/office/drawing/2014/main" id="{DE0D7F2D-687E-13B8-4DDF-601AE280FE2B}"/>
              </a:ext>
            </a:extLst>
          </p:cNvPr>
          <p:cNvSpPr txBox="1"/>
          <p:nvPr/>
        </p:nvSpPr>
        <p:spPr>
          <a:xfrm>
            <a:off x="191344" y="6411704"/>
            <a:ext cx="38583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Qiu MZ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BMJ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a:t>
            </a:r>
          </a:p>
        </p:txBody>
      </p:sp>
      <p:sp>
        <p:nvSpPr>
          <p:cNvPr id="3" name="TextBox 2">
            <a:extLst>
              <a:ext uri="{FF2B5EF4-FFF2-40B4-BE49-F238E27FC236}">
                <a16:creationId xmlns:a16="http://schemas.microsoft.com/office/drawing/2014/main" id="{FD7326B8-747C-3BC3-FE05-7CD3C9866438}"/>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9479936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DB8A-2CC4-7966-B386-C5C3CE26F692}"/>
              </a:ext>
            </a:extLst>
          </p:cNvPr>
          <p:cNvSpPr>
            <a:spLocks noGrp="1"/>
          </p:cNvSpPr>
          <p:nvPr>
            <p:ph type="title"/>
          </p:nvPr>
        </p:nvSpPr>
        <p:spPr>
          <a:xfrm>
            <a:off x="912286" y="227013"/>
            <a:ext cx="10358967" cy="799120"/>
          </a:xfrm>
        </p:spPr>
        <p:txBody>
          <a:bodyPr/>
          <a:lstStyle/>
          <a:p>
            <a:r>
              <a:rPr lang="en-US" dirty="0"/>
              <a:t>Benefit Maintained at 5-Year Follow-Up</a:t>
            </a:r>
          </a:p>
        </p:txBody>
      </p:sp>
      <p:sp>
        <p:nvSpPr>
          <p:cNvPr id="3" name="TextBox 2">
            <a:extLst>
              <a:ext uri="{FF2B5EF4-FFF2-40B4-BE49-F238E27FC236}">
                <a16:creationId xmlns:a16="http://schemas.microsoft.com/office/drawing/2014/main" id="{2538AC0E-DA54-A238-D265-78C0B89ACF49}"/>
              </a:ext>
            </a:extLst>
          </p:cNvPr>
          <p:cNvSpPr txBox="1"/>
          <p:nvPr/>
        </p:nvSpPr>
        <p:spPr>
          <a:xfrm>
            <a:off x="191344" y="6469404"/>
            <a:ext cx="38583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Cruz-Correa et al. Adv Ther 2025.</a:t>
            </a:r>
          </a:p>
        </p:txBody>
      </p:sp>
      <p:pic>
        <p:nvPicPr>
          <p:cNvPr id="5" name="Picture 4">
            <a:extLst>
              <a:ext uri="{FF2B5EF4-FFF2-40B4-BE49-F238E27FC236}">
                <a16:creationId xmlns:a16="http://schemas.microsoft.com/office/drawing/2014/main" id="{768A6CD0-D898-F2F3-089A-2FB40B79ED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2064" y="954340"/>
            <a:ext cx="6694955" cy="2952328"/>
          </a:xfrm>
          <a:prstGeom prst="rect">
            <a:avLst/>
          </a:prstGeom>
        </p:spPr>
      </p:pic>
      <p:pic>
        <p:nvPicPr>
          <p:cNvPr id="7" name="Picture 6">
            <a:extLst>
              <a:ext uri="{FF2B5EF4-FFF2-40B4-BE49-F238E27FC236}">
                <a16:creationId xmlns:a16="http://schemas.microsoft.com/office/drawing/2014/main" id="{0A783BA5-5758-B99F-4351-DDF5B372DEB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31904" y="3203651"/>
            <a:ext cx="6798032" cy="2887151"/>
          </a:xfrm>
          <a:prstGeom prst="rect">
            <a:avLst/>
          </a:prstGeom>
        </p:spPr>
      </p:pic>
      <p:sp>
        <p:nvSpPr>
          <p:cNvPr id="8" name="TextBox 7">
            <a:extLst>
              <a:ext uri="{FF2B5EF4-FFF2-40B4-BE49-F238E27FC236}">
                <a16:creationId xmlns:a16="http://schemas.microsoft.com/office/drawing/2014/main" id="{87936DBB-9559-9435-8B8F-A0B9C9970431}"/>
              </a:ext>
            </a:extLst>
          </p:cNvPr>
          <p:cNvSpPr txBox="1"/>
          <p:nvPr/>
        </p:nvSpPr>
        <p:spPr>
          <a:xfrm>
            <a:off x="3737996" y="1857575"/>
            <a:ext cx="38025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All randomized patients</a:t>
            </a:r>
          </a:p>
        </p:txBody>
      </p:sp>
      <p:sp>
        <p:nvSpPr>
          <p:cNvPr id="9" name="TextBox 8">
            <a:extLst>
              <a:ext uri="{FF2B5EF4-FFF2-40B4-BE49-F238E27FC236}">
                <a16:creationId xmlns:a16="http://schemas.microsoft.com/office/drawing/2014/main" id="{A45C91B6-88C0-54AA-F697-D91D1743BE72}"/>
              </a:ext>
            </a:extLst>
          </p:cNvPr>
          <p:cNvSpPr txBox="1"/>
          <p:nvPr/>
        </p:nvSpPr>
        <p:spPr>
          <a:xfrm>
            <a:off x="9264352" y="4077072"/>
            <a:ext cx="38025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Aptos" panose="02110004020202020204"/>
                <a:ea typeface="+mn-ea"/>
                <a:cs typeface="+mn-cs"/>
              </a:rPr>
              <a:t>TAP ≥5%</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08712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316844"/>
            <a:ext cx="10363200" cy="702307"/>
          </a:xfrm>
        </p:spPr>
        <p:txBody>
          <a:bodyPr/>
          <a:lstStyle/>
          <a:p>
            <a:r>
              <a:rPr lang="en-US" dirty="0">
                <a:solidFill>
                  <a:srgbClr val="0432FF"/>
                </a:solidFill>
                <a:latin typeface="Calibri" panose="020F0502020204030204" pitchFamily="34" charset="0"/>
                <a:cs typeface="Calibri" panose="020F0502020204030204" pitchFamily="34" charset="0"/>
              </a:rPr>
              <a:t>RATIONALE-306 Trial Design</a:t>
            </a:r>
          </a:p>
        </p:txBody>
      </p:sp>
      <p:sp>
        <p:nvSpPr>
          <p:cNvPr id="4" name="TextBox 3">
            <a:extLst>
              <a:ext uri="{FF2B5EF4-FFF2-40B4-BE49-F238E27FC236}">
                <a16:creationId xmlns:a16="http://schemas.microsoft.com/office/drawing/2014/main" id="{65079D5C-EA1B-8A41-A1FC-E5516B15D171}"/>
              </a:ext>
            </a:extLst>
          </p:cNvPr>
          <p:cNvSpPr txBox="1"/>
          <p:nvPr/>
        </p:nvSpPr>
        <p:spPr>
          <a:xfrm>
            <a:off x="839416" y="4862045"/>
            <a:ext cx="10216767" cy="815608"/>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OS in ITT</a:t>
            </a:r>
          </a:p>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Secondary endpoints: </a:t>
            </a:r>
            <a:r>
              <a:rPr kumimoji="0" lang="en-US" sz="21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PFS, ORR, OS in PD-L1 ≥10%, DOR, Safety</a:t>
            </a:r>
            <a:endPar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endParaRP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5876001" y="3136444"/>
            <a:ext cx="4572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V="1">
            <a:off x="6518002" y="2287653"/>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6518004" y="3699070"/>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6518007" y="2287653"/>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nvGraphicFramePr>
        <p:xfrm>
          <a:off x="839416" y="1448545"/>
          <a:ext cx="5036581" cy="3168352"/>
        </p:xfrm>
        <a:graphic>
          <a:graphicData uri="http://schemas.openxmlformats.org/drawingml/2006/table">
            <a:tbl>
              <a:tblPr/>
              <a:tblGrid>
                <a:gridCol w="5036581">
                  <a:extLst>
                    <a:ext uri="{9D8B030D-6E8A-4147-A177-3AD203B41FA5}">
                      <a16:colId xmlns:a16="http://schemas.microsoft.com/office/drawing/2014/main" val="20000"/>
                    </a:ext>
                  </a:extLst>
                </a:gridCol>
              </a:tblGrid>
              <a:tr h="41158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endPar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endParaRP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56771">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Histologically confirmed ESCC diagnosis</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Stage IV unresectable disease at diagnosis or unresectable, advanced, recurrent or metastatic disease</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7106086" y="1196752"/>
            <a:ext cx="4325117" cy="1717531"/>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12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Tislelizumab 200 mg IV Q3W + </a:t>
            </a: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(Choice of) platinum </a:t>
            </a:r>
            <a:r>
              <a:rPr kumimoji="1"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 fluoropyrimidine or paclitaxel</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7112066" y="3213016"/>
            <a:ext cx="4325117"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Placebo IV Q3W +</a:t>
            </a:r>
          </a:p>
          <a:p>
            <a:pPr marL="0" marR="0" lvl="0" indent="0" algn="ctr" defTabSz="455613" rtl="0" eaLnBrk="1" fontAlgn="base"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(Choice of) platinum + fluoropyrimidine or paclitaxel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191344" y="6442545"/>
            <a:ext cx="945903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hlinkClick r:id="rId3"/>
              </a:rPr>
              <a:t>https://clinicaltrials.gov/study/NCT03430843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Arial" charset="0"/>
                <a:cs typeface="Calibri" panose="020F0502020204030204" pitchFamily="34" charset="0"/>
              </a:rPr>
              <a:t>Accessed May 2026.</a:t>
            </a:r>
            <a:endPar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endParaRP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6034274" y="2536229"/>
            <a:ext cx="914400" cy="9144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Tree>
    <p:custDataLst>
      <p:tags r:id="rId1"/>
    </p:custDataLst>
    <p:extLst>
      <p:ext uri="{BB962C8B-B14F-4D97-AF65-F5344CB8AC3E}">
        <p14:creationId xmlns:p14="http://schemas.microsoft.com/office/powerpoint/2010/main" val="2479989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D23A3-C9FF-BD63-2958-B81A9C818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41AAE-AE0A-FB8F-B47B-E54876888DE4}"/>
              </a:ext>
            </a:extLst>
          </p:cNvPr>
          <p:cNvSpPr>
            <a:spLocks noGrp="1"/>
          </p:cNvSpPr>
          <p:nvPr>
            <p:ph type="title"/>
          </p:nvPr>
        </p:nvSpPr>
        <p:spPr>
          <a:xfrm>
            <a:off x="345046" y="0"/>
            <a:ext cx="11501905" cy="1143000"/>
          </a:xfrm>
        </p:spPr>
        <p:txBody>
          <a:bodyPr>
            <a:normAutofit fontScale="90000"/>
          </a:bodyPr>
          <a:lstStyle/>
          <a:p>
            <a:r>
              <a:rPr lang="en-US" dirty="0"/>
              <a:t>Efficacy Benefits Maintained Through 3-Year Follow-Up </a:t>
            </a:r>
          </a:p>
        </p:txBody>
      </p:sp>
      <p:sp>
        <p:nvSpPr>
          <p:cNvPr id="3" name="TextBox 2">
            <a:extLst>
              <a:ext uri="{FF2B5EF4-FFF2-40B4-BE49-F238E27FC236}">
                <a16:creationId xmlns:a16="http://schemas.microsoft.com/office/drawing/2014/main" id="{2FAD35D2-149D-65E6-1758-94EE2FFF2C1C}"/>
              </a:ext>
            </a:extLst>
          </p:cNvPr>
          <p:cNvSpPr txBox="1"/>
          <p:nvPr/>
        </p:nvSpPr>
        <p:spPr>
          <a:xfrm>
            <a:off x="335360" y="6467783"/>
            <a:ext cx="385832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Yoon HY et al. ASCO GI 2026.</a:t>
            </a:r>
          </a:p>
        </p:txBody>
      </p:sp>
      <p:pic>
        <p:nvPicPr>
          <p:cNvPr id="5" name="Picture 4">
            <a:extLst>
              <a:ext uri="{FF2B5EF4-FFF2-40B4-BE49-F238E27FC236}">
                <a16:creationId xmlns:a16="http://schemas.microsoft.com/office/drawing/2014/main" id="{AD0C86B9-4812-694A-D8B8-B83EF23BC4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83722" y="1052736"/>
            <a:ext cx="8024555" cy="5166808"/>
          </a:xfrm>
          <a:prstGeom prst="rect">
            <a:avLst/>
          </a:prstGeom>
        </p:spPr>
      </p:pic>
    </p:spTree>
    <p:extLst>
      <p:ext uri="{BB962C8B-B14F-4D97-AF65-F5344CB8AC3E}">
        <p14:creationId xmlns:p14="http://schemas.microsoft.com/office/powerpoint/2010/main" val="3109400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3FD7-FCD2-C4A1-BCFA-798307E82209}"/>
              </a:ext>
            </a:extLst>
          </p:cNvPr>
          <p:cNvSpPr>
            <a:spLocks noGrp="1"/>
          </p:cNvSpPr>
          <p:nvPr>
            <p:ph type="title"/>
          </p:nvPr>
        </p:nvSpPr>
        <p:spPr>
          <a:xfrm>
            <a:off x="833969" y="147411"/>
            <a:ext cx="10515600" cy="1325563"/>
          </a:xfrm>
        </p:spPr>
        <p:txBody>
          <a:bodyPr/>
          <a:lstStyle/>
          <a:p>
            <a:pPr algn="l"/>
            <a:r>
              <a:rPr lang="en-US" dirty="0"/>
              <a:t>NCCN Guidelines 2.2026: Esophageal and Esophagogastric Junction Cancers</a:t>
            </a:r>
          </a:p>
        </p:txBody>
      </p:sp>
      <p:pic>
        <p:nvPicPr>
          <p:cNvPr id="4" name="Picture 3">
            <a:extLst>
              <a:ext uri="{FF2B5EF4-FFF2-40B4-BE49-F238E27FC236}">
                <a16:creationId xmlns:a16="http://schemas.microsoft.com/office/drawing/2014/main" id="{ABC705B2-DEC4-19FB-58A6-CAB165E9869C}"/>
              </a:ext>
            </a:extLst>
          </p:cNvPr>
          <p:cNvPicPr>
            <a:picLocks noChangeAspect="1"/>
          </p:cNvPicPr>
          <p:nvPr/>
        </p:nvPicPr>
        <p:blipFill>
          <a:blip r:embed="rId2"/>
          <a:stretch>
            <a:fillRect/>
          </a:stretch>
        </p:blipFill>
        <p:spPr>
          <a:xfrm>
            <a:off x="1101633" y="1385747"/>
            <a:ext cx="9980272" cy="5146203"/>
          </a:xfrm>
          <a:prstGeom prst="rect">
            <a:avLst/>
          </a:prstGeom>
        </p:spPr>
      </p:pic>
    </p:spTree>
    <p:extLst>
      <p:ext uri="{BB962C8B-B14F-4D97-AF65-F5344CB8AC3E}">
        <p14:creationId xmlns:p14="http://schemas.microsoft.com/office/powerpoint/2010/main" val="3547629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3C77-49DC-471C-A225-A7240DB3CEAF}"/>
              </a:ext>
            </a:extLst>
          </p:cNvPr>
          <p:cNvSpPr>
            <a:spLocks noGrp="1"/>
          </p:cNvSpPr>
          <p:nvPr>
            <p:ph type="title"/>
          </p:nvPr>
        </p:nvSpPr>
        <p:spPr>
          <a:xfrm>
            <a:off x="838199" y="162603"/>
            <a:ext cx="10515600" cy="1325563"/>
          </a:xfrm>
        </p:spPr>
        <p:txBody>
          <a:bodyPr>
            <a:noAutofit/>
          </a:bodyPr>
          <a:lstStyle/>
          <a:p>
            <a:pPr algn="ctr"/>
            <a:r>
              <a:rPr lang="en-US" sz="3200" b="1" dirty="0"/>
              <a:t>Dual IO Achieves Tumor Reduction in GEC</a:t>
            </a:r>
          </a:p>
        </p:txBody>
      </p:sp>
      <p:pic>
        <p:nvPicPr>
          <p:cNvPr id="4" name="Picture 3">
            <a:extLst>
              <a:ext uri="{FF2B5EF4-FFF2-40B4-BE49-F238E27FC236}">
                <a16:creationId xmlns:a16="http://schemas.microsoft.com/office/drawing/2014/main" id="{5C45729F-C2DD-030E-3581-81BF8BFA7EF8}"/>
              </a:ext>
            </a:extLst>
          </p:cNvPr>
          <p:cNvPicPr>
            <a:picLocks noChangeAspect="1"/>
          </p:cNvPicPr>
          <p:nvPr/>
        </p:nvPicPr>
        <p:blipFill>
          <a:blip r:embed="rId2"/>
          <a:stretch>
            <a:fillRect/>
          </a:stretch>
        </p:blipFill>
        <p:spPr>
          <a:xfrm>
            <a:off x="944211" y="1635369"/>
            <a:ext cx="10303575" cy="3421886"/>
          </a:xfrm>
          <a:prstGeom prst="rect">
            <a:avLst/>
          </a:prstGeom>
        </p:spPr>
      </p:pic>
      <p:sp>
        <p:nvSpPr>
          <p:cNvPr id="6" name="TextBox 5">
            <a:extLst>
              <a:ext uri="{FF2B5EF4-FFF2-40B4-BE49-F238E27FC236}">
                <a16:creationId xmlns:a16="http://schemas.microsoft.com/office/drawing/2014/main" id="{4D4494FE-4EDF-1483-7487-112A307DA610}"/>
              </a:ext>
            </a:extLst>
          </p:cNvPr>
          <p:cNvSpPr txBox="1"/>
          <p:nvPr/>
        </p:nvSpPr>
        <p:spPr>
          <a:xfrm>
            <a:off x="944211" y="522263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Janjigian et al. J Clin Oncol. 2018</a:t>
            </a:r>
          </a:p>
        </p:txBody>
      </p:sp>
    </p:spTree>
    <p:extLst>
      <p:ext uri="{BB962C8B-B14F-4D97-AF65-F5344CB8AC3E}">
        <p14:creationId xmlns:p14="http://schemas.microsoft.com/office/powerpoint/2010/main" val="1751948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EBCD-3133-B670-FBB8-637C105101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8FEEB2-E7CC-8CC7-F413-7DC56C6F46F0}"/>
              </a:ext>
            </a:extLst>
          </p:cNvPr>
          <p:cNvSpPr txBox="1"/>
          <p:nvPr/>
        </p:nvSpPr>
        <p:spPr>
          <a:xfrm>
            <a:off x="896038" y="1556792"/>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3200" b="1" i="0" u="none" strike="noStrike" kern="1200" cap="none" spc="0" normalizeH="0" baseline="0" noProof="0" dirty="0">
                <a:ln>
                  <a:noFill/>
                </a:ln>
                <a:solidFill>
                  <a:srgbClr val="0432FF"/>
                </a:solidFill>
                <a:effectLst/>
                <a:uLnTx/>
                <a:uFillTx/>
                <a:latin typeface="Calibri" panose="020F0502020204030204"/>
                <a:ea typeface="+mn-ea"/>
                <a:cs typeface="Calibri" panose="020F0502020204030204" pitchFamily="34" charset="0"/>
              </a:rPr>
              <a:t>Nivolumab plus Ipilimumab Combined with Chemotherapy as First-Line Treatment for HER2-Negative Unresectable Advanced or Recurrent Gastric/Gastroesophageal Junction Cancer: A Randomized Phase 3 Trial (ATTRACTION-6)</a:t>
            </a:r>
          </a:p>
        </p:txBody>
      </p:sp>
      <p:sp>
        <p:nvSpPr>
          <p:cNvPr id="2" name="TextBox 1">
            <a:extLst>
              <a:ext uri="{FF2B5EF4-FFF2-40B4-BE49-F238E27FC236}">
                <a16:creationId xmlns:a16="http://schemas.microsoft.com/office/drawing/2014/main" id="{BA05D931-4A23-6CAA-F48D-69A34D271105}"/>
              </a:ext>
            </a:extLst>
          </p:cNvPr>
          <p:cNvSpPr txBox="1"/>
          <p:nvPr/>
        </p:nvSpPr>
        <p:spPr>
          <a:xfrm>
            <a:off x="958467" y="3089309"/>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Oh DY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ASCO 2026;Abstract 4006. </a:t>
            </a:r>
          </a:p>
        </p:txBody>
      </p:sp>
      <p:sp>
        <p:nvSpPr>
          <p:cNvPr id="5" name="TextBox 4">
            <a:extLst>
              <a:ext uri="{FF2B5EF4-FFF2-40B4-BE49-F238E27FC236}">
                <a16:creationId xmlns:a16="http://schemas.microsoft.com/office/drawing/2014/main" id="{55E23544-7804-5565-A15F-6822048561BD}"/>
              </a:ext>
            </a:extLst>
          </p:cNvPr>
          <p:cNvSpPr txBox="1"/>
          <p:nvPr/>
        </p:nvSpPr>
        <p:spPr>
          <a:xfrm>
            <a:off x="958467" y="4327171"/>
            <a:ext cx="10830762" cy="1508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432FF"/>
                </a:solidFill>
                <a:effectLst/>
                <a:uLnTx/>
                <a:uFillTx/>
                <a:latin typeface="Calibri"/>
                <a:ea typeface="MS PGothic" charset="0"/>
                <a:cs typeface="+mn-cs"/>
              </a:rPr>
              <a:t>Gastrointestinal Cancer – Gastroesophageal, Pancreatic, and Hepatobiliary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Calibri"/>
                <a:ea typeface="+mn-ea"/>
                <a:cs typeface="+mn-cs"/>
              </a:rPr>
              <a:t>MONDAY</a:t>
            </a:r>
            <a:r>
              <a:rPr kumimoji="0" lang="en-US" sz="2400" b="0" i="0" u="none" strike="noStrike" kern="1200" cap="none" spc="0" normalizeH="0" baseline="0" noProof="0" dirty="0">
                <a:ln>
                  <a:noFill/>
                </a:ln>
                <a:solidFill>
                  <a:srgbClr val="000000"/>
                </a:solidFill>
                <a:effectLst/>
                <a:uLnTx/>
                <a:uFillTx/>
                <a:latin typeface="Calibri"/>
                <a:ea typeface="MS PGothic" charset="0"/>
                <a:cs typeface="+mn-cs"/>
              </a:rPr>
              <a:t> JUNE 1,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1" lang="en-US" sz="2400" b="0" i="0" u="none" strike="noStrike" kern="1200" cap="none" spc="0" normalizeH="0" baseline="0" noProof="0" dirty="0">
                <a:ln>
                  <a:noFill/>
                </a:ln>
                <a:solidFill>
                  <a:srgbClr val="000000"/>
                </a:solidFill>
                <a:effectLst/>
                <a:uLnTx/>
                <a:uFillTx/>
                <a:latin typeface="Calibri"/>
                <a:ea typeface="+mn-ea"/>
                <a:cs typeface="+mn-cs"/>
              </a:rPr>
              <a:t>Oral Abstract Session </a:t>
            </a:r>
            <a:endParaRPr kumimoji="0" lang="en-US" sz="24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custDataLst>
      <p:tags r:id="rId1"/>
    </p:custDataLst>
    <p:extLst>
      <p:ext uri="{BB962C8B-B14F-4D97-AF65-F5344CB8AC3E}">
        <p14:creationId xmlns:p14="http://schemas.microsoft.com/office/powerpoint/2010/main" val="284620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BFBE5-4CDA-C5BF-3A69-03B4AFABE6B2}"/>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05F41A7-7D6F-A947-A2A6-8DE85A7BD9FA}"/>
              </a:ext>
            </a:extLst>
          </p:cNvPr>
          <p:cNvSpPr>
            <a:spLocks noGrp="1"/>
          </p:cNvSpPr>
          <p:nvPr>
            <p:ph idx="47"/>
          </p:nvPr>
        </p:nvSpPr>
        <p:spPr/>
        <p:txBody>
          <a:bodyPr/>
          <a:lstStyle/>
          <a:p>
            <a:r>
              <a:rPr lang="en-US" dirty="0"/>
              <a:t>Nivolumab + FOLFOX</a:t>
            </a:r>
          </a:p>
        </p:txBody>
      </p:sp>
      <p:sp>
        <p:nvSpPr>
          <p:cNvPr id="19" name="Content Placeholder 18">
            <a:extLst>
              <a:ext uri="{FF2B5EF4-FFF2-40B4-BE49-F238E27FC236}">
                <a16:creationId xmlns:a16="http://schemas.microsoft.com/office/drawing/2014/main" id="{3712DA90-B28B-78ED-23CD-6980B0BB924F}"/>
              </a:ext>
            </a:extLst>
          </p:cNvPr>
          <p:cNvSpPr>
            <a:spLocks noGrp="1"/>
          </p:cNvSpPr>
          <p:nvPr>
            <p:ph idx="48"/>
          </p:nvPr>
        </p:nvSpPr>
        <p:spPr/>
        <p:txBody>
          <a:bodyPr/>
          <a:lstStyle/>
          <a:p>
            <a:r>
              <a:rPr lang="en-US" dirty="0"/>
              <a:t>FOLFOX</a:t>
            </a:r>
          </a:p>
        </p:txBody>
      </p:sp>
      <p:sp>
        <p:nvSpPr>
          <p:cNvPr id="20" name="Content Placeholder 19">
            <a:extLst>
              <a:ext uri="{FF2B5EF4-FFF2-40B4-BE49-F238E27FC236}">
                <a16:creationId xmlns:a16="http://schemas.microsoft.com/office/drawing/2014/main" id="{821B6960-C0F7-C157-6DD5-0AF9EC394291}"/>
              </a:ext>
            </a:extLst>
          </p:cNvPr>
          <p:cNvSpPr>
            <a:spLocks noGrp="1"/>
          </p:cNvSpPr>
          <p:nvPr>
            <p:ph idx="49"/>
          </p:nvPr>
        </p:nvSpPr>
        <p:spPr/>
        <p:txBody>
          <a:bodyPr/>
          <a:lstStyle/>
          <a:p>
            <a:r>
              <a:rPr lang="en-US" dirty="0"/>
              <a:t>FOLFOX</a:t>
            </a:r>
          </a:p>
        </p:txBody>
      </p:sp>
      <p:sp>
        <p:nvSpPr>
          <p:cNvPr id="21" name="Content Placeholder 20">
            <a:extLst>
              <a:ext uri="{FF2B5EF4-FFF2-40B4-BE49-F238E27FC236}">
                <a16:creationId xmlns:a16="http://schemas.microsoft.com/office/drawing/2014/main" id="{B51E5592-C559-F249-4EE3-0CCE69C6C5E5}"/>
              </a:ext>
            </a:extLst>
          </p:cNvPr>
          <p:cNvSpPr>
            <a:spLocks noGrp="1"/>
          </p:cNvSpPr>
          <p:nvPr>
            <p:ph idx="50"/>
          </p:nvPr>
        </p:nvSpPr>
        <p:spPr/>
        <p:txBody>
          <a:bodyPr/>
          <a:lstStyle/>
          <a:p>
            <a:r>
              <a:rPr lang="en-US" dirty="0"/>
              <a:t>FOLFOX</a:t>
            </a:r>
          </a:p>
        </p:txBody>
      </p:sp>
      <p:sp>
        <p:nvSpPr>
          <p:cNvPr id="28" name="Content Placeholder 27">
            <a:extLst>
              <a:ext uri="{FF2B5EF4-FFF2-40B4-BE49-F238E27FC236}">
                <a16:creationId xmlns:a16="http://schemas.microsoft.com/office/drawing/2014/main" id="{E6C8EF03-8908-1FFC-2C7A-12E8A34C111A}"/>
              </a:ext>
            </a:extLst>
          </p:cNvPr>
          <p:cNvSpPr>
            <a:spLocks noGrp="1"/>
          </p:cNvSpPr>
          <p:nvPr>
            <p:ph idx="51"/>
          </p:nvPr>
        </p:nvSpPr>
        <p:spPr/>
        <p:txBody>
          <a:bodyPr/>
          <a:lstStyle/>
          <a:p>
            <a:r>
              <a:rPr lang="en-US" dirty="0"/>
              <a:t>FOLFOX or CAPOX</a:t>
            </a:r>
          </a:p>
        </p:txBody>
      </p:sp>
      <p:sp>
        <p:nvSpPr>
          <p:cNvPr id="17" name="Title 16">
            <a:extLst>
              <a:ext uri="{FF2B5EF4-FFF2-40B4-BE49-F238E27FC236}">
                <a16:creationId xmlns:a16="http://schemas.microsoft.com/office/drawing/2014/main" id="{7AD5E25D-0A42-8D12-145C-15AC97773DCF}"/>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dirty="0"/>
              <a:t>CLDN18.2-negative, HER2-negative, </a:t>
            </a:r>
            <a:r>
              <a:rPr lang="en-US" u="sng" dirty="0"/>
              <a:t>MSS</a:t>
            </a:r>
            <a:r>
              <a:rPr lang="en-US" dirty="0"/>
              <a:t> GEJ adenocarcinoma with PD-L1 CPS 0?</a:t>
            </a:r>
          </a:p>
        </p:txBody>
      </p:sp>
      <p:sp>
        <p:nvSpPr>
          <p:cNvPr id="36" name="Content Placeholder 35">
            <a:extLst>
              <a:ext uri="{FF2B5EF4-FFF2-40B4-BE49-F238E27FC236}">
                <a16:creationId xmlns:a16="http://schemas.microsoft.com/office/drawing/2014/main" id="{AA2351A6-5EFD-BAEC-6966-C54634EE18C3}"/>
              </a:ext>
            </a:extLst>
          </p:cNvPr>
          <p:cNvSpPr>
            <a:spLocks noGrp="1"/>
          </p:cNvSpPr>
          <p:nvPr>
            <p:ph idx="52"/>
          </p:nvPr>
        </p:nvSpPr>
        <p:spPr/>
        <p:txBody>
          <a:bodyPr/>
          <a:lstStyle/>
          <a:p>
            <a:r>
              <a:rPr lang="en-US" dirty="0"/>
              <a:t>FOLFOX</a:t>
            </a:r>
          </a:p>
        </p:txBody>
      </p:sp>
      <p:sp>
        <p:nvSpPr>
          <p:cNvPr id="5" name="TextBox 4">
            <a:extLst>
              <a:ext uri="{FF2B5EF4-FFF2-40B4-BE49-F238E27FC236}">
                <a16:creationId xmlns:a16="http://schemas.microsoft.com/office/drawing/2014/main" id="{F7053CF2-7ECE-533F-759E-EA0D0694DCB2}"/>
              </a:ext>
            </a:extLst>
          </p:cNvPr>
          <p:cNvSpPr txBox="1"/>
          <p:nvPr/>
        </p:nvSpPr>
        <p:spPr>
          <a:xfrm>
            <a:off x="450872" y="6137374"/>
            <a:ext cx="511377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50771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796889" cy="1501346"/>
          </a:xfrm>
        </p:spPr>
        <p:txBody>
          <a:bodyPr/>
          <a:lstStyle/>
          <a:p>
            <a:pPr marL="98425" indent="0">
              <a:buNone/>
            </a:pPr>
            <a:r>
              <a:rPr lang="en-US" sz="2500" b="0" dirty="0"/>
              <a:t>This activity is supported by educational grants from Astellas and Jazz Pharmaceuticals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573016"/>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BFBE5-4CDA-C5BF-3A69-03B4AFABE6B2}"/>
            </a:ext>
          </a:extLst>
        </p:cNvPr>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F45B73C9-7B1B-12E5-CA9D-FDDFDD784C65}"/>
              </a:ext>
            </a:extLst>
          </p:cNvPr>
          <p:cNvSpPr>
            <a:spLocks noGrp="1"/>
          </p:cNvSpPr>
          <p:nvPr>
            <p:ph idx="47"/>
          </p:nvPr>
        </p:nvSpPr>
        <p:spPr/>
        <p:txBody>
          <a:bodyPr/>
          <a:lstStyle/>
          <a:p>
            <a:r>
              <a:rPr lang="en-US" dirty="0"/>
              <a:t>Nivolumab + FOLFOX</a:t>
            </a:r>
          </a:p>
        </p:txBody>
      </p:sp>
      <p:sp>
        <p:nvSpPr>
          <p:cNvPr id="24" name="Content Placeholder 23">
            <a:extLst>
              <a:ext uri="{FF2B5EF4-FFF2-40B4-BE49-F238E27FC236}">
                <a16:creationId xmlns:a16="http://schemas.microsoft.com/office/drawing/2014/main" id="{60E4C64D-4DBC-1AE6-7C51-AF515A6E6B42}"/>
              </a:ext>
            </a:extLst>
          </p:cNvPr>
          <p:cNvSpPr>
            <a:spLocks noGrp="1"/>
          </p:cNvSpPr>
          <p:nvPr>
            <p:ph idx="48"/>
          </p:nvPr>
        </p:nvSpPr>
        <p:spPr/>
        <p:txBody>
          <a:bodyPr/>
          <a:lstStyle/>
          <a:p>
            <a:r>
              <a:rPr lang="en-US" dirty="0"/>
              <a:t>Pembrolizumab + FOLFOX</a:t>
            </a:r>
          </a:p>
        </p:txBody>
      </p:sp>
      <p:sp>
        <p:nvSpPr>
          <p:cNvPr id="6" name="Content Placeholder 19">
            <a:extLst>
              <a:ext uri="{FF2B5EF4-FFF2-40B4-BE49-F238E27FC236}">
                <a16:creationId xmlns:a16="http://schemas.microsoft.com/office/drawing/2014/main" id="{7DC54920-2B32-4CAA-2AF6-FCBC07438291}"/>
              </a:ext>
            </a:extLst>
          </p:cNvPr>
          <p:cNvSpPr>
            <a:spLocks noGrp="1"/>
          </p:cNvSpPr>
          <p:nvPr>
            <p:ph idx="49"/>
          </p:nvPr>
        </p:nvSpPr>
        <p:spPr/>
        <p:txBody>
          <a:bodyPr/>
          <a:lstStyle/>
          <a:p>
            <a:r>
              <a:rPr lang="en-US" dirty="0"/>
              <a:t>Pembrolizumab + FOLFOX</a:t>
            </a:r>
          </a:p>
        </p:txBody>
      </p:sp>
      <p:sp>
        <p:nvSpPr>
          <p:cNvPr id="26" name="Content Placeholder 25">
            <a:extLst>
              <a:ext uri="{FF2B5EF4-FFF2-40B4-BE49-F238E27FC236}">
                <a16:creationId xmlns:a16="http://schemas.microsoft.com/office/drawing/2014/main" id="{1A958D68-6E88-AF8E-CA78-6F8C0DD39502}"/>
              </a:ext>
            </a:extLst>
          </p:cNvPr>
          <p:cNvSpPr>
            <a:spLocks noGrp="1"/>
          </p:cNvSpPr>
          <p:nvPr>
            <p:ph idx="50"/>
          </p:nvPr>
        </p:nvSpPr>
        <p:spPr/>
        <p:txBody>
          <a:bodyPr/>
          <a:lstStyle/>
          <a:p>
            <a:r>
              <a:rPr lang="en-US" dirty="0"/>
              <a:t>Nivolumab + FOLFOX</a:t>
            </a:r>
          </a:p>
        </p:txBody>
      </p:sp>
      <p:sp>
        <p:nvSpPr>
          <p:cNvPr id="29" name="Content Placeholder 28">
            <a:extLst>
              <a:ext uri="{FF2B5EF4-FFF2-40B4-BE49-F238E27FC236}">
                <a16:creationId xmlns:a16="http://schemas.microsoft.com/office/drawing/2014/main" id="{ADFB5C45-1779-6805-07CB-7709554E6A43}"/>
              </a:ext>
            </a:extLst>
          </p:cNvPr>
          <p:cNvSpPr>
            <a:spLocks noGrp="1"/>
          </p:cNvSpPr>
          <p:nvPr>
            <p:ph idx="51"/>
          </p:nvPr>
        </p:nvSpPr>
        <p:spPr/>
        <p:txBody>
          <a:bodyPr/>
          <a:lstStyle/>
          <a:p>
            <a:r>
              <a:rPr lang="en-US" dirty="0"/>
              <a:t>Nivolumab + FOLFOX or Pembrolizumab + CAPOX</a:t>
            </a:r>
          </a:p>
        </p:txBody>
      </p:sp>
      <p:sp>
        <p:nvSpPr>
          <p:cNvPr id="17" name="Title 16">
            <a:extLst>
              <a:ext uri="{FF2B5EF4-FFF2-40B4-BE49-F238E27FC236}">
                <a16:creationId xmlns:a16="http://schemas.microsoft.com/office/drawing/2014/main" id="{7AD5E25D-0A42-8D12-145C-15AC97773DCF}"/>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dirty="0"/>
              <a:t>CLDN18.2-negative, HER2-negative, </a:t>
            </a:r>
            <a:r>
              <a:rPr lang="en-US" u="sng" dirty="0"/>
              <a:t>MSS</a:t>
            </a:r>
            <a:r>
              <a:rPr lang="en-US" dirty="0"/>
              <a:t> GEJ adenocarcinoma with PD-L1 CPS 1?</a:t>
            </a:r>
          </a:p>
        </p:txBody>
      </p:sp>
      <p:sp>
        <p:nvSpPr>
          <p:cNvPr id="7" name="Content Placeholder 25">
            <a:extLst>
              <a:ext uri="{FF2B5EF4-FFF2-40B4-BE49-F238E27FC236}">
                <a16:creationId xmlns:a16="http://schemas.microsoft.com/office/drawing/2014/main" id="{4F469A22-3781-4040-2FBE-E5607BA5C9EE}"/>
              </a:ext>
            </a:extLst>
          </p:cNvPr>
          <p:cNvSpPr>
            <a:spLocks noGrp="1"/>
          </p:cNvSpPr>
          <p:nvPr>
            <p:ph idx="52"/>
          </p:nvPr>
        </p:nvSpPr>
        <p:spPr/>
        <p:txBody>
          <a:bodyPr/>
          <a:lstStyle/>
          <a:p>
            <a:r>
              <a:rPr lang="en-US" dirty="0"/>
              <a:t>Nivolumab + FOLFOX</a:t>
            </a:r>
          </a:p>
        </p:txBody>
      </p:sp>
      <p:sp>
        <p:nvSpPr>
          <p:cNvPr id="5" name="TextBox 4">
            <a:extLst>
              <a:ext uri="{FF2B5EF4-FFF2-40B4-BE49-F238E27FC236}">
                <a16:creationId xmlns:a16="http://schemas.microsoft.com/office/drawing/2014/main" id="{F7053CF2-7ECE-533F-759E-EA0D0694DCB2}"/>
              </a:ext>
            </a:extLst>
          </p:cNvPr>
          <p:cNvSpPr txBox="1"/>
          <p:nvPr/>
        </p:nvSpPr>
        <p:spPr>
          <a:xfrm>
            <a:off x="450872" y="6159676"/>
            <a:ext cx="5113772"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96834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5F37-D727-67AA-8647-5CAF5BA45FD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C9F870-12F7-78C2-443F-9EE96EDEB053}"/>
              </a:ext>
            </a:extLst>
          </p:cNvPr>
          <p:cNvSpPr>
            <a:spLocks noGrp="1"/>
          </p:cNvSpPr>
          <p:nvPr>
            <p:ph idx="47"/>
          </p:nvPr>
        </p:nvSpPr>
        <p:spPr/>
        <p:txBody>
          <a:bodyPr/>
          <a:lstStyle/>
          <a:p>
            <a:r>
              <a:rPr lang="en-US" dirty="0"/>
              <a:t>Nivolumab + ipilimumab</a:t>
            </a:r>
          </a:p>
        </p:txBody>
      </p:sp>
      <p:sp>
        <p:nvSpPr>
          <p:cNvPr id="3" name="Content Placeholder 2">
            <a:extLst>
              <a:ext uri="{FF2B5EF4-FFF2-40B4-BE49-F238E27FC236}">
                <a16:creationId xmlns:a16="http://schemas.microsoft.com/office/drawing/2014/main" id="{89EB80CB-1628-D5BD-F175-B08EC1375CBE}"/>
              </a:ext>
            </a:extLst>
          </p:cNvPr>
          <p:cNvSpPr>
            <a:spLocks noGrp="1"/>
          </p:cNvSpPr>
          <p:nvPr>
            <p:ph idx="48"/>
          </p:nvPr>
        </p:nvSpPr>
        <p:spPr/>
        <p:txBody>
          <a:bodyPr/>
          <a:lstStyle/>
          <a:p>
            <a:r>
              <a:rPr lang="en-US" dirty="0"/>
              <a:t>Nivolumab + ipilimumab</a:t>
            </a:r>
          </a:p>
        </p:txBody>
      </p:sp>
      <p:sp>
        <p:nvSpPr>
          <p:cNvPr id="4" name="Content Placeholder 3">
            <a:extLst>
              <a:ext uri="{FF2B5EF4-FFF2-40B4-BE49-F238E27FC236}">
                <a16:creationId xmlns:a16="http://schemas.microsoft.com/office/drawing/2014/main" id="{B57B28B2-B210-47E5-2467-9DF50C54802A}"/>
              </a:ext>
            </a:extLst>
          </p:cNvPr>
          <p:cNvSpPr>
            <a:spLocks noGrp="1"/>
          </p:cNvSpPr>
          <p:nvPr>
            <p:ph idx="49"/>
          </p:nvPr>
        </p:nvSpPr>
        <p:spPr/>
        <p:txBody>
          <a:bodyPr/>
          <a:lstStyle/>
          <a:p>
            <a:r>
              <a:rPr lang="en-US" dirty="0"/>
              <a:t> Nivolumab + FOLFOX</a:t>
            </a:r>
          </a:p>
        </p:txBody>
      </p:sp>
      <p:sp>
        <p:nvSpPr>
          <p:cNvPr id="5" name="Content Placeholder 4">
            <a:extLst>
              <a:ext uri="{FF2B5EF4-FFF2-40B4-BE49-F238E27FC236}">
                <a16:creationId xmlns:a16="http://schemas.microsoft.com/office/drawing/2014/main" id="{2F4C7B8C-D9B9-E884-DC2F-04F17C4E18B7}"/>
              </a:ext>
            </a:extLst>
          </p:cNvPr>
          <p:cNvSpPr>
            <a:spLocks noGrp="1"/>
          </p:cNvSpPr>
          <p:nvPr>
            <p:ph idx="50"/>
          </p:nvPr>
        </p:nvSpPr>
        <p:spPr/>
        <p:txBody>
          <a:bodyPr/>
          <a:lstStyle/>
          <a:p>
            <a:r>
              <a:rPr lang="en-US" dirty="0"/>
              <a:t>Would start with FOLFOX/PD-1i with low threshold </a:t>
            </a:r>
            <a:br>
              <a:rPr lang="en-US" dirty="0"/>
            </a:br>
            <a:r>
              <a:rPr lang="en-US" dirty="0"/>
              <a:t>to drop chemo and continue PD-1i alone</a:t>
            </a:r>
          </a:p>
        </p:txBody>
      </p:sp>
      <p:sp>
        <p:nvSpPr>
          <p:cNvPr id="6" name="Content Placeholder 5">
            <a:extLst>
              <a:ext uri="{FF2B5EF4-FFF2-40B4-BE49-F238E27FC236}">
                <a16:creationId xmlns:a16="http://schemas.microsoft.com/office/drawing/2014/main" id="{F69DABE1-0628-A7A2-361C-C9855AEED261}"/>
              </a:ext>
            </a:extLst>
          </p:cNvPr>
          <p:cNvSpPr>
            <a:spLocks noGrp="1"/>
          </p:cNvSpPr>
          <p:nvPr>
            <p:ph idx="51"/>
          </p:nvPr>
        </p:nvSpPr>
        <p:spPr/>
        <p:txBody>
          <a:bodyPr/>
          <a:lstStyle/>
          <a:p>
            <a:r>
              <a:rPr lang="en-US" dirty="0"/>
              <a:t>Pembrolizumab</a:t>
            </a:r>
          </a:p>
        </p:txBody>
      </p:sp>
      <p:sp>
        <p:nvSpPr>
          <p:cNvPr id="7" name="Title 6">
            <a:extLst>
              <a:ext uri="{FF2B5EF4-FFF2-40B4-BE49-F238E27FC236}">
                <a16:creationId xmlns:a16="http://schemas.microsoft.com/office/drawing/2014/main" id="{0E174EE1-ED2C-B8FB-3491-062F1529CF7B}"/>
              </a:ext>
            </a:extLst>
          </p:cNvPr>
          <p:cNvSpPr>
            <a:spLocks noGrp="1"/>
          </p:cNvSpPr>
          <p:nvPr>
            <p:ph type="title"/>
          </p:nvPr>
        </p:nvSpPr>
        <p:spPr>
          <a:xfrm>
            <a:off x="443372" y="135159"/>
            <a:ext cx="11341260" cy="1023414"/>
          </a:xfrm>
        </p:spPr>
        <p:txBody>
          <a:bodyPr/>
          <a:lstStyle/>
          <a:p>
            <a:r>
              <a:rPr lang="en-US" dirty="0"/>
              <a:t>Regulatory and reimbursement issues aside, which first-line therapy would you </a:t>
            </a:r>
            <a:br>
              <a:rPr lang="en-US" dirty="0"/>
            </a:br>
            <a:r>
              <a:rPr lang="en-US" dirty="0"/>
              <a:t>most likely recommend for a 65-year-old patient presenting with metastatic </a:t>
            </a:r>
            <a:br>
              <a:rPr lang="en-US" dirty="0"/>
            </a:br>
            <a:r>
              <a:rPr lang="en-US" dirty="0"/>
              <a:t>CLDN18.2-negative, HER2-negative, </a:t>
            </a:r>
            <a:r>
              <a:rPr lang="en-US" u="sng" dirty="0"/>
              <a:t>MSI-high</a:t>
            </a:r>
            <a:r>
              <a:rPr lang="en-US" dirty="0"/>
              <a:t> GEJ adenocarcinoma with a PD-L1 CPS of 1? </a:t>
            </a:r>
            <a:br>
              <a:rPr lang="en-US" dirty="0"/>
            </a:br>
            <a:endParaRPr lang="en-US" sz="2200" dirty="0"/>
          </a:p>
        </p:txBody>
      </p:sp>
      <p:sp>
        <p:nvSpPr>
          <p:cNvPr id="8" name="Content Placeholder 7">
            <a:extLst>
              <a:ext uri="{FF2B5EF4-FFF2-40B4-BE49-F238E27FC236}">
                <a16:creationId xmlns:a16="http://schemas.microsoft.com/office/drawing/2014/main" id="{A7601323-DE61-D7C3-4444-FDD1212E153D}"/>
              </a:ext>
            </a:extLst>
          </p:cNvPr>
          <p:cNvSpPr>
            <a:spLocks noGrp="1"/>
          </p:cNvSpPr>
          <p:nvPr>
            <p:ph idx="52"/>
          </p:nvPr>
        </p:nvSpPr>
        <p:spPr/>
        <p:txBody>
          <a:bodyPr/>
          <a:lstStyle/>
          <a:p>
            <a:r>
              <a:rPr lang="en-US" dirty="0"/>
              <a:t>Nivolumab + FOLFOX</a:t>
            </a:r>
          </a:p>
        </p:txBody>
      </p:sp>
      <p:sp>
        <p:nvSpPr>
          <p:cNvPr id="10" name="TextBox 9">
            <a:extLst>
              <a:ext uri="{FF2B5EF4-FFF2-40B4-BE49-F238E27FC236}">
                <a16:creationId xmlns:a16="http://schemas.microsoft.com/office/drawing/2014/main" id="{15AF37AF-BA4C-4ED8-59F9-FCCF4D2D93E3}"/>
              </a:ext>
            </a:extLst>
          </p:cNvPr>
          <p:cNvSpPr txBox="1"/>
          <p:nvPr/>
        </p:nvSpPr>
        <p:spPr>
          <a:xfrm>
            <a:off x="479376" y="6141050"/>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PD-1i = PD-1 inhibitor</a:t>
            </a:r>
          </a:p>
        </p:txBody>
      </p:sp>
    </p:spTree>
    <p:extLst>
      <p:ext uri="{BB962C8B-B14F-4D97-AF65-F5344CB8AC3E}">
        <p14:creationId xmlns:p14="http://schemas.microsoft.com/office/powerpoint/2010/main" val="3542044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32B4B-5903-44B1-555A-0F67C1895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D64CE-F59C-0815-2701-555B708C7C44}"/>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97AEF931-B780-FB82-D52D-B505C38FA02D}"/>
              </a:ext>
            </a:extLst>
          </p:cNvPr>
          <p:cNvSpPr>
            <a:spLocks noGrp="1"/>
          </p:cNvSpPr>
          <p:nvPr>
            <p:ph idx="1"/>
          </p:nvPr>
        </p:nvSpPr>
        <p:spPr>
          <a:xfrm>
            <a:off x="912287" y="1295400"/>
            <a:ext cx="10080258" cy="4799013"/>
          </a:xfrm>
        </p:spPr>
        <p:txBody>
          <a:bodyPr/>
          <a:lstStyle/>
          <a:p>
            <a:r>
              <a:rPr lang="en-US" sz="2200" dirty="0"/>
              <a:t>Regulatory and reimbursement issues aside, what first-line treatment would you most likely recommend for a 65-year-old patient presenting with metastatic CLDN18.2-negative, HER2-negative, </a:t>
            </a:r>
            <a:r>
              <a:rPr lang="en-US" sz="2200" u="sng" dirty="0"/>
              <a:t>MSS</a:t>
            </a:r>
            <a:r>
              <a:rPr lang="en-US" sz="2200" dirty="0"/>
              <a:t> GEJ adenocarcinoma with PD-L1 CPS 0? PD-L1 CPS 1?</a:t>
            </a:r>
          </a:p>
          <a:p>
            <a:r>
              <a:rPr lang="en-US" sz="2200" dirty="0"/>
              <a:t>Regulatory and reimbursement issues aside, which first-line therapy would you most likely recommend for a 65-year-old patient presenting with metastatic CLDN18.2-negative, HER2-negative, </a:t>
            </a:r>
            <a:r>
              <a:rPr lang="en-US" sz="2200" u="sng" dirty="0"/>
              <a:t>MSI-high</a:t>
            </a:r>
            <a:r>
              <a:rPr lang="en-US" sz="2200" dirty="0"/>
              <a:t> GEJ adenocarcinoma with a PD-L1 CPS of 1?</a:t>
            </a:r>
          </a:p>
          <a:p>
            <a:pPr marL="98425" indent="0">
              <a:buNone/>
            </a:pPr>
            <a:endParaRPr lang="en-US" sz="2200" dirty="0"/>
          </a:p>
          <a:p>
            <a:endParaRPr lang="en-US" sz="2200" dirty="0"/>
          </a:p>
          <a:p>
            <a:endParaRPr lang="en-US" sz="2200" dirty="0"/>
          </a:p>
        </p:txBody>
      </p:sp>
    </p:spTree>
    <p:extLst>
      <p:ext uri="{BB962C8B-B14F-4D97-AF65-F5344CB8AC3E}">
        <p14:creationId xmlns:p14="http://schemas.microsoft.com/office/powerpoint/2010/main" val="362702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A06E1-E8A3-96F2-CE40-550DC2C4CEDB}"/>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7E57414A-9591-5DA0-1C25-17EBB36DA6B2}"/>
              </a:ext>
            </a:extLst>
          </p:cNvPr>
          <p:cNvSpPr>
            <a:spLocks noGrp="1"/>
          </p:cNvSpPr>
          <p:nvPr>
            <p:ph idx="47"/>
          </p:nvPr>
        </p:nvSpPr>
        <p:spPr/>
        <p:txBody>
          <a:bodyPr/>
          <a:lstStyle/>
          <a:p>
            <a:r>
              <a:rPr lang="en-US" dirty="0"/>
              <a:t>Nivolumab + FOLFOX</a:t>
            </a:r>
          </a:p>
        </p:txBody>
      </p:sp>
      <p:sp>
        <p:nvSpPr>
          <p:cNvPr id="19" name="Content Placeholder 18">
            <a:extLst>
              <a:ext uri="{FF2B5EF4-FFF2-40B4-BE49-F238E27FC236}">
                <a16:creationId xmlns:a16="http://schemas.microsoft.com/office/drawing/2014/main" id="{95B46D5D-675E-DAF6-658D-E42ADC2060CC}"/>
              </a:ext>
            </a:extLst>
          </p:cNvPr>
          <p:cNvSpPr>
            <a:spLocks noGrp="1"/>
          </p:cNvSpPr>
          <p:nvPr>
            <p:ph idx="48"/>
          </p:nvPr>
        </p:nvSpPr>
        <p:spPr/>
        <p:txBody>
          <a:bodyPr/>
          <a:lstStyle/>
          <a:p>
            <a:r>
              <a:rPr lang="en-US" dirty="0"/>
              <a:t>Nivolumab + FOLFOX</a:t>
            </a:r>
          </a:p>
        </p:txBody>
      </p:sp>
      <p:sp>
        <p:nvSpPr>
          <p:cNvPr id="20" name="Content Placeholder 19">
            <a:extLst>
              <a:ext uri="{FF2B5EF4-FFF2-40B4-BE49-F238E27FC236}">
                <a16:creationId xmlns:a16="http://schemas.microsoft.com/office/drawing/2014/main" id="{52DE4B3E-8060-C2D3-259D-1DF81884B5A3}"/>
              </a:ext>
            </a:extLst>
          </p:cNvPr>
          <p:cNvSpPr>
            <a:spLocks noGrp="1"/>
          </p:cNvSpPr>
          <p:nvPr>
            <p:ph idx="49"/>
          </p:nvPr>
        </p:nvSpPr>
        <p:spPr/>
        <p:txBody>
          <a:bodyPr/>
          <a:lstStyle/>
          <a:p>
            <a:r>
              <a:rPr lang="en-US" dirty="0"/>
              <a:t>FOLFOX</a:t>
            </a:r>
          </a:p>
        </p:txBody>
      </p:sp>
      <p:sp>
        <p:nvSpPr>
          <p:cNvPr id="7" name="Content Placeholder 19">
            <a:extLst>
              <a:ext uri="{FF2B5EF4-FFF2-40B4-BE49-F238E27FC236}">
                <a16:creationId xmlns:a16="http://schemas.microsoft.com/office/drawing/2014/main" id="{52C6332E-79B8-BD77-A908-32764D6AFF9E}"/>
              </a:ext>
            </a:extLst>
          </p:cNvPr>
          <p:cNvSpPr>
            <a:spLocks noGrp="1"/>
          </p:cNvSpPr>
          <p:nvPr>
            <p:ph idx="50"/>
          </p:nvPr>
        </p:nvSpPr>
        <p:spPr/>
        <p:txBody>
          <a:bodyPr/>
          <a:lstStyle/>
          <a:p>
            <a:r>
              <a:rPr lang="en-US" dirty="0"/>
              <a:t>FOLFOX</a:t>
            </a:r>
          </a:p>
        </p:txBody>
      </p:sp>
      <p:sp>
        <p:nvSpPr>
          <p:cNvPr id="22" name="Content Placeholder 21">
            <a:extLst>
              <a:ext uri="{FF2B5EF4-FFF2-40B4-BE49-F238E27FC236}">
                <a16:creationId xmlns:a16="http://schemas.microsoft.com/office/drawing/2014/main" id="{37FA4ED3-EF63-5B0E-9A60-186F51DD299F}"/>
              </a:ext>
            </a:extLst>
          </p:cNvPr>
          <p:cNvSpPr>
            <a:spLocks noGrp="1"/>
          </p:cNvSpPr>
          <p:nvPr>
            <p:ph idx="58"/>
          </p:nvPr>
        </p:nvSpPr>
        <p:spPr/>
        <p:txBody>
          <a:bodyPr/>
          <a:lstStyle/>
          <a:p>
            <a:r>
              <a:rPr lang="en-US" dirty="0"/>
              <a:t>PD-L1 CPS 0</a:t>
            </a:r>
          </a:p>
        </p:txBody>
      </p:sp>
      <p:sp>
        <p:nvSpPr>
          <p:cNvPr id="23" name="Content Placeholder 22">
            <a:extLst>
              <a:ext uri="{FF2B5EF4-FFF2-40B4-BE49-F238E27FC236}">
                <a16:creationId xmlns:a16="http://schemas.microsoft.com/office/drawing/2014/main" id="{AC62626B-C0A4-2B9B-CE89-E51254A385BF}"/>
              </a:ext>
            </a:extLst>
          </p:cNvPr>
          <p:cNvSpPr>
            <a:spLocks noGrp="1"/>
          </p:cNvSpPr>
          <p:nvPr>
            <p:ph idx="71"/>
          </p:nvPr>
        </p:nvSpPr>
        <p:spPr/>
        <p:txBody>
          <a:bodyPr/>
          <a:lstStyle/>
          <a:p>
            <a:r>
              <a:rPr lang="en-US" dirty="0"/>
              <a:t>Nivolumab + FOLFOX or Pembrolizumab + CAPOX</a:t>
            </a:r>
          </a:p>
        </p:txBody>
      </p:sp>
      <p:sp>
        <p:nvSpPr>
          <p:cNvPr id="17" name="Title 16">
            <a:extLst>
              <a:ext uri="{FF2B5EF4-FFF2-40B4-BE49-F238E27FC236}">
                <a16:creationId xmlns:a16="http://schemas.microsoft.com/office/drawing/2014/main" id="{696DE76E-3EDB-EAE2-14F7-485EF0C48C0E}"/>
              </a:ext>
            </a:extLst>
          </p:cNvPr>
          <p:cNvSpPr>
            <a:spLocks noGrp="1"/>
          </p:cNvSpPr>
          <p:nvPr>
            <p:ph type="title"/>
          </p:nvPr>
        </p:nvSpPr>
        <p:spPr>
          <a:xfrm>
            <a:off x="551384" y="0"/>
            <a:ext cx="11305256" cy="1196752"/>
          </a:xfrm>
        </p:spPr>
        <p:txBody>
          <a:bodyPr/>
          <a:lstStyle/>
          <a:p>
            <a:r>
              <a:rPr lang="en-US" sz="2200" dirty="0"/>
              <a:t>Regulatory and reimbursement issues aside, what first-line treatment would you most likely recommend for a 65-year-old patient presenting with metastatic CLDN18.2-negative, </a:t>
            </a:r>
            <a:br>
              <a:rPr lang="en-US" sz="2200" dirty="0"/>
            </a:br>
            <a:r>
              <a:rPr lang="en-US" sz="2200" dirty="0"/>
              <a:t>HER2-negative, MSS </a:t>
            </a:r>
            <a:r>
              <a:rPr lang="en-US" sz="2200" u="sng" dirty="0"/>
              <a:t>squamous cell carcinoma (SCC) of the esophagus</a:t>
            </a:r>
            <a:r>
              <a:rPr lang="en-US" sz="2200" dirty="0"/>
              <a:t> with the PD-L1 CPS below?</a:t>
            </a:r>
          </a:p>
        </p:txBody>
      </p:sp>
      <p:sp>
        <p:nvSpPr>
          <p:cNvPr id="24" name="Content Placeholder 23">
            <a:extLst>
              <a:ext uri="{FF2B5EF4-FFF2-40B4-BE49-F238E27FC236}">
                <a16:creationId xmlns:a16="http://schemas.microsoft.com/office/drawing/2014/main" id="{E1631E72-11EC-9E5B-9799-2544C1BD185F}"/>
              </a:ext>
            </a:extLst>
          </p:cNvPr>
          <p:cNvSpPr>
            <a:spLocks noGrp="1"/>
          </p:cNvSpPr>
          <p:nvPr>
            <p:ph idx="74"/>
          </p:nvPr>
        </p:nvSpPr>
        <p:spPr/>
        <p:txBody>
          <a:bodyPr/>
          <a:lstStyle/>
          <a:p>
            <a:r>
              <a:rPr lang="en-US" dirty="0"/>
              <a:t>Nivolumab + FOLFOX</a:t>
            </a:r>
          </a:p>
        </p:txBody>
      </p:sp>
      <p:sp>
        <p:nvSpPr>
          <p:cNvPr id="6" name="Content Placeholder 19">
            <a:extLst>
              <a:ext uri="{FF2B5EF4-FFF2-40B4-BE49-F238E27FC236}">
                <a16:creationId xmlns:a16="http://schemas.microsoft.com/office/drawing/2014/main" id="{68AE0877-5EB2-8C56-D719-76AF29873C36}"/>
              </a:ext>
            </a:extLst>
          </p:cNvPr>
          <p:cNvSpPr>
            <a:spLocks noGrp="1"/>
          </p:cNvSpPr>
          <p:nvPr>
            <p:ph idx="75"/>
          </p:nvPr>
        </p:nvSpPr>
        <p:spPr/>
        <p:txBody>
          <a:bodyPr/>
          <a:lstStyle/>
          <a:p>
            <a:r>
              <a:rPr lang="en-US" dirty="0"/>
              <a:t>Pembrolizumab + FOLFOX</a:t>
            </a:r>
          </a:p>
        </p:txBody>
      </p:sp>
      <p:sp>
        <p:nvSpPr>
          <p:cNvPr id="9" name="Content Placeholder 22">
            <a:extLst>
              <a:ext uri="{FF2B5EF4-FFF2-40B4-BE49-F238E27FC236}">
                <a16:creationId xmlns:a16="http://schemas.microsoft.com/office/drawing/2014/main" id="{56F16670-6F42-97AD-6C3A-609DC212E916}"/>
              </a:ext>
            </a:extLst>
          </p:cNvPr>
          <p:cNvSpPr>
            <a:spLocks noGrp="1"/>
          </p:cNvSpPr>
          <p:nvPr>
            <p:ph idx="76"/>
          </p:nvPr>
        </p:nvSpPr>
        <p:spPr/>
        <p:txBody>
          <a:bodyPr/>
          <a:lstStyle/>
          <a:p>
            <a:r>
              <a:rPr lang="en-US" dirty="0"/>
              <a:t>Nivolumab + FOLFOX or </a:t>
            </a:r>
            <a:br>
              <a:rPr lang="en-US" dirty="0"/>
            </a:br>
            <a:r>
              <a:rPr lang="en-US" dirty="0"/>
              <a:t>Tislelizumab + FOLFOX</a:t>
            </a:r>
          </a:p>
        </p:txBody>
      </p:sp>
      <p:sp>
        <p:nvSpPr>
          <p:cNvPr id="27" name="Content Placeholder 26">
            <a:extLst>
              <a:ext uri="{FF2B5EF4-FFF2-40B4-BE49-F238E27FC236}">
                <a16:creationId xmlns:a16="http://schemas.microsoft.com/office/drawing/2014/main" id="{3F3A4737-15A0-29A5-C06D-6CE1954ABD3E}"/>
              </a:ext>
            </a:extLst>
          </p:cNvPr>
          <p:cNvSpPr>
            <a:spLocks noGrp="1"/>
          </p:cNvSpPr>
          <p:nvPr>
            <p:ph idx="77"/>
          </p:nvPr>
        </p:nvSpPr>
        <p:spPr/>
        <p:txBody>
          <a:bodyPr/>
          <a:lstStyle/>
          <a:p>
            <a:r>
              <a:rPr lang="en-US" dirty="0"/>
              <a:t>Nivolumab + FOLFOX</a:t>
            </a:r>
          </a:p>
        </p:txBody>
      </p:sp>
      <p:sp>
        <p:nvSpPr>
          <p:cNvPr id="11" name="Content Placeholder 28">
            <a:extLst>
              <a:ext uri="{FF2B5EF4-FFF2-40B4-BE49-F238E27FC236}">
                <a16:creationId xmlns:a16="http://schemas.microsoft.com/office/drawing/2014/main" id="{5C8A25F5-BDF2-47EA-C7F7-B602862C3B9B}"/>
              </a:ext>
            </a:extLst>
          </p:cNvPr>
          <p:cNvSpPr>
            <a:spLocks noGrp="1"/>
          </p:cNvSpPr>
          <p:nvPr>
            <p:ph idx="78"/>
          </p:nvPr>
        </p:nvSpPr>
        <p:spPr/>
        <p:txBody>
          <a:bodyPr/>
          <a:lstStyle/>
          <a:p>
            <a:r>
              <a:rPr lang="en-US" dirty="0"/>
              <a:t>PD-L1 CPS 1</a:t>
            </a:r>
          </a:p>
        </p:txBody>
      </p:sp>
      <p:sp>
        <p:nvSpPr>
          <p:cNvPr id="12" name="Content Placeholder 28">
            <a:extLst>
              <a:ext uri="{FF2B5EF4-FFF2-40B4-BE49-F238E27FC236}">
                <a16:creationId xmlns:a16="http://schemas.microsoft.com/office/drawing/2014/main" id="{A2E04848-772C-9AD2-9051-82E96091DFD1}"/>
              </a:ext>
            </a:extLst>
          </p:cNvPr>
          <p:cNvSpPr>
            <a:spLocks noGrp="1"/>
          </p:cNvSpPr>
          <p:nvPr>
            <p:ph idx="79"/>
          </p:nvPr>
        </p:nvSpPr>
        <p:spPr/>
        <p:txBody>
          <a:bodyPr/>
          <a:lstStyle/>
          <a:p>
            <a:r>
              <a:rPr lang="en-US" dirty="0"/>
              <a:t>Nivolumab + FOLFOX </a:t>
            </a:r>
            <a:r>
              <a:rPr lang="en-US"/>
              <a:t>or Pembrolizumab </a:t>
            </a:r>
            <a:r>
              <a:rPr lang="en-US" dirty="0"/>
              <a:t>+ CAPOX</a:t>
            </a:r>
          </a:p>
        </p:txBody>
      </p:sp>
      <p:sp>
        <p:nvSpPr>
          <p:cNvPr id="36" name="Content Placeholder 35">
            <a:extLst>
              <a:ext uri="{FF2B5EF4-FFF2-40B4-BE49-F238E27FC236}">
                <a16:creationId xmlns:a16="http://schemas.microsoft.com/office/drawing/2014/main" id="{C2DD9CB7-5F0C-A5A6-55EA-2FEE1EF07176}"/>
              </a:ext>
            </a:extLst>
          </p:cNvPr>
          <p:cNvSpPr>
            <a:spLocks noGrp="1"/>
          </p:cNvSpPr>
          <p:nvPr>
            <p:ph idx="80"/>
          </p:nvPr>
        </p:nvSpPr>
        <p:spPr/>
        <p:txBody>
          <a:bodyPr/>
          <a:lstStyle/>
          <a:p>
            <a:r>
              <a:rPr lang="en-US" dirty="0"/>
              <a:t>Nivolumab + FOLFOX</a:t>
            </a:r>
          </a:p>
        </p:txBody>
      </p:sp>
      <p:sp>
        <p:nvSpPr>
          <p:cNvPr id="37" name="Content Placeholder 36">
            <a:extLst>
              <a:ext uri="{FF2B5EF4-FFF2-40B4-BE49-F238E27FC236}">
                <a16:creationId xmlns:a16="http://schemas.microsoft.com/office/drawing/2014/main" id="{3B78BFAC-92F3-FFAC-8947-2AFE5AEA07B0}"/>
              </a:ext>
            </a:extLst>
          </p:cNvPr>
          <p:cNvSpPr>
            <a:spLocks noGrp="1"/>
          </p:cNvSpPr>
          <p:nvPr>
            <p:ph idx="81"/>
          </p:nvPr>
        </p:nvSpPr>
        <p:spPr/>
        <p:txBody>
          <a:bodyPr/>
          <a:lstStyle/>
          <a:p>
            <a:r>
              <a:rPr lang="en-US" dirty="0"/>
              <a:t>Nivolumab + FOLFOX</a:t>
            </a:r>
          </a:p>
        </p:txBody>
      </p:sp>
      <p:sp>
        <p:nvSpPr>
          <p:cNvPr id="5" name="TextBox 4">
            <a:extLst>
              <a:ext uri="{FF2B5EF4-FFF2-40B4-BE49-F238E27FC236}">
                <a16:creationId xmlns:a16="http://schemas.microsoft.com/office/drawing/2014/main" id="{FBA0E8F3-6DB7-A961-E62D-23F48A5DB4D3}"/>
              </a:ext>
            </a:extLst>
          </p:cNvPr>
          <p:cNvSpPr txBox="1"/>
          <p:nvPr/>
        </p:nvSpPr>
        <p:spPr>
          <a:xfrm>
            <a:off x="450872" y="6447782"/>
            <a:ext cx="5113772" cy="338554"/>
          </a:xfrm>
          <a:prstGeom prst="rect">
            <a:avLst/>
          </a:prstGeom>
          <a:noFill/>
        </p:spPr>
        <p:txBody>
          <a:bodyPr wrap="none" rtlCol="0">
            <a:spAutoFit/>
          </a:bodyPr>
          <a:lstStyle/>
          <a:p>
            <a:r>
              <a:rPr lang="en-US" sz="1600" b="0" dirty="0">
                <a:solidFill>
                  <a:schemeClr val="tx1"/>
                </a:solidFill>
                <a:latin typeface="+mn-lt"/>
              </a:rPr>
              <a:t>MSS = microsatellite-stable; CPS = combined positive score</a:t>
            </a:r>
          </a:p>
        </p:txBody>
      </p:sp>
    </p:spTree>
    <p:extLst>
      <p:ext uri="{BB962C8B-B14F-4D97-AF65-F5344CB8AC3E}">
        <p14:creationId xmlns:p14="http://schemas.microsoft.com/office/powerpoint/2010/main" val="65092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6CED-54B6-FB72-8239-487BDB7CE86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62462C-AF7A-BE87-D941-8021EF957C5E}"/>
              </a:ext>
            </a:extLst>
          </p:cNvPr>
          <p:cNvSpPr>
            <a:spLocks noGrp="1"/>
          </p:cNvSpPr>
          <p:nvPr>
            <p:ph idx="47"/>
          </p:nvPr>
        </p:nvSpPr>
        <p:spPr/>
        <p:txBody>
          <a:bodyPr/>
          <a:lstStyle/>
          <a:p>
            <a:r>
              <a:rPr lang="en-US" dirty="0"/>
              <a:t>No</a:t>
            </a:r>
          </a:p>
        </p:txBody>
      </p:sp>
      <p:sp>
        <p:nvSpPr>
          <p:cNvPr id="3" name="Content Placeholder 2">
            <a:extLst>
              <a:ext uri="{FF2B5EF4-FFF2-40B4-BE49-F238E27FC236}">
                <a16:creationId xmlns:a16="http://schemas.microsoft.com/office/drawing/2014/main" id="{C2C5456A-BB5C-C9CA-A322-E86050A0F97A}"/>
              </a:ext>
            </a:extLst>
          </p:cNvPr>
          <p:cNvSpPr>
            <a:spLocks noGrp="1"/>
          </p:cNvSpPr>
          <p:nvPr>
            <p:ph idx="48"/>
          </p:nvPr>
        </p:nvSpPr>
        <p:spPr/>
        <p:txBody>
          <a:bodyPr/>
          <a:lstStyle/>
          <a:p>
            <a:r>
              <a:rPr lang="en-US" dirty="0"/>
              <a:t>Yes</a:t>
            </a:r>
          </a:p>
        </p:txBody>
      </p:sp>
      <p:sp>
        <p:nvSpPr>
          <p:cNvPr id="4" name="Content Placeholder 3">
            <a:extLst>
              <a:ext uri="{FF2B5EF4-FFF2-40B4-BE49-F238E27FC236}">
                <a16:creationId xmlns:a16="http://schemas.microsoft.com/office/drawing/2014/main" id="{DD8A2C57-6B37-E68D-9D57-E872376EF4A5}"/>
              </a:ext>
            </a:extLst>
          </p:cNvPr>
          <p:cNvSpPr>
            <a:spLocks noGrp="1"/>
          </p:cNvSpPr>
          <p:nvPr>
            <p:ph idx="49"/>
          </p:nvPr>
        </p:nvSpPr>
        <p:spPr/>
        <p:txBody>
          <a:bodyPr/>
          <a:lstStyle/>
          <a:p>
            <a:r>
              <a:rPr lang="en-US" dirty="0"/>
              <a:t>Yes</a:t>
            </a:r>
          </a:p>
        </p:txBody>
      </p:sp>
      <p:sp>
        <p:nvSpPr>
          <p:cNvPr id="5" name="Content Placeholder 4">
            <a:extLst>
              <a:ext uri="{FF2B5EF4-FFF2-40B4-BE49-F238E27FC236}">
                <a16:creationId xmlns:a16="http://schemas.microsoft.com/office/drawing/2014/main" id="{C4C4E579-799A-D970-13FA-28C6AD89FC1E}"/>
              </a:ext>
            </a:extLst>
          </p:cNvPr>
          <p:cNvSpPr>
            <a:spLocks noGrp="1"/>
          </p:cNvSpPr>
          <p:nvPr>
            <p:ph idx="50"/>
          </p:nvPr>
        </p:nvSpPr>
        <p:spPr/>
        <p:txBody>
          <a:bodyPr/>
          <a:lstStyle/>
          <a:p>
            <a:r>
              <a:rPr lang="en-US" dirty="0"/>
              <a:t>No</a:t>
            </a:r>
          </a:p>
        </p:txBody>
      </p:sp>
      <p:sp>
        <p:nvSpPr>
          <p:cNvPr id="6" name="Content Placeholder 5">
            <a:extLst>
              <a:ext uri="{FF2B5EF4-FFF2-40B4-BE49-F238E27FC236}">
                <a16:creationId xmlns:a16="http://schemas.microsoft.com/office/drawing/2014/main" id="{206351A4-A975-D5D3-0C0C-8F2C0121474C}"/>
              </a:ext>
            </a:extLst>
          </p:cNvPr>
          <p:cNvSpPr>
            <a:spLocks noGrp="1"/>
          </p:cNvSpPr>
          <p:nvPr>
            <p:ph idx="51"/>
          </p:nvPr>
        </p:nvSpPr>
        <p:spPr/>
        <p:txBody>
          <a:bodyPr/>
          <a:lstStyle/>
          <a:p>
            <a:r>
              <a:rPr lang="en-US" dirty="0"/>
              <a:t>No</a:t>
            </a:r>
          </a:p>
        </p:txBody>
      </p:sp>
      <p:sp>
        <p:nvSpPr>
          <p:cNvPr id="7" name="Title 6">
            <a:extLst>
              <a:ext uri="{FF2B5EF4-FFF2-40B4-BE49-F238E27FC236}">
                <a16:creationId xmlns:a16="http://schemas.microsoft.com/office/drawing/2014/main" id="{EEB53CAC-F32D-40F5-94AE-82C5A90B11DE}"/>
              </a:ext>
            </a:extLst>
          </p:cNvPr>
          <p:cNvSpPr>
            <a:spLocks noGrp="1"/>
          </p:cNvSpPr>
          <p:nvPr>
            <p:ph type="title"/>
          </p:nvPr>
        </p:nvSpPr>
        <p:spPr>
          <a:xfrm>
            <a:off x="443372" y="135159"/>
            <a:ext cx="11341260" cy="1023414"/>
          </a:xfrm>
        </p:spPr>
        <p:txBody>
          <a:bodyPr/>
          <a:lstStyle/>
          <a:p>
            <a:r>
              <a:rPr lang="en-US" dirty="0"/>
              <a:t>Are there any situations in which you prioritize nivolumab/chemotherapy, pembrolizumab/chemotherapy or tislelizumab/chemotherapy over the others for patients with newly diagnosed CLDN18.2-negative, HER2-negative metastatic GE can­cer?</a:t>
            </a:r>
            <a:br>
              <a:rPr lang="en-US" dirty="0"/>
            </a:br>
            <a:endParaRPr lang="en-US" sz="2200" dirty="0"/>
          </a:p>
        </p:txBody>
      </p:sp>
      <p:sp>
        <p:nvSpPr>
          <p:cNvPr id="8" name="Content Placeholder 7">
            <a:extLst>
              <a:ext uri="{FF2B5EF4-FFF2-40B4-BE49-F238E27FC236}">
                <a16:creationId xmlns:a16="http://schemas.microsoft.com/office/drawing/2014/main" id="{D5007135-41E2-813F-21FC-89735BA23FB0}"/>
              </a:ext>
            </a:extLst>
          </p:cNvPr>
          <p:cNvSpPr>
            <a:spLocks noGrp="1"/>
          </p:cNvSpPr>
          <p:nvPr>
            <p:ph idx="52"/>
          </p:nvPr>
        </p:nvSpPr>
        <p:spPr/>
        <p:txBody>
          <a:bodyPr/>
          <a:lstStyle/>
          <a:p>
            <a:r>
              <a:rPr lang="en-US" dirty="0"/>
              <a:t>No</a:t>
            </a:r>
          </a:p>
        </p:txBody>
      </p:sp>
    </p:spTree>
    <p:extLst>
      <p:ext uri="{BB962C8B-B14F-4D97-AF65-F5344CB8AC3E}">
        <p14:creationId xmlns:p14="http://schemas.microsoft.com/office/powerpoint/2010/main" val="255027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A1A28-5A1C-2346-1861-4FDB900EC95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8375AE-B0D5-5DF6-5ADC-5C829E40C49B}"/>
              </a:ext>
            </a:extLst>
          </p:cNvPr>
          <p:cNvSpPr>
            <a:spLocks noGrp="1"/>
          </p:cNvSpPr>
          <p:nvPr>
            <p:ph idx="47"/>
          </p:nvPr>
        </p:nvSpPr>
        <p:spPr/>
        <p:txBody>
          <a:bodyPr/>
          <a:lstStyle/>
          <a:p>
            <a:r>
              <a:rPr lang="en-US" dirty="0"/>
              <a:t>Yes, if CLDN18.2-negative</a:t>
            </a:r>
          </a:p>
        </p:txBody>
      </p:sp>
      <p:sp>
        <p:nvSpPr>
          <p:cNvPr id="3" name="Content Placeholder 2">
            <a:extLst>
              <a:ext uri="{FF2B5EF4-FFF2-40B4-BE49-F238E27FC236}">
                <a16:creationId xmlns:a16="http://schemas.microsoft.com/office/drawing/2014/main" id="{F235CFF0-88C3-0926-4104-EF3926E06089}"/>
              </a:ext>
            </a:extLst>
          </p:cNvPr>
          <p:cNvSpPr>
            <a:spLocks noGrp="1"/>
          </p:cNvSpPr>
          <p:nvPr>
            <p:ph idx="48"/>
          </p:nvPr>
        </p:nvSpPr>
        <p:spPr/>
        <p:txBody>
          <a:bodyPr/>
          <a:lstStyle/>
          <a:p>
            <a:r>
              <a:rPr lang="en-US" dirty="0"/>
              <a:t>No</a:t>
            </a:r>
          </a:p>
        </p:txBody>
      </p:sp>
      <p:sp>
        <p:nvSpPr>
          <p:cNvPr id="4" name="Content Placeholder 3">
            <a:extLst>
              <a:ext uri="{FF2B5EF4-FFF2-40B4-BE49-F238E27FC236}">
                <a16:creationId xmlns:a16="http://schemas.microsoft.com/office/drawing/2014/main" id="{1199FC70-211A-EF78-A09F-F552F43B90FE}"/>
              </a:ext>
            </a:extLst>
          </p:cNvPr>
          <p:cNvSpPr>
            <a:spLocks noGrp="1"/>
          </p:cNvSpPr>
          <p:nvPr>
            <p:ph idx="49"/>
          </p:nvPr>
        </p:nvSpPr>
        <p:spPr/>
        <p:txBody>
          <a:bodyPr/>
          <a:lstStyle/>
          <a:p>
            <a:r>
              <a:rPr lang="en-US" dirty="0"/>
              <a:t>Yes, if MSI-high/</a:t>
            </a:r>
            <a:r>
              <a:rPr lang="en-US" dirty="0" err="1"/>
              <a:t>dMMR</a:t>
            </a:r>
            <a:r>
              <a:rPr lang="en-US" dirty="0"/>
              <a:t> (realizing that most are PD-L1-positive)</a:t>
            </a:r>
          </a:p>
        </p:txBody>
      </p:sp>
      <p:sp>
        <p:nvSpPr>
          <p:cNvPr id="5" name="Content Placeholder 4">
            <a:extLst>
              <a:ext uri="{FF2B5EF4-FFF2-40B4-BE49-F238E27FC236}">
                <a16:creationId xmlns:a16="http://schemas.microsoft.com/office/drawing/2014/main" id="{4DA14A18-3187-B834-9E54-2DAD84F5D995}"/>
              </a:ext>
            </a:extLst>
          </p:cNvPr>
          <p:cNvSpPr>
            <a:spLocks noGrp="1"/>
          </p:cNvSpPr>
          <p:nvPr>
            <p:ph idx="50"/>
          </p:nvPr>
        </p:nvSpPr>
        <p:spPr/>
        <p:txBody>
          <a:bodyPr/>
          <a:lstStyle/>
          <a:p>
            <a:r>
              <a:rPr lang="en-US" dirty="0"/>
              <a:t>Yes, if patient cannot tolerate chemotherapy, I would offer IO monotherapy if they were still fit and wanting further therapy</a:t>
            </a:r>
          </a:p>
        </p:txBody>
      </p:sp>
      <p:sp>
        <p:nvSpPr>
          <p:cNvPr id="6" name="Content Placeholder 5">
            <a:extLst>
              <a:ext uri="{FF2B5EF4-FFF2-40B4-BE49-F238E27FC236}">
                <a16:creationId xmlns:a16="http://schemas.microsoft.com/office/drawing/2014/main" id="{45ED46D4-CEB2-2535-F7EF-E18CB368A2AA}"/>
              </a:ext>
            </a:extLst>
          </p:cNvPr>
          <p:cNvSpPr>
            <a:spLocks noGrp="1"/>
          </p:cNvSpPr>
          <p:nvPr>
            <p:ph idx="51"/>
          </p:nvPr>
        </p:nvSpPr>
        <p:spPr/>
        <p:txBody>
          <a:bodyPr/>
          <a:lstStyle/>
          <a:p>
            <a:r>
              <a:rPr lang="en-US" dirty="0"/>
              <a:t>No</a:t>
            </a:r>
          </a:p>
        </p:txBody>
      </p:sp>
      <p:sp>
        <p:nvSpPr>
          <p:cNvPr id="7" name="Title 6">
            <a:extLst>
              <a:ext uri="{FF2B5EF4-FFF2-40B4-BE49-F238E27FC236}">
                <a16:creationId xmlns:a16="http://schemas.microsoft.com/office/drawing/2014/main" id="{9EA4910F-A169-8614-58E5-D5EC6553341E}"/>
              </a:ext>
            </a:extLst>
          </p:cNvPr>
          <p:cNvSpPr>
            <a:spLocks noGrp="1"/>
          </p:cNvSpPr>
          <p:nvPr>
            <p:ph type="title"/>
          </p:nvPr>
        </p:nvSpPr>
        <p:spPr>
          <a:xfrm>
            <a:off x="425370" y="16877"/>
            <a:ext cx="11341260" cy="1023414"/>
          </a:xfrm>
        </p:spPr>
        <p:txBody>
          <a:bodyPr/>
          <a:lstStyle/>
          <a:p>
            <a:r>
              <a:rPr lang="en-US" dirty="0"/>
              <a:t>Are there any cir­cumstances in which you would still offer an anti-PD-1 antibody-containing regimen to a patient with newly diagnosed metastatic gastroesophageal cancer that was PD-L1-negative?  </a:t>
            </a:r>
          </a:p>
        </p:txBody>
      </p:sp>
      <p:sp>
        <p:nvSpPr>
          <p:cNvPr id="8" name="Content Placeholder 7">
            <a:extLst>
              <a:ext uri="{FF2B5EF4-FFF2-40B4-BE49-F238E27FC236}">
                <a16:creationId xmlns:a16="http://schemas.microsoft.com/office/drawing/2014/main" id="{CE48E598-F8E0-199C-4148-FD9E6CA475C2}"/>
              </a:ext>
            </a:extLst>
          </p:cNvPr>
          <p:cNvSpPr>
            <a:spLocks noGrp="1"/>
          </p:cNvSpPr>
          <p:nvPr>
            <p:ph idx="52"/>
          </p:nvPr>
        </p:nvSpPr>
        <p:spPr/>
        <p:txBody>
          <a:bodyPr/>
          <a:lstStyle/>
          <a:p>
            <a:r>
              <a:rPr lang="en-US" dirty="0"/>
              <a:t>Yes, if MSI-high or with discordant PD-L1 testing results</a:t>
            </a:r>
          </a:p>
        </p:txBody>
      </p:sp>
      <p:sp>
        <p:nvSpPr>
          <p:cNvPr id="10" name="TextBox 9">
            <a:extLst>
              <a:ext uri="{FF2B5EF4-FFF2-40B4-BE49-F238E27FC236}">
                <a16:creationId xmlns:a16="http://schemas.microsoft.com/office/drawing/2014/main" id="{046B5EDB-B5FD-E2EC-FF3D-A81C8D8B2105}"/>
              </a:ext>
            </a:extLst>
          </p:cNvPr>
          <p:cNvSpPr txBox="1"/>
          <p:nvPr/>
        </p:nvSpPr>
        <p:spPr>
          <a:xfrm>
            <a:off x="453102" y="6118747"/>
            <a:ext cx="6099716"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IO = immunotherapy</a:t>
            </a:r>
          </a:p>
        </p:txBody>
      </p:sp>
    </p:spTree>
    <p:extLst>
      <p:ext uri="{BB962C8B-B14F-4D97-AF65-F5344CB8AC3E}">
        <p14:creationId xmlns:p14="http://schemas.microsoft.com/office/powerpoint/2010/main" val="2050229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5A94-8E2F-7E10-8F08-DEE3320E3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791283-CCB9-C894-EAF9-FE4E72FC6721}"/>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B0E4F261-3AAC-A435-7740-C3E13F55F414}"/>
              </a:ext>
            </a:extLst>
          </p:cNvPr>
          <p:cNvSpPr>
            <a:spLocks noGrp="1"/>
          </p:cNvSpPr>
          <p:nvPr>
            <p:ph idx="1"/>
          </p:nvPr>
        </p:nvSpPr>
        <p:spPr>
          <a:xfrm>
            <a:off x="912287" y="1295400"/>
            <a:ext cx="10080258" cy="4799013"/>
          </a:xfrm>
        </p:spPr>
        <p:txBody>
          <a:bodyPr/>
          <a:lstStyle/>
          <a:p>
            <a:r>
              <a:rPr lang="en-US" sz="2200" dirty="0"/>
              <a:t>Regulatory and reimbursement issues aside, what first-line treatment would you most likely recommend for a 65-year-old patient presenting with metastatic CLDN18.2-negative, HER2-negative, MSS </a:t>
            </a:r>
            <a:r>
              <a:rPr lang="en-US" sz="2200" u="sng" dirty="0"/>
              <a:t>squamous cell carcinoma (SCC) of the esophagus</a:t>
            </a:r>
            <a:r>
              <a:rPr lang="en-US" sz="2200" dirty="0"/>
              <a:t> with PD-L1 CPS 0? PD-L1 CPS 1? </a:t>
            </a:r>
          </a:p>
          <a:p>
            <a:r>
              <a:rPr lang="en-US" sz="2200" dirty="0"/>
              <a:t>Are there any situations in which you prioritize nivolumab/chemotherapy, pembrolizumab/chemotherapy or tislelizumab/chemotherapy over the others for patients with newly diagnosed CLDN18.2-negative, HER2-negative metastatic GE can­cer?</a:t>
            </a:r>
          </a:p>
          <a:p>
            <a:r>
              <a:rPr lang="en-US" sz="2200" dirty="0"/>
              <a:t>Are there any cir­cumstances in which you would still offer an anti-PD-1 antibody-containing regimen to a patient with newly diagnosed metastatic gastroesophageal cancer that was PD-L1-negative? </a:t>
            </a:r>
          </a:p>
          <a:p>
            <a:endParaRPr lang="en-US" sz="2200" dirty="0"/>
          </a:p>
          <a:p>
            <a:endParaRPr lang="en-US" sz="2200" dirty="0"/>
          </a:p>
        </p:txBody>
      </p:sp>
    </p:spTree>
    <p:extLst>
      <p:ext uri="{BB962C8B-B14F-4D97-AF65-F5344CB8AC3E}">
        <p14:creationId xmlns:p14="http://schemas.microsoft.com/office/powerpoint/2010/main" val="1030740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41700"/>
            <a:ext cx="12192000" cy="1143000"/>
          </a:xfrm>
        </p:spPr>
        <p:txBody>
          <a:bodyPr wrap="square" anchor="ctr">
            <a:noAutofit/>
          </a:bodyPr>
          <a:lstStyle/>
          <a:p>
            <a:r>
              <a:rPr lang="en-US" sz="3400" dirty="0"/>
              <a:t>Cases from the Community: Investigators Discuss the Optimal Management of EGFR-Mutated Non-Small Cell Lung Cancer</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0844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Friday, May 29, 2026</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6:30 PM – 8:30 PM CT (7:30 PM – 9:30 PM ET)</a:t>
            </a:r>
            <a:endParaRPr lang="en-US" sz="3200" dirty="0">
              <a:solidFill>
                <a:srgbClr val="02225C"/>
              </a:solidFill>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41256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 Symposium Held Adjunct with the 2026 ASCO® Annual Meeting</a:t>
            </a:r>
          </a:p>
        </p:txBody>
      </p:sp>
      <p:sp>
        <p:nvSpPr>
          <p:cNvPr id="2" name="Text Box 3">
            <a:extLst>
              <a:ext uri="{FF2B5EF4-FFF2-40B4-BE49-F238E27FC236}">
                <a16:creationId xmlns:a16="http://schemas.microsoft.com/office/drawing/2014/main" id="{650630F7-456D-6CF7-19FE-292F831C0AA4}"/>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Jacob Sands, MD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62E6CFA0-8712-B87B-8CC6-EA419433C72C}"/>
              </a:ext>
            </a:extLst>
          </p:cNvPr>
          <p:cNvSpPr txBox="1">
            <a:spLocks noChangeArrowheads="1"/>
          </p:cNvSpPr>
          <p:nvPr/>
        </p:nvSpPr>
        <p:spPr bwMode="auto">
          <a:xfrm>
            <a:off x="4647392" y="327678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2C0E0343-DC2B-0128-70F1-A725CAAF2812}"/>
              </a:ext>
            </a:extLst>
          </p:cNvPr>
          <p:cNvSpPr txBox="1">
            <a:spLocks noChangeArrowheads="1"/>
          </p:cNvSpPr>
          <p:nvPr/>
        </p:nvSpPr>
        <p:spPr bwMode="auto">
          <a:xfrm>
            <a:off x="152400" y="3831296"/>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Sarah B Goldberg, MD, MPH</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Jonathan Goldman,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Joel W Neal, MD, PhD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Antonio Passaro, MD, PhD</a:t>
            </a:r>
            <a:endParaRPr kumimoji="0" lang="en-US" altLang="x-none"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481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25F0-6E3D-20E8-BE9F-EDC47117F51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2CFE0AE-C4DD-B115-0A67-F3DE6C39F76E}"/>
              </a:ext>
            </a:extLst>
          </p:cNvPr>
          <p:cNvSpPr>
            <a:spLocks noGrp="1" noChangeArrowheads="1"/>
          </p:cNvSpPr>
          <p:nvPr>
            <p:ph type="title"/>
          </p:nvPr>
        </p:nvSpPr>
        <p:spPr>
          <a:xfrm>
            <a:off x="-26623" y="341700"/>
            <a:ext cx="12192000" cy="1143000"/>
          </a:xfrm>
        </p:spPr>
        <p:txBody>
          <a:bodyPr wrap="square" anchor="ctr">
            <a:noAutofit/>
          </a:bodyPr>
          <a:lstStyle/>
          <a:p>
            <a:r>
              <a:rPr lang="en-US" sz="3400" dirty="0"/>
              <a:t>Cases from the Community: Investigators Discuss the </a:t>
            </a:r>
            <a:br>
              <a:rPr lang="en-US" sz="3400" dirty="0"/>
            </a:br>
            <a:r>
              <a:rPr lang="en-US" sz="3400" dirty="0"/>
              <a:t>Optimal Management of Chronic Lymphocytic Leukemia</a:t>
            </a:r>
          </a:p>
        </p:txBody>
      </p:sp>
      <p:sp>
        <p:nvSpPr>
          <p:cNvPr id="6" name="Text Box 6">
            <a:extLst>
              <a:ext uri="{FF2B5EF4-FFF2-40B4-BE49-F238E27FC236}">
                <a16:creationId xmlns:a16="http://schemas.microsoft.com/office/drawing/2014/main" id="{544580FD-EF1F-C51D-C017-56FCEBAE7CA1}"/>
              </a:ext>
            </a:extLst>
          </p:cNvPr>
          <p:cNvSpPr txBox="1">
            <a:spLocks noChangeArrowheads="1"/>
          </p:cNvSpPr>
          <p:nvPr/>
        </p:nvSpPr>
        <p:spPr bwMode="auto">
          <a:xfrm>
            <a:off x="0" y="20844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Friday, May 29, 2026</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6:30 PM – 8:30 PM CT (7:30 PM – 9:30 PM ET)</a:t>
            </a:r>
            <a:endParaRPr lang="en-US" sz="3200" dirty="0">
              <a:solidFill>
                <a:srgbClr val="02225C"/>
              </a:solidFill>
              <a:latin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34819DC3-72BE-97BA-E4D5-4309360BA212}"/>
              </a:ext>
            </a:extLst>
          </p:cNvPr>
          <p:cNvSpPr txBox="1">
            <a:spLocks noChangeArrowheads="1"/>
          </p:cNvSpPr>
          <p:nvPr/>
        </p:nvSpPr>
        <p:spPr bwMode="auto">
          <a:xfrm>
            <a:off x="0" y="141256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lang="en-US" sz="2800" b="0" i="1" dirty="0">
                <a:solidFill>
                  <a:srgbClr val="015593"/>
                </a:solidFill>
              </a:rPr>
              <a:t>A CME Symposium Held Adjunct with the 2026 ASCO® Annual Meeting</a:t>
            </a:r>
          </a:p>
        </p:txBody>
      </p:sp>
      <p:sp>
        <p:nvSpPr>
          <p:cNvPr id="2" name="Text Box 3">
            <a:extLst>
              <a:ext uri="{FF2B5EF4-FFF2-40B4-BE49-F238E27FC236}">
                <a16:creationId xmlns:a16="http://schemas.microsoft.com/office/drawing/2014/main" id="{650630F7-456D-6CF7-19FE-292F831C0AA4}"/>
              </a:ext>
            </a:extLst>
          </p:cNvPr>
          <p:cNvSpPr txBox="1">
            <a:spLocks noChangeArrowheads="1"/>
          </p:cNvSpPr>
          <p:nvPr/>
        </p:nvSpPr>
        <p:spPr bwMode="auto">
          <a:xfrm>
            <a:off x="0" y="5733256"/>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Jeremy S Abramson, MD, </a:t>
            </a:r>
            <a:r>
              <a:rPr lang="en-US" altLang="x-none" sz="3200" dirty="0" err="1">
                <a:solidFill>
                  <a:srgbClr val="002060"/>
                </a:solidFill>
                <a:latin typeface="Calibri" panose="020F0502020204030204" pitchFamily="34" charset="0"/>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62E6CFA0-8712-B87B-8CC6-EA419433C72C}"/>
              </a:ext>
            </a:extLst>
          </p:cNvPr>
          <p:cNvSpPr txBox="1">
            <a:spLocks noChangeArrowheads="1"/>
          </p:cNvSpPr>
          <p:nvPr/>
        </p:nvSpPr>
        <p:spPr bwMode="auto">
          <a:xfrm>
            <a:off x="4647392" y="32465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2C0E0343-DC2B-0128-70F1-A725CAAF2812}"/>
              </a:ext>
            </a:extLst>
          </p:cNvPr>
          <p:cNvSpPr txBox="1">
            <a:spLocks noChangeArrowheads="1"/>
          </p:cNvSpPr>
          <p:nvPr/>
        </p:nvSpPr>
        <p:spPr bwMode="auto">
          <a:xfrm>
            <a:off x="152400" y="38010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John N Allan, MD</a:t>
            </a: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Bita Fakhri, MD, MPH</a:t>
            </a:r>
            <a:br>
              <a:rPr lang="en-US" altLang="x-none" sz="3200" dirty="0">
                <a:solidFill>
                  <a:srgbClr val="002060"/>
                </a:solidFill>
                <a:latin typeface="Calibri" panose="020F0502020204030204" pitchFamily="34" charset="0"/>
                <a:cs typeface="Calibri" panose="020F0502020204030204" pitchFamily="34" charset="0"/>
              </a:rPr>
            </a:br>
            <a:r>
              <a:rPr lang="en-US" altLang="x-none" sz="3200" dirty="0">
                <a:solidFill>
                  <a:srgbClr val="002060"/>
                </a:solidFill>
                <a:latin typeface="Calibri" panose="020F0502020204030204" pitchFamily="34" charset="0"/>
                <a:cs typeface="Calibri" panose="020F0502020204030204" pitchFamily="34" charset="0"/>
              </a:rPr>
              <a:t>Shuo Ma, MD, PhD</a:t>
            </a:r>
          </a:p>
          <a:p>
            <a:pPr lvl="0" algn="ctr" defTabSz="914400" eaLnBrk="0" hangingPunct="0">
              <a:lnSpc>
                <a:spcPts val="3440"/>
              </a:lnSpc>
              <a:spcAft>
                <a:spcPts val="0"/>
              </a:spcAft>
              <a:buClr>
                <a:srgbClr val="000000"/>
              </a:buClr>
              <a:buSzPct val="80000"/>
              <a:defRPr/>
            </a:pPr>
            <a:r>
              <a:rPr lang="en-US" altLang="x-none" sz="3200" dirty="0" err="1">
                <a:solidFill>
                  <a:srgbClr val="002060"/>
                </a:solidFill>
                <a:latin typeface="Calibri" panose="020F0502020204030204" pitchFamily="34" charset="0"/>
                <a:cs typeface="Calibri" panose="020F0502020204030204" pitchFamily="34" charset="0"/>
              </a:rPr>
              <a:t>Mazyar</a:t>
            </a:r>
            <a:r>
              <a:rPr lang="en-US" altLang="x-none" sz="3200" dirty="0">
                <a:solidFill>
                  <a:srgbClr val="002060"/>
                </a:solidFill>
                <a:latin typeface="Calibri" panose="020F0502020204030204" pitchFamily="34" charset="0"/>
                <a:cs typeface="Calibri" panose="020F0502020204030204" pitchFamily="34" charset="0"/>
              </a:rPr>
              <a:t> Shadman, MD, MPH</a:t>
            </a:r>
          </a:p>
        </p:txBody>
      </p:sp>
    </p:spTree>
    <p:custDataLst>
      <p:tags r:id="rId1"/>
    </p:custDataLst>
    <p:extLst>
      <p:ext uri="{BB962C8B-B14F-4D97-AF65-F5344CB8AC3E}">
        <p14:creationId xmlns:p14="http://schemas.microsoft.com/office/powerpoint/2010/main" val="3771202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AEC4-417B-3E71-EE41-7E8FC187348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D37DA98-1237-5094-FB34-5A3F8471D2B5}"/>
              </a:ext>
            </a:extLst>
          </p:cNvPr>
          <p:cNvSpPr>
            <a:spLocks noGrp="1" noChangeArrowheads="1"/>
          </p:cNvSpPr>
          <p:nvPr>
            <p:ph type="title"/>
          </p:nvPr>
        </p:nvSpPr>
        <p:spPr>
          <a:xfrm>
            <a:off x="-26623" y="374485"/>
            <a:ext cx="12192000" cy="1143000"/>
          </a:xfrm>
        </p:spPr>
        <p:txBody>
          <a:bodyPr wrap="square" anchor="ctr">
            <a:noAutofit/>
          </a:bodyPr>
          <a:lstStyle/>
          <a:p>
            <a:r>
              <a:rPr lang="en-US" sz="3400" dirty="0"/>
              <a:t>Consensus or Controversy? </a:t>
            </a:r>
            <a:br>
              <a:rPr lang="en-US" sz="3400" dirty="0"/>
            </a:br>
            <a:r>
              <a:rPr lang="en-US" sz="3400" dirty="0"/>
              <a:t>Documenting and Discussing Investigators’ </a:t>
            </a:r>
            <a:br>
              <a:rPr lang="en-US" sz="3400" dirty="0"/>
            </a:br>
            <a:r>
              <a:rPr lang="en-US" sz="3400" dirty="0"/>
              <a:t>Approaches to the Management of Colorectal Cancer</a:t>
            </a:r>
          </a:p>
        </p:txBody>
      </p:sp>
      <p:sp>
        <p:nvSpPr>
          <p:cNvPr id="6" name="Text Box 6">
            <a:extLst>
              <a:ext uri="{FF2B5EF4-FFF2-40B4-BE49-F238E27FC236}">
                <a16:creationId xmlns:a16="http://schemas.microsoft.com/office/drawing/2014/main" id="{D08C5191-ACD3-BE89-F23F-7B0914540F58}"/>
              </a:ext>
            </a:extLst>
          </p:cNvPr>
          <p:cNvSpPr txBox="1">
            <a:spLocks noChangeArrowheads="1"/>
          </p:cNvSpPr>
          <p:nvPr/>
        </p:nvSpPr>
        <p:spPr bwMode="auto">
          <a:xfrm>
            <a:off x="0" y="2458834"/>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6:30 PM – 8:00 PM CT (7:30 PM – 9:00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6F5BB88-3035-2487-3E96-0B14BFEC9B72}"/>
              </a:ext>
            </a:extLst>
          </p:cNvPr>
          <p:cNvSpPr txBox="1">
            <a:spLocks noChangeArrowheads="1"/>
          </p:cNvSpPr>
          <p:nvPr/>
        </p:nvSpPr>
        <p:spPr bwMode="auto">
          <a:xfrm>
            <a:off x="0" y="160700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with the 2026 ASCO® Annual Meeting</a:t>
            </a:r>
          </a:p>
        </p:txBody>
      </p:sp>
      <p:sp>
        <p:nvSpPr>
          <p:cNvPr id="2" name="Text Box 3">
            <a:extLst>
              <a:ext uri="{FF2B5EF4-FFF2-40B4-BE49-F238E27FC236}">
                <a16:creationId xmlns:a16="http://schemas.microsoft.com/office/drawing/2014/main" id="{20B7FB0A-4761-E58F-6517-A45CD1627171}"/>
              </a:ext>
            </a:extLst>
          </p:cNvPr>
          <p:cNvSpPr txBox="1">
            <a:spLocks noChangeArrowheads="1"/>
          </p:cNvSpPr>
          <p:nvPr/>
        </p:nvSpPr>
        <p:spPr bwMode="auto">
          <a:xfrm>
            <a:off x="0" y="5527029"/>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Tanios </a:t>
            </a:r>
            <a:r>
              <a:rPr lang="en-US" altLang="x-none" sz="3200" dirty="0" err="1">
                <a:solidFill>
                  <a:srgbClr val="002060"/>
                </a:solidFill>
                <a:latin typeface="Calibri" panose="020F0502020204030204" pitchFamily="34" charset="0"/>
                <a:cs typeface="Calibri" panose="020F0502020204030204" pitchFamily="34" charset="0"/>
              </a:rPr>
              <a:t>Bekaii</a:t>
            </a:r>
            <a:r>
              <a:rPr lang="en-US" altLang="x-none" sz="3200" dirty="0">
                <a:solidFill>
                  <a:srgbClr val="002060"/>
                </a:solidFill>
                <a:latin typeface="Calibri" panose="020F0502020204030204" pitchFamily="34" charset="0"/>
                <a:cs typeface="Calibri" panose="020F0502020204030204" pitchFamily="34" charset="0"/>
              </a:rPr>
              <a:t>-Saab, MD</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Text Box 7">
            <a:extLst>
              <a:ext uri="{FF2B5EF4-FFF2-40B4-BE49-F238E27FC236}">
                <a16:creationId xmlns:a16="http://schemas.microsoft.com/office/drawing/2014/main" id="{5677A2D3-C164-68A4-3603-94596CD4A18B}"/>
              </a:ext>
            </a:extLst>
          </p:cNvPr>
          <p:cNvSpPr txBox="1">
            <a:spLocks noChangeArrowheads="1"/>
          </p:cNvSpPr>
          <p:nvPr/>
        </p:nvSpPr>
        <p:spPr bwMode="auto">
          <a:xfrm>
            <a:off x="4647392" y="36984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Text Box 6">
            <a:extLst>
              <a:ext uri="{FF2B5EF4-FFF2-40B4-BE49-F238E27FC236}">
                <a16:creationId xmlns:a16="http://schemas.microsoft.com/office/drawing/2014/main" id="{561457D7-4E27-562B-2540-5FFDC5B9D0C0}"/>
              </a:ext>
            </a:extLst>
          </p:cNvPr>
          <p:cNvSpPr txBox="1">
            <a:spLocks noChangeArrowheads="1"/>
          </p:cNvSpPr>
          <p:nvPr/>
        </p:nvSpPr>
        <p:spPr bwMode="auto">
          <a:xfrm>
            <a:off x="152400" y="42529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Stacey A Cohen, MD </a:t>
            </a:r>
          </a:p>
          <a:p>
            <a:pPr lvl="0" algn="ctr" defTabSz="914400" eaLnBrk="0" hangingPunct="0">
              <a:lnSpc>
                <a:spcPts val="3440"/>
              </a:lnSpc>
              <a:spcAft>
                <a:spcPts val="0"/>
              </a:spcAft>
              <a:buClr>
                <a:srgbClr val="000000"/>
              </a:buClr>
              <a:buSzPct val="80000"/>
              <a:defRPr/>
            </a:pPr>
            <a:r>
              <a:rPr lang="en-US" altLang="x-none" sz="3200">
                <a:solidFill>
                  <a:srgbClr val="002060"/>
                </a:solidFill>
                <a:latin typeface="Calibri" panose="020F0502020204030204" pitchFamily="34" charset="0"/>
                <a:cs typeface="Calibri" panose="020F0502020204030204" pitchFamily="34" charset="0"/>
              </a:rPr>
              <a:t>Arvind Dasari, MD, MS</a:t>
            </a:r>
            <a:endParaRPr lang="en-US" altLang="x-none" sz="3200" i="1"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2961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survey currently up on the iPads</a:t>
            </a:r>
            <a:br>
              <a:rPr lang="en-US" sz="2900" dirty="0"/>
            </a:br>
            <a:r>
              <a:rPr lang="en-US" sz="2900" dirty="0"/>
              <a:t>for attendees in the room and on Zoom for</a:t>
            </a:r>
            <a:br>
              <a:rPr lang="en-US" sz="2900" dirty="0"/>
            </a:br>
            <a:r>
              <a:rPr lang="en-US" sz="2900" dirty="0"/>
              <a:t>those attending virtually. The survey will remain open</a:t>
            </a:r>
            <a:br>
              <a:rPr lang="en-US" sz="2900" dirty="0"/>
            </a:br>
            <a:r>
              <a:rPr lang="en-US" sz="2900" dirty="0"/>
              <a:t>up to 5 minutes after the meeting ends.</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546911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l="25925" t="5830" r="1" b="20317"/>
          <a:stretch>
            <a:fillRect/>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t="1411" b="1411"/>
          <a:stretch/>
        </p:blipFill>
        <p:spPr>
          <a:xfrm>
            <a:off x="3166791" y="177578"/>
            <a:ext cx="5858418" cy="6502844"/>
          </a:xfrm>
          <a:prstGeom prst="rect">
            <a:avLst/>
          </a:prstGeom>
          <a:effectLst>
            <a:glow rad="190500">
              <a:schemeClr val="bg2">
                <a:alpha val="20000"/>
              </a:schemeClr>
            </a:glow>
          </a:effectLst>
        </p:spPr>
      </p:pic>
    </p:spTree>
    <p:extLst>
      <p:ext uri="{BB962C8B-B14F-4D97-AF65-F5344CB8AC3E}">
        <p14:creationId xmlns:p14="http://schemas.microsoft.com/office/powerpoint/2010/main" val="71916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1F85-6685-6BD3-1742-DFD92A63EAAA}"/>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F82E53D-BFE2-61CE-02E3-BBDEFF0FA5A5}"/>
              </a:ext>
            </a:extLst>
          </p:cNvPr>
          <p:cNvSpPr>
            <a:spLocks noGrp="1" noChangeArrowheads="1"/>
          </p:cNvSpPr>
          <p:nvPr>
            <p:ph type="title"/>
          </p:nvPr>
        </p:nvSpPr>
        <p:spPr>
          <a:xfrm>
            <a:off x="-26623" y="476672"/>
            <a:ext cx="12192000" cy="1143000"/>
          </a:xfrm>
        </p:spPr>
        <p:txBody>
          <a:bodyPr wrap="square" anchor="ctr">
            <a:noAutofit/>
          </a:bodyPr>
          <a:lstStyle/>
          <a:p>
            <a:r>
              <a:rPr lang="en-US" sz="3600" dirty="0"/>
              <a:t>Consensus or Controversy?</a:t>
            </a:r>
            <a:br>
              <a:rPr lang="en-US" sz="3600" dirty="0"/>
            </a:br>
            <a:r>
              <a:rPr lang="en-US" sz="3600" dirty="0"/>
              <a:t>Documenting and Discussing Investigators’ Approaches </a:t>
            </a:r>
            <a:br>
              <a:rPr lang="en-US" sz="3600" dirty="0"/>
            </a:br>
            <a:r>
              <a:rPr lang="en-US" sz="3600" dirty="0"/>
              <a:t>to the Management of Advanced Gastroesophageal Cancers</a:t>
            </a:r>
          </a:p>
        </p:txBody>
      </p:sp>
      <p:sp>
        <p:nvSpPr>
          <p:cNvPr id="12" name="Text Box 3">
            <a:extLst>
              <a:ext uri="{FF2B5EF4-FFF2-40B4-BE49-F238E27FC236}">
                <a16:creationId xmlns:a16="http://schemas.microsoft.com/office/drawing/2014/main" id="{94EB152C-5317-CF3D-9587-D1781D10C598}"/>
              </a:ext>
            </a:extLst>
          </p:cNvPr>
          <p:cNvSpPr txBox="1">
            <a:spLocks noChangeArrowheads="1"/>
          </p:cNvSpPr>
          <p:nvPr/>
        </p:nvSpPr>
        <p:spPr bwMode="auto">
          <a:xfrm>
            <a:off x="0" y="5429729"/>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
        <p:nvSpPr>
          <p:cNvPr id="13" name="Text Box 7">
            <a:extLst>
              <a:ext uri="{FF2B5EF4-FFF2-40B4-BE49-F238E27FC236}">
                <a16:creationId xmlns:a16="http://schemas.microsoft.com/office/drawing/2014/main" id="{1E85FF2F-74C5-86DB-05A4-A4BBBE862602}"/>
              </a:ext>
            </a:extLst>
          </p:cNvPr>
          <p:cNvSpPr txBox="1">
            <a:spLocks noChangeArrowheads="1"/>
          </p:cNvSpPr>
          <p:nvPr/>
        </p:nvSpPr>
        <p:spPr bwMode="auto">
          <a:xfrm>
            <a:off x="4647392" y="346793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40D3BCF-87B6-F324-E7B0-DC9E8529A3BF}"/>
              </a:ext>
            </a:extLst>
          </p:cNvPr>
          <p:cNvSpPr txBox="1">
            <a:spLocks noChangeArrowheads="1"/>
          </p:cNvSpPr>
          <p:nvPr/>
        </p:nvSpPr>
        <p:spPr bwMode="auto">
          <a:xfrm>
            <a:off x="0" y="198177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11:30 AM – 1:00 PM CT (12:30 PM – 2:00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Text Box 6">
            <a:extLst>
              <a:ext uri="{FF2B5EF4-FFF2-40B4-BE49-F238E27FC236}">
                <a16:creationId xmlns:a16="http://schemas.microsoft.com/office/drawing/2014/main" id="{E65819C4-8E08-1F95-D20F-6A1D7A0915ED}"/>
              </a:ext>
            </a:extLst>
          </p:cNvPr>
          <p:cNvSpPr txBox="1">
            <a:spLocks noChangeArrowheads="1"/>
          </p:cNvSpPr>
          <p:nvPr/>
        </p:nvSpPr>
        <p:spPr bwMode="auto">
          <a:xfrm>
            <a:off x="152400" y="415699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Manish A Shah,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Eric Van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Cutsem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p:txBody>
      </p:sp>
    </p:spTree>
    <p:custDataLst>
      <p:tags r:id="rId1"/>
    </p:custDataLst>
    <p:extLst>
      <p:ext uri="{BB962C8B-B14F-4D97-AF65-F5344CB8AC3E}">
        <p14:creationId xmlns:p14="http://schemas.microsoft.com/office/powerpoint/2010/main" val="2733264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8" y="1416053"/>
            <a:ext cx="10945216"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HER2-Targeted Approaches in Advanced Gastroesophageal Cancers —Prof Van </a:t>
            </a:r>
            <a:r>
              <a:rPr lang="en-US" sz="2500" dirty="0" err="1">
                <a:solidFill>
                  <a:schemeClr val="tx1"/>
                </a:solidFill>
              </a:rPr>
              <a:t>Cutsem</a:t>
            </a:r>
            <a:r>
              <a:rPr lang="en-US" sz="2500" dirty="0">
                <a:solidFill>
                  <a:schemeClr val="tx1"/>
                </a:solidFill>
              </a:rPr>
              <a:t>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Targeting CLDN18.2 in Advanced Gastroesophageal Cancers — Dr Shah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Available Immunotherapeutic Strategies for Advanced Gastroesophageal Cancers — Dr </a:t>
            </a:r>
            <a:r>
              <a:rPr lang="en-US" sz="2500" dirty="0" err="1">
                <a:solidFill>
                  <a:schemeClr val="tx1"/>
                </a:solidFill>
              </a:rPr>
              <a:t>Janjigian</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D5DC-1E0F-DAB7-E1C7-BC556439288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169DF4-6C6E-2E80-4B58-45FCB1BFBF23}"/>
              </a:ext>
            </a:extLst>
          </p:cNvPr>
          <p:cNvSpPr/>
          <p:nvPr/>
        </p:nvSpPr>
        <p:spPr bwMode="auto">
          <a:xfrm>
            <a:off x="740128" y="1370013"/>
            <a:ext cx="11044504"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5854071-7229-5529-4836-42E0E3934ADE}"/>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A3852C8-67E5-2A43-9F33-E9A913296A09}"/>
              </a:ext>
            </a:extLst>
          </p:cNvPr>
          <p:cNvSpPr>
            <a:spLocks noGrp="1"/>
          </p:cNvSpPr>
          <p:nvPr>
            <p:ph idx="1"/>
          </p:nvPr>
        </p:nvSpPr>
        <p:spPr>
          <a:xfrm>
            <a:off x="767408" y="1416053"/>
            <a:ext cx="10945216" cy="4799013"/>
          </a:xfrm>
        </p:spPr>
        <p:txBody>
          <a:bodyPr/>
          <a:lstStyle/>
          <a:p>
            <a:pPr marL="98425" indent="0">
              <a:lnSpc>
                <a:spcPct val="100000"/>
              </a:lnSpc>
              <a:spcBef>
                <a:spcPts val="1600"/>
              </a:spcBef>
              <a:spcAft>
                <a:spcPts val="0"/>
              </a:spcAft>
              <a:buNone/>
            </a:pPr>
            <a:r>
              <a:rPr lang="en-US" sz="2500" dirty="0">
                <a:solidFill>
                  <a:schemeClr val="bg1"/>
                </a:solidFill>
              </a:rPr>
              <a:t>Module 1: HER2-Targeted Approaches in Advanced Gastroesophageal Cancers —Prof Van </a:t>
            </a:r>
            <a:r>
              <a:rPr lang="en-US" sz="2500" dirty="0" err="1">
                <a:solidFill>
                  <a:schemeClr val="bg1"/>
                </a:solidFill>
              </a:rPr>
              <a:t>Cutsem</a:t>
            </a:r>
            <a:endParaRPr lang="en-US" sz="2500" dirty="0">
              <a:solidFill>
                <a:schemeClr val="bg1"/>
              </a:solidFill>
            </a:endParaRPr>
          </a:p>
          <a:p>
            <a:pPr marL="98425" indent="0">
              <a:lnSpc>
                <a:spcPct val="100000"/>
              </a:lnSpc>
              <a:spcBef>
                <a:spcPts val="1600"/>
              </a:spcBef>
              <a:spcAft>
                <a:spcPts val="0"/>
              </a:spcAft>
              <a:buNone/>
            </a:pPr>
            <a:r>
              <a:rPr lang="en-US" sz="2500" dirty="0">
                <a:solidFill>
                  <a:srgbClr val="0432FF"/>
                </a:solidFill>
              </a:rPr>
              <a:t>Module 2:</a:t>
            </a:r>
            <a:r>
              <a:rPr lang="en-US" sz="2500" dirty="0">
                <a:solidFill>
                  <a:schemeClr val="bg1"/>
                </a:solidFill>
              </a:rPr>
              <a:t> </a:t>
            </a:r>
            <a:r>
              <a:rPr lang="en-US" sz="2500" dirty="0">
                <a:solidFill>
                  <a:schemeClr val="tx1"/>
                </a:solidFill>
              </a:rPr>
              <a:t>Targeting CLDN18.2 in Advanced Gastroesophageal Cancers — Dr Shah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Available Immunotherapeutic Strategies for Advanced Gastroesophageal Cancers — Dr </a:t>
            </a:r>
            <a:r>
              <a:rPr lang="en-US" sz="2500" dirty="0" err="1">
                <a:solidFill>
                  <a:schemeClr val="tx1"/>
                </a:solidFill>
              </a:rPr>
              <a:t>Janjigian</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473867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353742" y="1196752"/>
            <a:ext cx="371892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 </a:t>
            </a:r>
            <a:b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Yelena Y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Janjigian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Carroll and Milton Petrie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and Chief Attending Gastrointestinal Oncology Service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196752"/>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370782"/>
            <a:ext cx="5037453"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Manish A Shah,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Bartlett Family Professor 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Solid Tumor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NewYork</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-Presbyterian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370782"/>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16202" y="3594411"/>
            <a:ext cx="453339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 Van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Cutsem</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Digestive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Hospitals Leuven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Leuven, Belgium</a:t>
            </a: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4563" y="3594411"/>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3"/>
          <p:cNvSpPr>
            <a:spLocks noChangeArrowheads="1"/>
          </p:cNvSpPr>
          <p:nvPr/>
        </p:nvSpPr>
        <p:spPr bwMode="auto">
          <a:xfrm>
            <a:off x="5879976" y="2576411"/>
            <a:ext cx="595030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2" rIns="91354" bIns="45672" anchor="ctr"/>
          <a:lstStyle>
            <a:lvl1pPr defTabSz="977900">
              <a:spcBef>
                <a:spcPct val="20000"/>
              </a:spcBef>
              <a:buChar char="•"/>
              <a:defRPr sz="2900">
                <a:solidFill>
                  <a:schemeClr val="bg2"/>
                </a:solidFill>
                <a:latin typeface="Gill Sans Std" pitchFamily="34" charset="0"/>
              </a:defRPr>
            </a:lvl1pPr>
            <a:lvl2pPr marL="742950" indent="-285750" defTabSz="977900">
              <a:spcBef>
                <a:spcPct val="20000"/>
              </a:spcBef>
              <a:buChar char="–"/>
              <a:defRPr sz="2500">
                <a:solidFill>
                  <a:schemeClr val="bg2"/>
                </a:solidFill>
                <a:latin typeface="Gill Sans Std" pitchFamily="34" charset="0"/>
              </a:defRPr>
            </a:lvl2pPr>
            <a:lvl3pPr marL="1143000" indent="-228600" defTabSz="977900">
              <a:spcBef>
                <a:spcPct val="20000"/>
              </a:spcBef>
              <a:buChar char="•"/>
              <a:defRPr sz="2100">
                <a:solidFill>
                  <a:schemeClr val="bg2"/>
                </a:solidFill>
                <a:latin typeface="Gill Sans Std" pitchFamily="34" charset="0"/>
              </a:defRPr>
            </a:lvl3pPr>
            <a:lvl4pPr marL="1600200" indent="-228600" defTabSz="977900">
              <a:spcBef>
                <a:spcPct val="20000"/>
              </a:spcBef>
              <a:buChar char="–"/>
              <a:defRPr sz="1700">
                <a:solidFill>
                  <a:schemeClr val="bg2"/>
                </a:solidFill>
                <a:latin typeface="Gill Sans Std" pitchFamily="34" charset="0"/>
              </a:defRPr>
            </a:lvl4pPr>
            <a:lvl5pPr marL="2057400" indent="-228600" defTabSz="977900">
              <a:spcBef>
                <a:spcPct val="20000"/>
              </a:spcBef>
              <a:buChar char="»"/>
              <a:defRPr sz="1700">
                <a:solidFill>
                  <a:schemeClr val="bg2"/>
                </a:solidFill>
                <a:latin typeface="Gill Sans Std" pitchFamily="34" charset="0"/>
              </a:defRPr>
            </a:lvl5pPr>
            <a:lvl6pPr marL="2514600" indent="-228600" defTabSz="977900" eaLnBrk="0" fontAlgn="base" hangingPunct="0">
              <a:spcBef>
                <a:spcPct val="20000"/>
              </a:spcBef>
              <a:spcAft>
                <a:spcPct val="0"/>
              </a:spcAft>
              <a:buChar char="»"/>
              <a:defRPr sz="1700">
                <a:solidFill>
                  <a:schemeClr val="bg2"/>
                </a:solidFill>
                <a:latin typeface="Gill Sans Std" pitchFamily="34" charset="0"/>
              </a:defRPr>
            </a:lvl6pPr>
            <a:lvl7pPr marL="2971800" indent="-228600" defTabSz="977900" eaLnBrk="0" fontAlgn="base" hangingPunct="0">
              <a:spcBef>
                <a:spcPct val="20000"/>
              </a:spcBef>
              <a:spcAft>
                <a:spcPct val="0"/>
              </a:spcAft>
              <a:buChar char="»"/>
              <a:defRPr sz="1700">
                <a:solidFill>
                  <a:schemeClr val="bg2"/>
                </a:solidFill>
                <a:latin typeface="Gill Sans Std" pitchFamily="34" charset="0"/>
              </a:defRPr>
            </a:lvl7pPr>
            <a:lvl8pPr marL="3429000" indent="-228600" defTabSz="977900" eaLnBrk="0" fontAlgn="base" hangingPunct="0">
              <a:spcBef>
                <a:spcPct val="20000"/>
              </a:spcBef>
              <a:spcAft>
                <a:spcPct val="0"/>
              </a:spcAft>
              <a:buChar char="»"/>
              <a:defRPr sz="1700">
                <a:solidFill>
                  <a:schemeClr val="bg2"/>
                </a:solidFill>
                <a:latin typeface="Gill Sans Std" pitchFamily="34" charset="0"/>
              </a:defRPr>
            </a:lvl8pPr>
            <a:lvl9pPr marL="3886200" indent="-228600" defTabSz="977900" eaLnBrk="0" fontAlgn="base" hangingPunct="0">
              <a:spcBef>
                <a:spcPct val="20000"/>
              </a:spcBef>
              <a:spcAft>
                <a:spcPct val="0"/>
              </a:spcAft>
              <a:buChar char="»"/>
              <a:defRPr sz="1700">
                <a:solidFill>
                  <a:schemeClr val="bg2"/>
                </a:solidFill>
                <a:latin typeface="Gill Sans Std" pitchFamily="34" charset="0"/>
              </a:defRPr>
            </a:lvl9pPr>
          </a:lstStyle>
          <a:p>
            <a:pPr marL="0" marR="0" lvl="0" indent="0" algn="ctr" defTabSz="977900" rtl="0" eaLnBrk="0" fontAlgn="base" latinLnBrk="0" hangingPunct="0">
              <a:lnSpc>
                <a:spcPct val="100000"/>
              </a:lnSpc>
              <a:spcBef>
                <a:spcPct val="20000"/>
              </a:spcBef>
              <a:spcAft>
                <a:spcPct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Gill Sans Std"/>
                <a:ea typeface="+mn-ea"/>
                <a:cs typeface="+mn-cs"/>
              </a:rPr>
              <a:t>HER2-Targeted Approaches </a:t>
            </a:r>
            <a:br>
              <a:rPr kumimoji="0" lang="en-US" sz="2900" b="1" i="0" u="none" strike="noStrike" kern="1200" cap="none" spc="0" normalizeH="0" baseline="0" noProof="0" dirty="0">
                <a:ln>
                  <a:noFill/>
                </a:ln>
                <a:solidFill>
                  <a:srgbClr val="000000"/>
                </a:solidFill>
                <a:effectLst/>
                <a:uLnTx/>
                <a:uFillTx/>
                <a:latin typeface="Gill Sans Std"/>
                <a:ea typeface="+mn-ea"/>
                <a:cs typeface="+mn-cs"/>
              </a:rPr>
            </a:br>
            <a:r>
              <a:rPr kumimoji="0" lang="en-US" sz="2900" b="1" i="0" u="none" strike="noStrike" kern="1200" cap="none" spc="0" normalizeH="0" baseline="0" noProof="0" dirty="0">
                <a:ln>
                  <a:noFill/>
                </a:ln>
                <a:solidFill>
                  <a:srgbClr val="000000"/>
                </a:solidFill>
                <a:effectLst/>
                <a:uLnTx/>
                <a:uFillTx/>
                <a:latin typeface="Gill Sans Std"/>
                <a:ea typeface="+mn-ea"/>
                <a:cs typeface="+mn-cs"/>
              </a:rPr>
              <a:t>in Advanced </a:t>
            </a:r>
            <a:br>
              <a:rPr kumimoji="0" lang="en-US" sz="2900" b="1" i="0" u="none" strike="noStrike" kern="1200" cap="none" spc="0" normalizeH="0" baseline="0" noProof="0" dirty="0">
                <a:ln>
                  <a:noFill/>
                </a:ln>
                <a:solidFill>
                  <a:srgbClr val="000000"/>
                </a:solidFill>
                <a:effectLst/>
                <a:uLnTx/>
                <a:uFillTx/>
                <a:latin typeface="Gill Sans Std"/>
                <a:ea typeface="+mn-ea"/>
                <a:cs typeface="+mn-cs"/>
              </a:rPr>
            </a:br>
            <a:r>
              <a:rPr kumimoji="0" lang="en-US" sz="2900" b="1" i="0" u="none" strike="noStrike" kern="1200" cap="none" spc="0" normalizeH="0" baseline="0" noProof="0" dirty="0">
                <a:ln>
                  <a:noFill/>
                </a:ln>
                <a:solidFill>
                  <a:srgbClr val="000000"/>
                </a:solidFill>
                <a:effectLst/>
                <a:uLnTx/>
                <a:uFillTx/>
                <a:latin typeface="Gill Sans Std"/>
                <a:ea typeface="+mn-ea"/>
                <a:cs typeface="+mn-cs"/>
              </a:rPr>
              <a:t>Gastroesophageal Cancers </a:t>
            </a:r>
          </a:p>
          <a:p>
            <a:pPr marL="0" marR="0" lvl="0" indent="0" algn="ctr" defTabSz="977900" rtl="0" eaLnBrk="1" fontAlgn="base" latinLnBrk="0" hangingPunct="1">
              <a:lnSpc>
                <a:spcPct val="100000"/>
              </a:lnSpc>
              <a:spcBef>
                <a:spcPct val="0"/>
              </a:spcBef>
              <a:spcAft>
                <a:spcPct val="0"/>
              </a:spcAft>
              <a:buClrTx/>
              <a:buSzTx/>
              <a:buFontTx/>
              <a:buNone/>
              <a:tabLst/>
              <a:defRPr/>
            </a:pPr>
            <a:endParaRPr kumimoji="0" lang="en-US" sz="2800" b="1" i="0" u="none" strike="noStrike" kern="100" cap="none" spc="0" normalizeH="0" baseline="0" noProof="0" dirty="0">
              <a:ln>
                <a:noFill/>
              </a:ln>
              <a:solidFill>
                <a:srgbClr val="000000"/>
              </a:solidFill>
              <a:effectLst/>
              <a:uLnTx/>
              <a:uFillTx/>
              <a:latin typeface="Gill Sans Std"/>
              <a:ea typeface="Verdana" panose="020B0604030504040204" pitchFamily="34" charset="0"/>
              <a:cs typeface="Calibri Light" panose="020F0302020204030204" pitchFamily="34" charset="0"/>
            </a:endParaRPr>
          </a:p>
        </p:txBody>
      </p:sp>
      <p:sp>
        <p:nvSpPr>
          <p:cNvPr id="635907" name="Text Box 4"/>
          <p:cNvSpPr txBox="1">
            <a:spLocks noChangeArrowheads="1"/>
          </p:cNvSpPr>
          <p:nvPr/>
        </p:nvSpPr>
        <p:spPr bwMode="auto">
          <a:xfrm>
            <a:off x="6672064" y="3910388"/>
            <a:ext cx="4561086" cy="141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4" tIns="45672" rIns="91354" bIns="45672">
            <a:spAutoFit/>
          </a:bodyPr>
          <a:lstStyle>
            <a:lvl1pPr>
              <a:defRPr sz="3600" b="1">
                <a:solidFill>
                  <a:schemeClr val="tx2"/>
                </a:solidFill>
                <a:latin typeface="Arial" panose="020B0604020202020204" pitchFamily="34" charset="0"/>
              </a:defRPr>
            </a:lvl1pPr>
            <a:lvl2pPr marL="742950" indent="-285750">
              <a:defRPr sz="3600" b="1">
                <a:solidFill>
                  <a:schemeClr val="tx2"/>
                </a:solidFill>
                <a:latin typeface="Arial" panose="020B0604020202020204" pitchFamily="34" charset="0"/>
              </a:defRPr>
            </a:lvl2pPr>
            <a:lvl3pPr marL="1143000" indent="-228600">
              <a:defRPr sz="3600" b="1">
                <a:solidFill>
                  <a:schemeClr val="tx2"/>
                </a:solidFill>
                <a:latin typeface="Arial" panose="020B0604020202020204" pitchFamily="34" charset="0"/>
              </a:defRPr>
            </a:lvl3pPr>
            <a:lvl4pPr marL="1600200" indent="-228600">
              <a:defRPr sz="3600" b="1">
                <a:solidFill>
                  <a:schemeClr val="tx2"/>
                </a:solidFill>
                <a:latin typeface="Arial" panose="020B0604020202020204" pitchFamily="34" charset="0"/>
              </a:defRPr>
            </a:lvl4pPr>
            <a:lvl5pPr marL="2057400" indent="-228600">
              <a:defRPr sz="3600" b="1">
                <a:solidFill>
                  <a:schemeClr val="tx2"/>
                </a:solidFill>
                <a:latin typeface="Arial" panose="020B0604020202020204" pitchFamily="34" charset="0"/>
              </a:defRPr>
            </a:lvl5pPr>
            <a:lvl6pPr marL="2514600" indent="-228600" eaLnBrk="0" fontAlgn="base" hangingPunct="0">
              <a:spcBef>
                <a:spcPct val="0"/>
              </a:spcBef>
              <a:spcAft>
                <a:spcPct val="0"/>
              </a:spcAft>
              <a:defRPr sz="3600" b="1">
                <a:solidFill>
                  <a:schemeClr val="tx2"/>
                </a:solidFill>
                <a:latin typeface="Arial" panose="020B0604020202020204" pitchFamily="34" charset="0"/>
              </a:defRPr>
            </a:lvl6pPr>
            <a:lvl7pPr marL="2971800" indent="-228600" eaLnBrk="0" fontAlgn="base" hangingPunct="0">
              <a:spcBef>
                <a:spcPct val="0"/>
              </a:spcBef>
              <a:spcAft>
                <a:spcPct val="0"/>
              </a:spcAft>
              <a:defRPr sz="3600" b="1">
                <a:solidFill>
                  <a:schemeClr val="tx2"/>
                </a:solidFill>
                <a:latin typeface="Arial" panose="020B0604020202020204" pitchFamily="34" charset="0"/>
              </a:defRPr>
            </a:lvl7pPr>
            <a:lvl8pPr marL="3429000" indent="-228600" eaLnBrk="0" fontAlgn="base" hangingPunct="0">
              <a:spcBef>
                <a:spcPct val="0"/>
              </a:spcBef>
              <a:spcAft>
                <a:spcPct val="0"/>
              </a:spcAft>
              <a:defRPr sz="3600" b="1">
                <a:solidFill>
                  <a:schemeClr val="tx2"/>
                </a:solidFill>
                <a:latin typeface="Arial" panose="020B0604020202020204" pitchFamily="34" charset="0"/>
              </a:defRPr>
            </a:lvl8pPr>
            <a:lvl9pPr marL="3886200" indent="-228600" eaLnBrk="0" fontAlgn="base" hangingPunct="0">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Prof Eric Van </a:t>
            </a:r>
            <a:r>
              <a:rPr kumimoji="0" lang="en-US" sz="1800" b="1"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Calibri Light" panose="020F0302020204030204" pitchFamily="34" charset="0"/>
              </a:rPr>
              <a:t>Cutsem</a:t>
            </a: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MD, PhD</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Digestive Oncology </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Leuven, Belgium</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hlinkClick r:id="rId3">
                  <a:extLst>
                    <a:ext uri="{A12FA001-AC4F-418D-AE19-62706E023703}">
                      <ahyp:hlinkClr xmlns:ahyp="http://schemas.microsoft.com/office/drawing/2018/hyperlinkcolor" val="tx"/>
                    </a:ext>
                  </a:extLst>
                </a:hlinkClick>
              </a:rPr>
              <a:t>Eric.VanCutsem@kuleuven.be</a:t>
            </a:r>
            <a:r>
              <a:rPr kumimoji="0" lang="en-US" sz="14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 </a:t>
            </a:r>
          </a:p>
          <a:p>
            <a:pPr marL="0" marR="0" lvl="0" indent="0" algn="ctr" defTabSz="914400" rtl="0" eaLnBrk="0" fontAlgn="base" latinLnBrk="0" hangingPunct="0">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pic>
        <p:nvPicPr>
          <p:cNvPr id="635909" name="Picture 10" descr="Afbeeldingsresultaat voor ladeuze"/>
          <p:cNvPicPr>
            <a:picLocks noChangeAspect="1" noChangeArrowheads="1"/>
          </p:cNvPicPr>
          <p:nvPr/>
        </p:nvPicPr>
        <p:blipFill>
          <a:blip r:embed="rId4">
            <a:extLst>
              <a:ext uri="{28A0092B-C50C-407E-A947-70E740481C1C}">
                <a14:useLocalDpi xmlns:a14="http://schemas.microsoft.com/office/drawing/2010/main" val="0"/>
              </a:ext>
            </a:extLst>
          </a:blip>
          <a:srcRect l="1389" t="1389" r="2515"/>
          <a:stretch>
            <a:fillRect/>
          </a:stretch>
        </p:blipFill>
        <p:spPr bwMode="auto">
          <a:xfrm>
            <a:off x="-25400" y="5326063"/>
            <a:ext cx="282892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EC304467-4E82-8A4F-8891-C3DDF9F5F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4" y="2040557"/>
            <a:ext cx="5627303" cy="3285507"/>
          </a:xfrm>
          <a:prstGeom prst="rect">
            <a:avLst/>
          </a:prstGeom>
        </p:spPr>
      </p:pic>
    </p:spTree>
    <p:extLst>
      <p:ext uri="{BB962C8B-B14F-4D97-AF65-F5344CB8AC3E}">
        <p14:creationId xmlns:p14="http://schemas.microsoft.com/office/powerpoint/2010/main" val="315626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B4B83D-77BA-4E99-93FB-EB17BDB46DEC}"/>
              </a:ext>
            </a:extLst>
          </p:cNvPr>
          <p:cNvSpPr>
            <a:spLocks noGrp="1"/>
          </p:cNvSpPr>
          <p:nvPr>
            <p:ph type="body" sz="quarter" idx="10"/>
          </p:nvPr>
        </p:nvSpPr>
        <p:spPr>
          <a:xfrm>
            <a:off x="4086453" y="6443021"/>
            <a:ext cx="7885210" cy="280682"/>
          </a:xfrm>
        </p:spPr>
        <p:txBody>
          <a:bodyPr/>
          <a:lstStyle/>
          <a:p>
            <a:pPr algn="r"/>
            <a:r>
              <a:rPr lang="en-US" sz="1400" dirty="0">
                <a:latin typeface="Arial" panose="020B0604020202020204" pitchFamily="34" charset="0"/>
                <a:cs typeface="Arial" panose="020B0604020202020204" pitchFamily="34" charset="0"/>
              </a:rPr>
              <a:t>Oh DY, Bang YJ. Nat Rev Clin Oncol. 2020;17:33-48.</a:t>
            </a:r>
          </a:p>
        </p:txBody>
      </p:sp>
      <p:sp>
        <p:nvSpPr>
          <p:cNvPr id="11" name="Title 10">
            <a:extLst>
              <a:ext uri="{FF2B5EF4-FFF2-40B4-BE49-F238E27FC236}">
                <a16:creationId xmlns:a16="http://schemas.microsoft.com/office/drawing/2014/main" id="{4EB97F0D-3434-4924-882A-6C833BB9344C}"/>
              </a:ext>
            </a:extLst>
          </p:cNvPr>
          <p:cNvSpPr>
            <a:spLocks noGrp="1"/>
          </p:cNvSpPr>
          <p:nvPr>
            <p:ph type="title"/>
          </p:nvPr>
        </p:nvSpPr>
        <p:spPr>
          <a:xfrm>
            <a:off x="2542683" y="88361"/>
            <a:ext cx="8748346" cy="780439"/>
          </a:xfrm>
        </p:spPr>
        <p:txBody>
          <a:bodyPr/>
          <a:lstStyle/>
          <a:p>
            <a:pPr algn="ctr"/>
            <a:r>
              <a:rPr lang="en-US" sz="2800" dirty="0">
                <a:solidFill>
                  <a:schemeClr val="tx2"/>
                </a:solidFill>
                <a:latin typeface="Calibri Light" panose="020F0302020204030204" pitchFamily="34" charset="0"/>
                <a:cs typeface="Calibri Light" panose="020F0302020204030204" pitchFamily="34" charset="0"/>
              </a:rPr>
              <a:t>Mechanism of Action of HER2-Targeting Therapies</a:t>
            </a:r>
          </a:p>
        </p:txBody>
      </p:sp>
      <p:grpSp>
        <p:nvGrpSpPr>
          <p:cNvPr id="3" name="Group 2">
            <a:extLst>
              <a:ext uri="{FF2B5EF4-FFF2-40B4-BE49-F238E27FC236}">
                <a16:creationId xmlns:a16="http://schemas.microsoft.com/office/drawing/2014/main" id="{A45179E5-44A2-24C7-6724-32FB5E240C17}"/>
              </a:ext>
            </a:extLst>
          </p:cNvPr>
          <p:cNvGrpSpPr/>
          <p:nvPr/>
        </p:nvGrpSpPr>
        <p:grpSpPr>
          <a:xfrm>
            <a:off x="1775520" y="1124744"/>
            <a:ext cx="9137049" cy="5328592"/>
            <a:chOff x="1775520" y="1124744"/>
            <a:chExt cx="9137049" cy="5328592"/>
          </a:xfrm>
        </p:grpSpPr>
        <p:pic>
          <p:nvPicPr>
            <p:cNvPr id="5" name="Picture 2">
              <a:extLst>
                <a:ext uri="{FF2B5EF4-FFF2-40B4-BE49-F238E27FC236}">
                  <a16:creationId xmlns:a16="http://schemas.microsoft.com/office/drawing/2014/main" id="{91B8D8A9-73F9-45F8-B09D-40C6633AC33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b="94178"/>
            <a:stretch>
              <a:fillRect/>
            </a:stretch>
          </p:blipFill>
          <p:spPr bwMode="auto">
            <a:xfrm>
              <a:off x="1775520" y="1124744"/>
              <a:ext cx="9137049" cy="2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5764F3-53FE-F322-C829-3E1BFEFBDE77}"/>
                </a:ext>
              </a:extLst>
            </p:cNvPr>
            <p:cNvPicPr>
              <a:picLocks noChangeAspect="1"/>
            </p:cNvPicPr>
            <p:nvPr/>
          </p:nvPicPr>
          <p:blipFill>
            <a:blip r:embed="rId4"/>
            <a:stretch>
              <a:fillRect/>
            </a:stretch>
          </p:blipFill>
          <p:spPr>
            <a:xfrm>
              <a:off x="1775520" y="1423769"/>
              <a:ext cx="9137048" cy="5029567"/>
            </a:xfrm>
            <a:prstGeom prst="rect">
              <a:avLst/>
            </a:prstGeom>
          </p:spPr>
        </p:pic>
      </p:grpSp>
    </p:spTree>
    <p:extLst>
      <p:ext uri="{BB962C8B-B14F-4D97-AF65-F5344CB8AC3E}">
        <p14:creationId xmlns:p14="http://schemas.microsoft.com/office/powerpoint/2010/main" val="2898625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or: Elbow 30">
            <a:extLst>
              <a:ext uri="{FF2B5EF4-FFF2-40B4-BE49-F238E27FC236}">
                <a16:creationId xmlns:a16="http://schemas.microsoft.com/office/drawing/2014/main" id="{67A0188F-5039-4393-9C79-935903F5EDBC}"/>
              </a:ext>
            </a:extLst>
          </p:cNvPr>
          <p:cNvCxnSpPr>
            <a:stCxn id="6" idx="3"/>
            <a:endCxn id="8" idx="1"/>
          </p:cNvCxnSpPr>
          <p:nvPr/>
        </p:nvCxnSpPr>
        <p:spPr>
          <a:xfrm flipV="1">
            <a:off x="4647252" y="1632635"/>
            <a:ext cx="2490203" cy="815864"/>
          </a:xfrm>
          <a:prstGeom prst="bentConnector3">
            <a:avLst/>
          </a:prstGeom>
          <a:ln w="28575" cap="flat" cmpd="sng" algn="ctr">
            <a:solidFill>
              <a:srgbClr val="000000"/>
            </a:solidFill>
            <a:prstDash val="solid"/>
            <a:round/>
            <a:headEnd type="none" w="med" len="med"/>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F573F676-22FE-4CD3-9DE3-96E32B7CA811}"/>
              </a:ext>
            </a:extLst>
          </p:cNvPr>
          <p:cNvCxnSpPr>
            <a:stCxn id="6" idx="3"/>
            <a:endCxn id="9" idx="1"/>
          </p:cNvCxnSpPr>
          <p:nvPr/>
        </p:nvCxnSpPr>
        <p:spPr>
          <a:xfrm>
            <a:off x="4647252" y="2448499"/>
            <a:ext cx="2479434" cy="933978"/>
          </a:xfrm>
          <a:prstGeom prst="bentConnector3">
            <a:avLst/>
          </a:prstGeom>
          <a:ln w="28575" cap="flat" cmpd="sng" algn="ctr">
            <a:solidFill>
              <a:srgbClr val="000000"/>
            </a:solidFill>
            <a:prstDash val="solid"/>
            <a:round/>
            <a:headEnd type="none" w="med" len="med"/>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9DB699B1-8F14-490D-A856-1E7A8EE105C6}"/>
              </a:ext>
            </a:extLst>
          </p:cNvPr>
          <p:cNvSpPr>
            <a:spLocks noGrp="1"/>
          </p:cNvSpPr>
          <p:nvPr>
            <p:ph type="title"/>
          </p:nvPr>
        </p:nvSpPr>
        <p:spPr>
          <a:xfrm>
            <a:off x="2493683" y="-122672"/>
            <a:ext cx="8468487" cy="1155700"/>
          </a:xfrm>
        </p:spPr>
        <p:txBody>
          <a:bodyPr>
            <a:normAutofit/>
          </a:bodyPr>
          <a:lstStyle/>
          <a:p>
            <a:pPr algn="ctr">
              <a:lnSpc>
                <a:spcPct val="80000"/>
              </a:lnSpc>
            </a:pPr>
            <a:r>
              <a:rPr lang="en-US" sz="2800" dirty="0">
                <a:solidFill>
                  <a:schemeClr val="tx2"/>
                </a:solidFill>
                <a:latin typeface="Calibri Light" panose="020F0302020204030204" pitchFamily="34" charset="0"/>
                <a:cs typeface="Calibri Light" panose="020F0302020204030204" pitchFamily="34" charset="0"/>
              </a:rPr>
              <a:t>KEYNOTE-811 Global Cohort: Randomized, Double-Blind, Phase 3 Study of dual PD-1 &amp; HER2 blockade</a:t>
            </a:r>
          </a:p>
        </p:txBody>
      </p:sp>
      <p:sp>
        <p:nvSpPr>
          <p:cNvPr id="4" name="Text Placeholder 3">
            <a:extLst>
              <a:ext uri="{FF2B5EF4-FFF2-40B4-BE49-F238E27FC236}">
                <a16:creationId xmlns:a16="http://schemas.microsoft.com/office/drawing/2014/main" id="{0A7D3E3C-9457-4FA7-AE44-02DE05E01E12}"/>
              </a:ext>
            </a:extLst>
          </p:cNvPr>
          <p:cNvSpPr>
            <a:spLocks noGrp="1"/>
          </p:cNvSpPr>
          <p:nvPr>
            <p:ph type="body" sz="quarter" idx="13"/>
          </p:nvPr>
        </p:nvSpPr>
        <p:spPr>
          <a:xfrm>
            <a:off x="0" y="6162259"/>
            <a:ext cx="12192000" cy="249161"/>
          </a:xfrm>
        </p:spPr>
        <p:txBody>
          <a:bodyPr/>
          <a:lstStyle/>
          <a:p>
            <a:pPr algn="ctr"/>
            <a:r>
              <a:rPr lang="en-US" sz="1050" baseline="30000" dirty="0"/>
              <a:t>a</a:t>
            </a:r>
            <a:r>
              <a:rPr lang="en-US" sz="1050" dirty="0"/>
              <a:t>Trastuzumab: 6 mg/kg IV Q3W following an 8 mg/kg loading dose. FP: 5-fluorouracil 800 mg/m</a:t>
            </a:r>
            <a:r>
              <a:rPr lang="en-US" sz="1050" baseline="30000" dirty="0"/>
              <a:t>2</a:t>
            </a:r>
            <a:r>
              <a:rPr lang="en-US" sz="1050" dirty="0"/>
              <a:t> IV on D1-5 Q3W + cisplatin 80 mg/m</a:t>
            </a:r>
            <a:r>
              <a:rPr lang="en-US" sz="1050" baseline="30000" dirty="0"/>
              <a:t>2</a:t>
            </a:r>
            <a:r>
              <a:rPr lang="en-US" sz="1050" dirty="0"/>
              <a:t> IV Q3W. CAPOX: capecitabine 1000 mg/m</a:t>
            </a:r>
            <a:r>
              <a:rPr lang="en-US" sz="1050" baseline="30000" dirty="0"/>
              <a:t>2</a:t>
            </a:r>
            <a:r>
              <a:rPr lang="en-US" sz="1050" dirty="0"/>
              <a:t> BID on </a:t>
            </a:r>
            <a:br>
              <a:rPr lang="en-US" sz="1050" dirty="0"/>
            </a:br>
            <a:r>
              <a:rPr lang="en-US" sz="1050" dirty="0"/>
              <a:t>D1-14 Q3W + oxaliplatin 130 mg/m</a:t>
            </a:r>
            <a:r>
              <a:rPr lang="en-US" sz="1050" baseline="30000" dirty="0"/>
              <a:t>2</a:t>
            </a:r>
            <a:r>
              <a:rPr lang="en-US" sz="1050" dirty="0"/>
              <a:t> IV Q3W.</a:t>
            </a:r>
          </a:p>
          <a:p>
            <a:pPr algn="ctr"/>
            <a:r>
              <a:rPr lang="en-US" sz="1050" dirty="0"/>
              <a:t>BICR, blinded independent central review; CPS, combined positive score (number of PD-L1–staining cells [tumor cells, lymphocytes, macrophages] divided by the total number of viable </a:t>
            </a:r>
            <a:br>
              <a:rPr lang="en-US" sz="1050" dirty="0"/>
            </a:br>
            <a:r>
              <a:rPr lang="en-US" sz="1050" dirty="0"/>
              <a:t>tumor cells, multiplied by 100). KEYNOTE-811 ClinicalTrials.gov identifier, NCT03615326.</a:t>
            </a:r>
          </a:p>
        </p:txBody>
      </p:sp>
      <p:sp>
        <p:nvSpPr>
          <p:cNvPr id="6" name="Rectangle: Rounded Corners 5">
            <a:extLst>
              <a:ext uri="{FF2B5EF4-FFF2-40B4-BE49-F238E27FC236}">
                <a16:creationId xmlns:a16="http://schemas.microsoft.com/office/drawing/2014/main" id="{250B33F6-76D7-43D1-ADC2-6ED195184E70}"/>
              </a:ext>
            </a:extLst>
          </p:cNvPr>
          <p:cNvSpPr/>
          <p:nvPr/>
        </p:nvSpPr>
        <p:spPr>
          <a:xfrm>
            <a:off x="611718" y="1196232"/>
            <a:ext cx="4035534" cy="2504534"/>
          </a:xfrm>
          <a:prstGeom prst="roundRect">
            <a:avLst/>
          </a:prstGeom>
          <a:solidFill>
            <a:schemeClr val="bg2">
              <a:lumMod val="40000"/>
              <a:lumOff val="6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sng" strike="noStrike" kern="600" cap="none" spc="30" normalizeH="0" baseline="0" noProof="0" dirty="0">
                <a:ln>
                  <a:noFill/>
                </a:ln>
                <a:solidFill>
                  <a:srgbClr val="000000"/>
                </a:solidFill>
                <a:effectLst/>
                <a:uLnTx/>
                <a:uFillTx/>
                <a:latin typeface="Arial"/>
                <a:ea typeface="+mn-ea"/>
                <a:cs typeface="+mn-cs"/>
              </a:rPr>
              <a:t>Key Eligibility Criteria</a:t>
            </a:r>
            <a:endParaRPr kumimoji="0" lang="en-US" sz="1600" b="0" i="0" u="sng" strike="noStrike" kern="600" cap="none" spc="30" normalizeH="0" baseline="0" noProof="0" dirty="0">
              <a:ln>
                <a:noFill/>
              </a:ln>
              <a:solidFill>
                <a:srgbClr val="000000"/>
              </a:solidFill>
              <a:effectLst/>
              <a:uLnTx/>
              <a:uFillTx/>
              <a:latin typeface="Arial"/>
              <a:ea typeface="+mn-ea"/>
              <a:cs typeface="+mn-cs"/>
            </a:endParaRPr>
          </a:p>
          <a:p>
            <a:pPr marL="119063" marR="0" lvl="0" indent="-119063" algn="l" defTabSz="45725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Unresectable or metastatic gastric or GEJ adenocarcinoma</a:t>
            </a:r>
          </a:p>
          <a:p>
            <a:pPr marL="119063" marR="0" lvl="0" indent="-119063" algn="l" defTabSz="45725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No prior systemic therapy in advanced setting</a:t>
            </a:r>
          </a:p>
          <a:p>
            <a:pPr marL="119063" marR="0" lvl="0" indent="-119063" algn="l" defTabSz="45725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HER2-positive tumor by central review (IHC 3+ or IHC 2+ ISH+)</a:t>
            </a:r>
          </a:p>
          <a:p>
            <a:pPr marL="119063" marR="0" lvl="0" indent="-119063" algn="l" defTabSz="45725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ECOG PS 0 or 1</a:t>
            </a:r>
          </a:p>
        </p:txBody>
      </p:sp>
      <p:sp>
        <p:nvSpPr>
          <p:cNvPr id="7" name="Rectangle: Rounded Corners 6">
            <a:extLst>
              <a:ext uri="{FF2B5EF4-FFF2-40B4-BE49-F238E27FC236}">
                <a16:creationId xmlns:a16="http://schemas.microsoft.com/office/drawing/2014/main" id="{50023259-D688-43B9-8EC7-7D8CCC7C6F7B}"/>
              </a:ext>
            </a:extLst>
          </p:cNvPr>
          <p:cNvSpPr/>
          <p:nvPr/>
        </p:nvSpPr>
        <p:spPr>
          <a:xfrm>
            <a:off x="611717" y="3993495"/>
            <a:ext cx="4035533" cy="1350573"/>
          </a:xfrm>
          <a:prstGeom prst="roundRect">
            <a:avLst/>
          </a:prstGeom>
          <a:solidFill>
            <a:schemeClr val="bg2">
              <a:lumMod val="40000"/>
              <a:lumOff val="60000"/>
            </a:schemeClr>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400" b="1" i="0" u="sng" strike="noStrike" kern="600" cap="none" spc="30" normalizeH="0" baseline="0" noProof="0" dirty="0">
                <a:ln>
                  <a:noFill/>
                </a:ln>
                <a:solidFill>
                  <a:srgbClr val="000000"/>
                </a:solidFill>
                <a:effectLst/>
                <a:uLnTx/>
                <a:uFillTx/>
                <a:latin typeface="Arial"/>
                <a:ea typeface="+mn-ea"/>
                <a:cs typeface="+mn-cs"/>
              </a:rPr>
              <a:t>Stratification Factors</a:t>
            </a:r>
            <a:endParaRPr kumimoji="0" lang="en-US" sz="1400" b="0" i="0" u="sng" strike="noStrike" kern="600" cap="none" spc="30" normalizeH="0" baseline="0" noProof="0" dirty="0">
              <a:ln>
                <a:noFill/>
              </a:ln>
              <a:solidFill>
                <a:srgbClr val="000000"/>
              </a:solidFill>
              <a:effectLst/>
              <a:uLnTx/>
              <a:uFillTx/>
              <a:latin typeface="Arial"/>
              <a:ea typeface="+mn-ea"/>
              <a:cs typeface="+mn-cs"/>
            </a:endParaRPr>
          </a:p>
          <a:p>
            <a:pPr marL="119063" marR="0" lvl="0" indent="-119063" algn="l" defTabSz="45725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600" cap="none" spc="30" normalizeH="0" baseline="0" noProof="0" dirty="0">
                <a:ln>
                  <a:noFill/>
                </a:ln>
                <a:solidFill>
                  <a:srgbClr val="000000"/>
                </a:solidFill>
                <a:effectLst/>
                <a:uLnTx/>
                <a:uFillTx/>
                <a:latin typeface="Arial"/>
                <a:ea typeface="+mn-ea"/>
                <a:cs typeface="+mn-cs"/>
              </a:rPr>
              <a:t>Geographic region (Australia/Europe/ Israel/North America vs Asia vs ROW)</a:t>
            </a:r>
          </a:p>
          <a:p>
            <a:pPr marL="119063" marR="0" lvl="0" indent="-119063" algn="l" defTabSz="45725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600" cap="none" spc="30" normalizeH="0" baseline="0" noProof="0" dirty="0">
                <a:ln>
                  <a:noFill/>
                </a:ln>
                <a:solidFill>
                  <a:srgbClr val="000000"/>
                </a:solidFill>
                <a:effectLst/>
                <a:uLnTx/>
                <a:uFillTx/>
                <a:latin typeface="Arial"/>
                <a:ea typeface="+mn-ea"/>
                <a:cs typeface="+mn-cs"/>
              </a:rPr>
              <a:t>PD-L1 CPS (≥1 vs &lt;1)</a:t>
            </a:r>
          </a:p>
          <a:p>
            <a:pPr marL="119063" marR="0" lvl="0" indent="-119063" algn="l" defTabSz="45725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400" b="0" i="0" u="none" strike="noStrike" kern="600" cap="none" spc="30" normalizeH="0" baseline="0" noProof="0" dirty="0">
                <a:ln>
                  <a:noFill/>
                </a:ln>
                <a:solidFill>
                  <a:srgbClr val="000000"/>
                </a:solidFill>
                <a:effectLst/>
                <a:uLnTx/>
                <a:uFillTx/>
                <a:latin typeface="Arial"/>
                <a:ea typeface="+mn-ea"/>
                <a:cs typeface="+mn-cs"/>
              </a:rPr>
              <a:t>Chemotherapy choice (FP vs CAPOX)</a:t>
            </a:r>
          </a:p>
        </p:txBody>
      </p:sp>
      <p:sp>
        <p:nvSpPr>
          <p:cNvPr id="8" name="Rectangle: Rounded Corners 7">
            <a:extLst>
              <a:ext uri="{FF2B5EF4-FFF2-40B4-BE49-F238E27FC236}">
                <a16:creationId xmlns:a16="http://schemas.microsoft.com/office/drawing/2014/main" id="{1E6ECA52-B2E2-4585-8A68-3439126AF1FF}"/>
              </a:ext>
            </a:extLst>
          </p:cNvPr>
          <p:cNvSpPr/>
          <p:nvPr/>
        </p:nvSpPr>
        <p:spPr>
          <a:xfrm>
            <a:off x="7137455" y="928005"/>
            <a:ext cx="4035534" cy="1409260"/>
          </a:xfrm>
          <a:prstGeom prst="roundRect">
            <a:avLst/>
          </a:prstGeom>
          <a:solidFill>
            <a:schemeClr val="accent1"/>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Pembrolizumab 200 mg IV Q3W</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Trastuzumab and FP or CAPOX</a:t>
            </a:r>
            <a:r>
              <a:rPr kumimoji="0" lang="en-US" sz="1600" b="1" i="0" u="none" strike="noStrike" kern="600" cap="none" spc="30" normalizeH="0" baseline="30000" noProof="0" dirty="0">
                <a:ln>
                  <a:noFill/>
                </a:ln>
                <a:solidFill>
                  <a:srgbClr val="000000"/>
                </a:solidFill>
                <a:effectLst/>
                <a:uLnTx/>
                <a:uFillTx/>
                <a:latin typeface="Arial"/>
                <a:ea typeface="+mn-ea"/>
                <a:cs typeface="+mn-cs"/>
              </a:rPr>
              <a:t>a</a:t>
            </a:r>
            <a:endParaRPr kumimoji="0" lang="en-US" sz="1600" b="0" i="0" u="none" strike="noStrike" kern="600" cap="none" spc="30" normalizeH="0" baseline="0" noProof="0" dirty="0">
              <a:ln>
                <a:noFill/>
              </a:ln>
              <a:solidFill>
                <a:srgbClr val="000000"/>
              </a:solidFill>
              <a:effectLst/>
              <a:uLnTx/>
              <a:uFillTx/>
              <a:latin typeface="Arial"/>
              <a:ea typeface="+mn-ea"/>
              <a:cs typeface="+mn-cs"/>
            </a:endParaRPr>
          </a:p>
          <a:p>
            <a:pPr marL="0" marR="0" lvl="0" indent="0" algn="ctr" defTabSz="457250" rtl="0" eaLnBrk="1" fontAlgn="auto" latinLnBrk="0" hangingPunct="1">
              <a:lnSpc>
                <a:spcPct val="100000"/>
              </a:lnSpc>
              <a:spcBef>
                <a:spcPts val="600"/>
              </a:spcBef>
              <a:spcAft>
                <a:spcPts val="0"/>
              </a:spcAft>
              <a:buClrTx/>
              <a:buSzTx/>
              <a:buFontTx/>
              <a:buNone/>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for up to 35 cycles</a:t>
            </a:r>
          </a:p>
        </p:txBody>
      </p:sp>
      <p:sp>
        <p:nvSpPr>
          <p:cNvPr id="9" name="Rectangle: Rounded Corners 8">
            <a:extLst>
              <a:ext uri="{FF2B5EF4-FFF2-40B4-BE49-F238E27FC236}">
                <a16:creationId xmlns:a16="http://schemas.microsoft.com/office/drawing/2014/main" id="{742671AC-A074-4545-9E77-F1E0618374F3}"/>
              </a:ext>
            </a:extLst>
          </p:cNvPr>
          <p:cNvSpPr/>
          <p:nvPr/>
        </p:nvSpPr>
        <p:spPr>
          <a:xfrm>
            <a:off x="7126686" y="2559733"/>
            <a:ext cx="4035534" cy="1645487"/>
          </a:xfrm>
          <a:prstGeom prst="roundRect">
            <a:avLst/>
          </a:prstGeom>
          <a:solidFill>
            <a:schemeClr val="accent5"/>
          </a:solidFill>
          <a:ln w="635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Placebo IV Q3W</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600" b="1" i="0" u="none" strike="noStrike" kern="600" cap="none" spc="30" normalizeH="0" baseline="0" noProof="0" dirty="0">
                <a:ln>
                  <a:noFill/>
                </a:ln>
                <a:solidFill>
                  <a:srgbClr val="000000"/>
                </a:solidFill>
                <a:effectLst/>
                <a:uLnTx/>
                <a:uFillTx/>
                <a:latin typeface="Arial"/>
                <a:ea typeface="+mn-ea"/>
                <a:cs typeface="+mn-cs"/>
              </a:rPr>
              <a:t>Trastuzumab and FP or CAPOX</a:t>
            </a:r>
            <a:r>
              <a:rPr kumimoji="0" lang="en-US" sz="1600" b="1" i="0" u="none" strike="noStrike" kern="600" cap="none" spc="30" normalizeH="0" baseline="30000" noProof="0" dirty="0">
                <a:ln>
                  <a:noFill/>
                </a:ln>
                <a:solidFill>
                  <a:srgbClr val="000000"/>
                </a:solidFill>
                <a:effectLst/>
                <a:uLnTx/>
                <a:uFillTx/>
                <a:latin typeface="Arial"/>
                <a:ea typeface="+mn-ea"/>
                <a:cs typeface="+mn-cs"/>
              </a:rPr>
              <a:t>a</a:t>
            </a:r>
            <a:endParaRPr kumimoji="0" lang="en-US" sz="1600" b="0" i="0" u="none" strike="noStrike" kern="600" cap="none" spc="30" normalizeH="0" baseline="0" noProof="0" dirty="0">
              <a:ln>
                <a:noFill/>
              </a:ln>
              <a:solidFill>
                <a:srgbClr val="000000"/>
              </a:solidFill>
              <a:effectLst/>
              <a:uLnTx/>
              <a:uFillTx/>
              <a:latin typeface="Arial"/>
              <a:ea typeface="+mn-ea"/>
              <a:cs typeface="+mn-cs"/>
            </a:endParaRPr>
          </a:p>
          <a:p>
            <a:pPr marL="0" marR="0" lvl="0" indent="0" algn="ctr" defTabSz="457250" rtl="0" eaLnBrk="1" fontAlgn="auto" latinLnBrk="0" hangingPunct="1">
              <a:lnSpc>
                <a:spcPct val="100000"/>
              </a:lnSpc>
              <a:spcBef>
                <a:spcPts val="600"/>
              </a:spcBef>
              <a:spcAft>
                <a:spcPts val="0"/>
              </a:spcAft>
              <a:buClrTx/>
              <a:buSzTx/>
              <a:buFontTx/>
              <a:buNone/>
              <a:tabLst/>
              <a:defRPr/>
            </a:pPr>
            <a:r>
              <a:rPr kumimoji="0" lang="en-US" sz="1600" b="0" i="0" u="none" strike="noStrike" kern="600" cap="none" spc="30" normalizeH="0" baseline="0" noProof="0" dirty="0">
                <a:ln>
                  <a:noFill/>
                </a:ln>
                <a:solidFill>
                  <a:srgbClr val="000000"/>
                </a:solidFill>
                <a:effectLst/>
                <a:uLnTx/>
                <a:uFillTx/>
                <a:latin typeface="Arial"/>
                <a:ea typeface="+mn-ea"/>
                <a:cs typeface="+mn-cs"/>
              </a:rPr>
              <a:t>for up to 35 cycles</a:t>
            </a:r>
          </a:p>
        </p:txBody>
      </p:sp>
      <p:grpSp>
        <p:nvGrpSpPr>
          <p:cNvPr id="12" name="Group 11">
            <a:extLst>
              <a:ext uri="{FF2B5EF4-FFF2-40B4-BE49-F238E27FC236}">
                <a16:creationId xmlns:a16="http://schemas.microsoft.com/office/drawing/2014/main" id="{2683AA62-0948-46B4-A187-1DAC9311D980}"/>
              </a:ext>
            </a:extLst>
          </p:cNvPr>
          <p:cNvGrpSpPr/>
          <p:nvPr/>
        </p:nvGrpSpPr>
        <p:grpSpPr>
          <a:xfrm>
            <a:off x="5541788" y="2082739"/>
            <a:ext cx="731520" cy="731520"/>
            <a:chOff x="2942723" y="4176424"/>
            <a:chExt cx="731520" cy="731520"/>
          </a:xfrm>
          <a:effectLst>
            <a:outerShdw blurRad="50800" dist="38100" dir="2700000" algn="tl" rotWithShape="0">
              <a:prstClr val="black">
                <a:alpha val="40000"/>
              </a:prstClr>
            </a:outerShdw>
          </a:effectLst>
        </p:grpSpPr>
        <p:sp>
          <p:nvSpPr>
            <p:cNvPr id="13" name="Oval 12">
              <a:extLst>
                <a:ext uri="{FF2B5EF4-FFF2-40B4-BE49-F238E27FC236}">
                  <a16:creationId xmlns:a16="http://schemas.microsoft.com/office/drawing/2014/main" id="{3D5BCAA5-53DA-4B03-A3BA-2E46D89D2383}"/>
                </a:ext>
              </a:extLst>
            </p:cNvPr>
            <p:cNvSpPr/>
            <p:nvPr/>
          </p:nvSpPr>
          <p:spPr>
            <a:xfrm>
              <a:off x="2942723" y="4176424"/>
              <a:ext cx="731520" cy="731520"/>
            </a:xfrm>
            <a:prstGeom prst="ellipse">
              <a:avLst/>
            </a:prstGeom>
            <a:solidFill>
              <a:schemeClr val="tx2"/>
            </a:solidFill>
            <a:ln w="6350" cap="flat" cmpd="sng" algn="ctr">
              <a:noFill/>
              <a:prstDash val="solid"/>
              <a:round/>
              <a:headEnd type="none" w="med" len="med"/>
              <a:tailEnd type="none" w="med" len="med"/>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50" rtl="0" eaLnBrk="1" fontAlgn="auto" latinLnBrk="0" hangingPunct="1">
                <a:lnSpc>
                  <a:spcPct val="100000"/>
                </a:lnSpc>
                <a:spcBef>
                  <a:spcPts val="0"/>
                </a:spcBef>
                <a:spcAft>
                  <a:spcPts val="0"/>
                </a:spcAft>
                <a:buClrTx/>
                <a:buSzTx/>
                <a:buFontTx/>
                <a:buNone/>
                <a:tabLst/>
                <a:defRPr/>
              </a:pPr>
              <a:endParaRPr kumimoji="0" lang="en-US" sz="1400" b="0" i="0" u="none" strike="noStrike" kern="600" cap="none" spc="3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558FFC50-6D30-4977-9F4E-ED457916B0A0}"/>
                </a:ext>
              </a:extLst>
            </p:cNvPr>
            <p:cNvSpPr txBox="1"/>
            <p:nvPr/>
          </p:nvSpPr>
          <p:spPr>
            <a:xfrm>
              <a:off x="3026514" y="4388296"/>
              <a:ext cx="563937" cy="369332"/>
            </a:xfrm>
            <a:prstGeom prst="rect">
              <a:avLst/>
            </a:prstGeom>
            <a:noFill/>
            <a:scene3d>
              <a:camera prst="orthographicFront"/>
              <a:lightRig rig="threePt" dir="t"/>
            </a:scene3d>
            <a:sp3d>
              <a:bevelT/>
            </a:sp3d>
          </p:spPr>
          <p:txBody>
            <a:bodyPr wrap="none" lIns="0" tIns="0" rIns="0" bIns="0" rtlCol="0" anchor="t" anchorCtr="0">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600" cap="none" spc="30" normalizeH="0" baseline="0" noProof="0" dirty="0">
                  <a:ln>
                    <a:noFill/>
                  </a:ln>
                  <a:solidFill>
                    <a:srgbClr val="FFFFFF"/>
                  </a:solidFill>
                  <a:effectLst/>
                  <a:uLnTx/>
                  <a:uFillTx/>
                  <a:latin typeface="Arial"/>
                  <a:ea typeface="ＭＳ Ｐゴシック" charset="-128"/>
                  <a:cs typeface="+mn-cs"/>
                </a:rPr>
                <a:t>R 1:1</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600" cap="none" spc="30" normalizeH="0" baseline="0" noProof="0" dirty="0">
                  <a:ln>
                    <a:noFill/>
                  </a:ln>
                  <a:solidFill>
                    <a:srgbClr val="FFFFFF"/>
                  </a:solidFill>
                  <a:effectLst/>
                  <a:uLnTx/>
                  <a:uFillTx/>
                  <a:latin typeface="Arial"/>
                  <a:ea typeface="ＭＳ Ｐゴシック" charset="-128"/>
                  <a:cs typeface="+mn-cs"/>
                </a:rPr>
                <a:t>N </a:t>
              </a:r>
              <a:r>
                <a:rPr kumimoji="0" lang="en-US" sz="1200" b="1" i="0" u="none" strike="noStrike" kern="600" cap="none" spc="30" normalizeH="0" baseline="0" noProof="0" dirty="0">
                  <a:ln>
                    <a:noFill/>
                  </a:ln>
                  <a:solidFill>
                    <a:srgbClr val="FFFFFF"/>
                  </a:solidFill>
                  <a:effectLst/>
                  <a:uLnTx/>
                  <a:uFillTx/>
                  <a:latin typeface="Arial"/>
                  <a:ea typeface="ＭＳ Ｐゴシック" charset="-128"/>
                  <a:cs typeface="Arial" panose="020B0604020202020204" pitchFamily="34" charset="0"/>
                </a:rPr>
                <a:t>≈ 692</a:t>
              </a:r>
              <a:endParaRPr kumimoji="0" lang="en-US" sz="1200" b="1" i="0" u="none" strike="noStrike" kern="600" cap="none" spc="30" normalizeH="0" baseline="0" noProof="0" dirty="0">
                <a:ln>
                  <a:noFill/>
                </a:ln>
                <a:solidFill>
                  <a:srgbClr val="FFFFFF"/>
                </a:solidFill>
                <a:effectLst/>
                <a:uLnTx/>
                <a:uFillTx/>
                <a:latin typeface="Arial"/>
                <a:ea typeface="ＭＳ Ｐゴシック" charset="-128"/>
                <a:cs typeface="+mn-cs"/>
              </a:endParaRPr>
            </a:p>
          </p:txBody>
        </p:sp>
      </p:grpSp>
      <p:sp>
        <p:nvSpPr>
          <p:cNvPr id="34" name="TextBox 33">
            <a:extLst>
              <a:ext uri="{FF2B5EF4-FFF2-40B4-BE49-F238E27FC236}">
                <a16:creationId xmlns:a16="http://schemas.microsoft.com/office/drawing/2014/main" id="{BC81E3A2-92B5-42E3-95D6-E8B9973061B6}"/>
              </a:ext>
            </a:extLst>
          </p:cNvPr>
          <p:cNvSpPr txBox="1"/>
          <p:nvPr/>
        </p:nvSpPr>
        <p:spPr>
          <a:xfrm>
            <a:off x="5541788" y="4372055"/>
            <a:ext cx="5731127" cy="1061829"/>
          </a:xfrm>
          <a:prstGeom prst="rect">
            <a:avLst/>
          </a:prstGeom>
          <a:noFill/>
        </p:spPr>
        <p:txBody>
          <a:bodyPr wrap="square" lIns="0" tIns="0" rIns="0" bIns="0" rtlCol="0" anchor="t" anchorCtr="0">
            <a:spAutoFit/>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kumimoji="0" lang="en-US" sz="1600" b="1" i="0" u="sng" strike="noStrike" kern="600" cap="none" spc="30" normalizeH="0" baseline="0" noProof="0" dirty="0">
                <a:ln>
                  <a:noFill/>
                </a:ln>
                <a:solidFill>
                  <a:srgbClr val="000000"/>
                </a:solidFill>
                <a:effectLst/>
                <a:uLnTx/>
                <a:uFillTx/>
                <a:latin typeface="Arial"/>
                <a:ea typeface="ＭＳ Ｐゴシック" charset="-128"/>
                <a:cs typeface="+mn-cs"/>
              </a:rPr>
              <a:t>End Points</a:t>
            </a:r>
          </a:p>
          <a:p>
            <a:pPr marL="227013" marR="0" lvl="0" indent="-109538" algn="l" defTabSz="45725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1" i="0" u="none" strike="noStrike" kern="600" cap="none" spc="30" normalizeH="0" baseline="0" noProof="0" dirty="0">
                <a:ln>
                  <a:noFill/>
                </a:ln>
                <a:solidFill>
                  <a:srgbClr val="000000"/>
                </a:solidFill>
                <a:effectLst/>
                <a:uLnTx/>
                <a:uFillTx/>
                <a:latin typeface="Arial"/>
                <a:ea typeface="ＭＳ Ｐゴシック" charset="-128"/>
                <a:cs typeface="+mn-cs"/>
              </a:rPr>
              <a:t>Dual primary: </a:t>
            </a:r>
            <a:r>
              <a:rPr kumimoji="0" lang="en-US" sz="1600" b="0" i="0" u="none" strike="noStrike" kern="600" cap="none" spc="30" normalizeH="0" baseline="0" noProof="0" dirty="0">
                <a:ln>
                  <a:noFill/>
                </a:ln>
                <a:solidFill>
                  <a:srgbClr val="000000"/>
                </a:solidFill>
                <a:effectLst/>
                <a:uLnTx/>
                <a:uFillTx/>
                <a:latin typeface="Arial"/>
                <a:ea typeface="ＭＳ Ｐゴシック" charset="-128"/>
                <a:cs typeface="+mn-cs"/>
              </a:rPr>
              <a:t>OS and PFS per RECIST v1.1 by BICR</a:t>
            </a:r>
          </a:p>
          <a:p>
            <a:pPr marL="227013" marR="0" lvl="0" indent="-109538" algn="l" defTabSz="45725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1" i="0" u="none" strike="noStrike" kern="600" cap="none" spc="30" normalizeH="0" baseline="0" noProof="0" dirty="0">
                <a:ln>
                  <a:noFill/>
                </a:ln>
                <a:solidFill>
                  <a:srgbClr val="000000"/>
                </a:solidFill>
                <a:effectLst/>
                <a:uLnTx/>
                <a:uFillTx/>
                <a:latin typeface="Arial"/>
                <a:ea typeface="ＭＳ Ｐゴシック" charset="-128"/>
                <a:cs typeface="+mn-cs"/>
              </a:rPr>
              <a:t>Key secondary: </a:t>
            </a:r>
            <a:r>
              <a:rPr kumimoji="0" lang="en-US" sz="1600" b="0" i="0" u="none" strike="noStrike" kern="600" cap="none" spc="30" normalizeH="0" baseline="0" noProof="0" dirty="0">
                <a:ln>
                  <a:noFill/>
                </a:ln>
                <a:solidFill>
                  <a:srgbClr val="000000"/>
                </a:solidFill>
                <a:effectLst/>
                <a:uLnTx/>
                <a:uFillTx/>
                <a:latin typeface="Arial"/>
                <a:ea typeface="ＭＳ Ｐゴシック" charset="-128"/>
                <a:cs typeface="+mn-cs"/>
              </a:rPr>
              <a:t>ORR and DOR per RECIST v1.1 by BICR and safety</a:t>
            </a:r>
          </a:p>
        </p:txBody>
      </p:sp>
      <p:sp>
        <p:nvSpPr>
          <p:cNvPr id="15" name="Tekstvak 14"/>
          <p:cNvSpPr txBox="1"/>
          <p:nvPr/>
        </p:nvSpPr>
        <p:spPr>
          <a:xfrm>
            <a:off x="4151785" y="6628710"/>
            <a:ext cx="7895238" cy="184666"/>
          </a:xfrm>
          <a:prstGeom prst="rect">
            <a:avLst/>
          </a:prstGeom>
          <a:noFill/>
        </p:spPr>
        <p:txBody>
          <a:bodyPr wrap="square" lIns="0" tIns="0" rIns="0" bIns="0" rtlCol="0" anchor="t" anchorCtr="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600" cap="none" spc="30" normalizeH="0" baseline="0" noProof="0" dirty="0" err="1">
                <a:ln>
                  <a:noFill/>
                </a:ln>
                <a:solidFill>
                  <a:srgbClr val="000000"/>
                </a:solidFill>
                <a:effectLst/>
                <a:uLnTx/>
                <a:uFillTx/>
                <a:latin typeface="Arial" charset="0"/>
                <a:ea typeface="ＭＳ Ｐゴシック" charset="-128"/>
                <a:cs typeface="+mn-cs"/>
              </a:rPr>
              <a:t>Yanjigan</a:t>
            </a:r>
            <a:r>
              <a:rPr kumimoji="0" lang="en-US" sz="1200" b="0" i="0" u="none" strike="noStrike" kern="600" cap="none" spc="30" normalizeH="0" baseline="0" noProof="0" dirty="0">
                <a:ln>
                  <a:noFill/>
                </a:ln>
                <a:solidFill>
                  <a:srgbClr val="000000"/>
                </a:solidFill>
                <a:effectLst/>
                <a:uLnTx/>
                <a:uFillTx/>
                <a:latin typeface="Arial" charset="0"/>
                <a:ea typeface="ＭＳ Ｐゴシック" charset="-128"/>
                <a:cs typeface="+mn-cs"/>
              </a:rPr>
              <a:t> Y, …. Van </a:t>
            </a:r>
            <a:r>
              <a:rPr kumimoji="0" lang="en-US" sz="1200" b="0" i="0" u="none" strike="noStrike" kern="600" cap="none" spc="30" normalizeH="0" baseline="0" noProof="0" dirty="0" err="1">
                <a:ln>
                  <a:noFill/>
                </a:ln>
                <a:solidFill>
                  <a:srgbClr val="000000"/>
                </a:solidFill>
                <a:effectLst/>
                <a:uLnTx/>
                <a:uFillTx/>
                <a:latin typeface="Arial" charset="0"/>
                <a:ea typeface="ＭＳ Ｐゴシック" charset="-128"/>
                <a:cs typeface="+mn-cs"/>
              </a:rPr>
              <a:t>CutsemE</a:t>
            </a:r>
            <a:r>
              <a:rPr kumimoji="0" lang="en-US" sz="1200" b="0" i="0" u="none" strike="noStrike" kern="600" cap="none" spc="30" normalizeH="0" baseline="0" noProof="0" dirty="0">
                <a:ln>
                  <a:noFill/>
                </a:ln>
                <a:solidFill>
                  <a:srgbClr val="000000"/>
                </a:solidFill>
                <a:effectLst/>
                <a:uLnTx/>
                <a:uFillTx/>
                <a:latin typeface="Arial" charset="0"/>
                <a:ea typeface="ＭＳ Ｐゴシック" charset="-128"/>
                <a:cs typeface="+mn-cs"/>
              </a:rPr>
              <a:t> et al, ESMO GI/WCIGC Ann </a:t>
            </a:r>
            <a:r>
              <a:rPr kumimoji="0" lang="en-US" sz="1200" b="0" i="0" u="none" strike="noStrike" kern="600" cap="none" spc="30" normalizeH="0" baseline="0" noProof="0" dirty="0" err="1">
                <a:ln>
                  <a:noFill/>
                </a:ln>
                <a:solidFill>
                  <a:srgbClr val="000000"/>
                </a:solidFill>
                <a:effectLst/>
                <a:uLnTx/>
                <a:uFillTx/>
                <a:latin typeface="Arial" charset="0"/>
                <a:ea typeface="ＭＳ Ｐゴシック" charset="-128"/>
                <a:cs typeface="+mn-cs"/>
              </a:rPr>
              <a:t>Onc</a:t>
            </a:r>
            <a:r>
              <a:rPr kumimoji="0" lang="en-US" sz="1200" b="0" i="0" u="none" strike="noStrike" kern="600" cap="none" spc="30" normalizeH="0" baseline="0" noProof="0" dirty="0">
                <a:ln>
                  <a:noFill/>
                </a:ln>
                <a:solidFill>
                  <a:srgbClr val="000000"/>
                </a:solidFill>
                <a:effectLst/>
                <a:uLnTx/>
                <a:uFillTx/>
                <a:latin typeface="Arial" charset="0"/>
                <a:ea typeface="ＭＳ Ｐゴシック" charset="-128"/>
                <a:cs typeface="+mn-cs"/>
              </a:rPr>
              <a:t> 2021,LBA4 &amp; Nature Medicine dec 2021</a:t>
            </a:r>
          </a:p>
        </p:txBody>
      </p:sp>
    </p:spTree>
    <p:extLst>
      <p:ext uri="{BB962C8B-B14F-4D97-AF65-F5344CB8AC3E}">
        <p14:creationId xmlns:p14="http://schemas.microsoft.com/office/powerpoint/2010/main" val="143305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1" normalizeH="0" baseline="0" noProof="0" dirty="0">
                <a:ln>
                  <a:noFill/>
                </a:ln>
                <a:solidFill>
                  <a:srgbClr val="FFFFFF"/>
                </a:solidFill>
                <a:effectLst/>
                <a:uLnTx/>
                <a:uFillTx/>
                <a:latin typeface="Arial"/>
                <a:ea typeface="+mn-ea"/>
                <a:cs typeface="+mn-cs"/>
              </a:rPr>
              <a:t>Figure 2 </a:t>
            </a:r>
          </a:p>
        </p:txBody>
      </p:sp>
      <p:pic>
        <p:nvPicPr>
          <p:cNvPr id="53" name="Main graphic"/>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p:blipFill>
        <p:spPr>
          <a:xfrm>
            <a:off x="119336" y="936900"/>
            <a:ext cx="4002855" cy="5483314"/>
          </a:xfrm>
          <a:prstGeom prst="rect">
            <a:avLst/>
          </a:prstGeom>
          <a:ln>
            <a:noFill/>
          </a:ln>
        </p:spPr>
      </p:pic>
      <p:sp>
        <p:nvSpPr>
          <p:cNvPr id="54" name="TextShape 2"/>
          <p:cNvSpPr txBox="1"/>
          <p:nvPr/>
        </p:nvSpPr>
        <p:spPr>
          <a:xfrm>
            <a:off x="2476560" y="6477120"/>
            <a:ext cx="8254800" cy="231120"/>
          </a:xfrm>
          <a:prstGeom prst="rect">
            <a:avLst/>
          </a:prstGeom>
          <a:noFill/>
          <a:ln>
            <a:noFill/>
          </a:ln>
        </p:spPr>
        <p:txBody>
          <a:bodyPr lIns="90000" tIns="45000" rIns="90000" bIns="45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1" normalizeH="0" baseline="0" noProof="0" dirty="0">
                <a:ln>
                  <a:noFill/>
                </a:ln>
                <a:solidFill>
                  <a:srgbClr val="FFFFFF"/>
                </a:solidFill>
                <a:effectLst/>
                <a:uLnTx/>
                <a:uFillTx/>
                <a:latin typeface="Arial"/>
                <a:ea typeface="+mn-ea"/>
                <a:cs typeface="+mn-cs"/>
              </a:rPr>
              <a:t>The Lancet</a:t>
            </a:r>
            <a:r>
              <a:rPr kumimoji="0" lang="en-US" sz="900" b="1" i="0" u="none" strike="noStrike" kern="1200" cap="none" spc="-1" normalizeH="0" baseline="0" noProof="0" dirty="0">
                <a:ln>
                  <a:noFill/>
                </a:ln>
                <a:solidFill>
                  <a:srgbClr val="FFFFFF"/>
                </a:solidFill>
                <a:effectLst/>
                <a:uLnTx/>
                <a:uFillTx/>
                <a:latin typeface="Arial"/>
                <a:ea typeface="+mn-ea"/>
                <a:cs typeface="+mn-cs"/>
              </a:rPr>
              <a:t> DOI: (10.1016/S0140-6736(23)02033-0) </a:t>
            </a:r>
          </a:p>
        </p:txBody>
      </p:sp>
      <p:sp>
        <p:nvSpPr>
          <p:cNvPr id="2" name="Rechthoek 1"/>
          <p:cNvSpPr/>
          <p:nvPr/>
        </p:nvSpPr>
        <p:spPr>
          <a:xfrm>
            <a:off x="4189689" y="2059617"/>
            <a:ext cx="2770407" cy="390876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1" normalizeH="0" baseline="0" noProof="0" dirty="0">
                <a:ln>
                  <a:noFill/>
                </a:ln>
                <a:solidFill>
                  <a:srgbClr val="000000"/>
                </a:solidFill>
                <a:effectLst/>
                <a:uLnTx/>
                <a:uFillTx/>
                <a:latin typeface="Arial"/>
                <a:ea typeface="+mn-ea"/>
                <a:cs typeface="+mn-cs"/>
              </a:rPr>
              <a:t>Progression-free survival in the intention-to-treat population at the third interim analysis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1"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1" normalizeH="0" baseline="0" noProof="0" dirty="0">
                <a:ln>
                  <a:noFill/>
                </a:ln>
                <a:solidFill>
                  <a:srgbClr val="000000"/>
                </a:solidFill>
                <a:effectLst/>
                <a:uLnTx/>
                <a:uFillTx/>
                <a:latin typeface="Arial"/>
                <a:ea typeface="+mn-ea"/>
                <a:cs typeface="+mn-cs"/>
              </a:rPr>
              <a:t>Kaplan-Meier estimates of progression-free survival in all patients (A) and in the subgroup of patients with </a:t>
            </a:r>
            <a:r>
              <a:rPr kumimoji="0" lang="en-US" sz="1400" b="0" i="0" u="none" strike="noStrike" kern="1200" cap="none" spc="-1" normalizeH="0" baseline="0" noProof="0" dirty="0" err="1">
                <a:ln>
                  <a:noFill/>
                </a:ln>
                <a:solidFill>
                  <a:srgbClr val="000000"/>
                </a:solidFill>
                <a:effectLst/>
                <a:uLnTx/>
                <a:uFillTx/>
                <a:latin typeface="Arial"/>
                <a:ea typeface="+mn-ea"/>
                <a:cs typeface="+mn-cs"/>
              </a:rPr>
              <a:t>tumours</a:t>
            </a:r>
            <a:r>
              <a:rPr kumimoji="0" lang="en-US" sz="1400" b="0" i="0" u="none" strike="noStrike" kern="1200" cap="none" spc="-1" normalizeH="0" baseline="0" noProof="0" dirty="0">
                <a:ln>
                  <a:noFill/>
                </a:ln>
                <a:solidFill>
                  <a:srgbClr val="000000"/>
                </a:solidFill>
                <a:effectLst/>
                <a:uLnTx/>
                <a:uFillTx/>
                <a:latin typeface="Arial"/>
                <a:ea typeface="+mn-ea"/>
                <a:cs typeface="+mn-cs"/>
              </a:rPr>
              <a:t> with a PD-L1 combined positive score of 1 or more (B). The HR for progression or death is provided on each graph. Tick marks on the Kaplan-Meier curves represent data censored at the time of last imaging assessment. HR=hazard ratio.</a:t>
            </a:r>
          </a:p>
        </p:txBody>
      </p:sp>
      <p:sp>
        <p:nvSpPr>
          <p:cNvPr id="8" name="Title 1">
            <a:extLst>
              <a:ext uri="{FF2B5EF4-FFF2-40B4-BE49-F238E27FC236}">
                <a16:creationId xmlns:a16="http://schemas.microsoft.com/office/drawing/2014/main" id="{9DB699B1-8F14-490D-A856-1E7A8EE105C6}"/>
              </a:ext>
            </a:extLst>
          </p:cNvPr>
          <p:cNvSpPr txBox="1">
            <a:spLocks/>
          </p:cNvSpPr>
          <p:nvPr/>
        </p:nvSpPr>
        <p:spPr>
          <a:xfrm>
            <a:off x="2493683" y="79200"/>
            <a:ext cx="8468487" cy="1064426"/>
          </a:xfrm>
          <a:prstGeom prst="rect">
            <a:avLst/>
          </a:prstGeom>
        </p:spPr>
        <p:txBody>
          <a:bodyPr>
            <a:normAutofit/>
          </a:bodyPr>
          <a:lstStyle>
            <a:lvl1pPr algn="l" defTabSz="945990" rtl="0" eaLnBrk="0" fontAlgn="base" hangingPunct="0">
              <a:spcBef>
                <a:spcPct val="0"/>
              </a:spcBef>
              <a:spcAft>
                <a:spcPct val="0"/>
              </a:spcAft>
              <a:defRPr sz="3628" b="1">
                <a:solidFill>
                  <a:schemeClr val="bg2"/>
                </a:solidFill>
                <a:latin typeface="+mj-lt"/>
                <a:ea typeface="+mj-ea"/>
                <a:cs typeface="+mj-cs"/>
              </a:defRPr>
            </a:lvl1pPr>
            <a:lvl2pPr algn="l" defTabSz="945990" rtl="0" eaLnBrk="0" fontAlgn="base" hangingPunct="0">
              <a:spcBef>
                <a:spcPct val="0"/>
              </a:spcBef>
              <a:spcAft>
                <a:spcPct val="0"/>
              </a:spcAft>
              <a:defRPr sz="3628" b="1">
                <a:solidFill>
                  <a:schemeClr val="bg2"/>
                </a:solidFill>
                <a:latin typeface="Gill Sans Std" pitchFamily="34" charset="0"/>
              </a:defRPr>
            </a:lvl2pPr>
            <a:lvl3pPr algn="l" defTabSz="945990" rtl="0" eaLnBrk="0" fontAlgn="base" hangingPunct="0">
              <a:spcBef>
                <a:spcPct val="0"/>
              </a:spcBef>
              <a:spcAft>
                <a:spcPct val="0"/>
              </a:spcAft>
              <a:defRPr sz="3628" b="1">
                <a:solidFill>
                  <a:schemeClr val="bg2"/>
                </a:solidFill>
                <a:latin typeface="Gill Sans Std" pitchFamily="34" charset="0"/>
              </a:defRPr>
            </a:lvl3pPr>
            <a:lvl4pPr algn="l" defTabSz="945990" rtl="0" eaLnBrk="0" fontAlgn="base" hangingPunct="0">
              <a:spcBef>
                <a:spcPct val="0"/>
              </a:spcBef>
              <a:spcAft>
                <a:spcPct val="0"/>
              </a:spcAft>
              <a:defRPr sz="3628" b="1">
                <a:solidFill>
                  <a:schemeClr val="bg2"/>
                </a:solidFill>
                <a:latin typeface="Gill Sans Std" pitchFamily="34" charset="0"/>
              </a:defRPr>
            </a:lvl4pPr>
            <a:lvl5pPr algn="l" defTabSz="945990" rtl="0" eaLnBrk="0" fontAlgn="base" hangingPunct="0">
              <a:spcBef>
                <a:spcPct val="0"/>
              </a:spcBef>
              <a:spcAft>
                <a:spcPct val="0"/>
              </a:spcAft>
              <a:defRPr sz="3628" b="1">
                <a:solidFill>
                  <a:schemeClr val="bg2"/>
                </a:solidFill>
                <a:latin typeface="Gill Sans Std" pitchFamily="34" charset="0"/>
              </a:defRPr>
            </a:lvl5pPr>
            <a:lvl6pPr marL="414680" algn="l" defTabSz="945990" rtl="0" eaLnBrk="1" fontAlgn="base" hangingPunct="1">
              <a:spcBef>
                <a:spcPct val="0"/>
              </a:spcBef>
              <a:spcAft>
                <a:spcPct val="0"/>
              </a:spcAft>
              <a:defRPr sz="3628" b="1">
                <a:solidFill>
                  <a:schemeClr val="bg2"/>
                </a:solidFill>
                <a:latin typeface="Gill Sans Std" pitchFamily="34" charset="0"/>
              </a:defRPr>
            </a:lvl6pPr>
            <a:lvl7pPr marL="829361" algn="l" defTabSz="945990" rtl="0" eaLnBrk="1" fontAlgn="base" hangingPunct="1">
              <a:spcBef>
                <a:spcPct val="0"/>
              </a:spcBef>
              <a:spcAft>
                <a:spcPct val="0"/>
              </a:spcAft>
              <a:defRPr sz="3628" b="1">
                <a:solidFill>
                  <a:schemeClr val="bg2"/>
                </a:solidFill>
                <a:latin typeface="Gill Sans Std" pitchFamily="34" charset="0"/>
              </a:defRPr>
            </a:lvl7pPr>
            <a:lvl8pPr marL="1244041" algn="l" defTabSz="945990" rtl="0" eaLnBrk="1" fontAlgn="base" hangingPunct="1">
              <a:spcBef>
                <a:spcPct val="0"/>
              </a:spcBef>
              <a:spcAft>
                <a:spcPct val="0"/>
              </a:spcAft>
              <a:defRPr sz="3628" b="1">
                <a:solidFill>
                  <a:schemeClr val="bg2"/>
                </a:solidFill>
                <a:latin typeface="Gill Sans Std" pitchFamily="34" charset="0"/>
              </a:defRPr>
            </a:lvl8pPr>
            <a:lvl9pPr marL="1658722" algn="l" defTabSz="945990" rtl="0" eaLnBrk="1" fontAlgn="base" hangingPunct="1">
              <a:spcBef>
                <a:spcPct val="0"/>
              </a:spcBef>
              <a:spcAft>
                <a:spcPct val="0"/>
              </a:spcAft>
              <a:defRPr sz="3628" b="1">
                <a:solidFill>
                  <a:schemeClr val="bg2"/>
                </a:solidFill>
                <a:latin typeface="Gill Sans Std" pitchFamily="34" charset="0"/>
              </a:defRPr>
            </a:lvl9pPr>
          </a:lstStyle>
          <a:p>
            <a:pPr marL="0" marR="0" lvl="0" indent="0" algn="ctr" defTabSz="945990" rtl="0" eaLnBrk="0" fontAlgn="base" latinLnBrk="0" hangingPunct="0">
              <a:lnSpc>
                <a:spcPct val="8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KEYNOTE-811 Global Cohort: Randomized, Double-Blind, Phase 3 Study of dual PD-1 &amp; HER2 blockade</a:t>
            </a:r>
          </a:p>
        </p:txBody>
      </p:sp>
      <p:sp>
        <p:nvSpPr>
          <p:cNvPr id="3" name="Tekstvak 2"/>
          <p:cNvSpPr txBox="1"/>
          <p:nvPr/>
        </p:nvSpPr>
        <p:spPr>
          <a:xfrm>
            <a:off x="6384032" y="6337917"/>
            <a:ext cx="5663381"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Janjigian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Y…. Van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Lancet 2023</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Janjigian</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Y…Van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New Engl J Med 2024</a:t>
            </a:r>
          </a:p>
        </p:txBody>
      </p:sp>
      <p:pic>
        <p:nvPicPr>
          <p:cNvPr id="5" name="Afbeelding 4">
            <a:extLst>
              <a:ext uri="{FF2B5EF4-FFF2-40B4-BE49-F238E27FC236}">
                <a16:creationId xmlns:a16="http://schemas.microsoft.com/office/drawing/2014/main" id="{328881DE-C3DD-CE0C-4954-DCA3CE5F19D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801637" y="903918"/>
            <a:ext cx="5390363" cy="5157192"/>
          </a:xfrm>
          <a:prstGeom prst="rect">
            <a:avLst/>
          </a:prstGeom>
        </p:spPr>
      </p:pic>
    </p:spTree>
    <p:extLst>
      <p:ext uri="{BB962C8B-B14F-4D97-AF65-F5344CB8AC3E}">
        <p14:creationId xmlns:p14="http://schemas.microsoft.com/office/powerpoint/2010/main" val="72787554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1DAEC-CE18-18A8-0AC7-5E99E5208C18}"/>
              </a:ext>
            </a:extLst>
          </p:cNvPr>
          <p:cNvPicPr>
            <a:picLocks noChangeAspect="1"/>
          </p:cNvPicPr>
          <p:nvPr/>
        </p:nvPicPr>
        <p:blipFill>
          <a:blip r:embed="rId2"/>
          <a:stretch>
            <a:fillRect/>
          </a:stretch>
        </p:blipFill>
        <p:spPr>
          <a:xfrm>
            <a:off x="1199456" y="1084639"/>
            <a:ext cx="9793088" cy="5270561"/>
          </a:xfrm>
          <a:prstGeom prst="rect">
            <a:avLst/>
          </a:prstGeom>
        </p:spPr>
      </p:pic>
      <p:sp>
        <p:nvSpPr>
          <p:cNvPr id="6" name="Tekstvak 5">
            <a:extLst>
              <a:ext uri="{FF2B5EF4-FFF2-40B4-BE49-F238E27FC236}">
                <a16:creationId xmlns:a16="http://schemas.microsoft.com/office/drawing/2014/main" id="{6826C592-5146-608F-BB08-C1E92F01A6E4}"/>
              </a:ext>
            </a:extLst>
          </p:cNvPr>
          <p:cNvSpPr txBox="1"/>
          <p:nvPr/>
        </p:nvSpPr>
        <p:spPr>
          <a:xfrm>
            <a:off x="3048000" y="116632"/>
            <a:ext cx="772852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Gill Sans Std"/>
                <a:ea typeface="+mn-ea"/>
                <a:cs typeface="+mn-cs"/>
              </a:rPr>
              <a:t>KEYNOTE-811: 6-year median follow-up</a:t>
            </a:r>
          </a:p>
        </p:txBody>
      </p:sp>
      <p:sp>
        <p:nvSpPr>
          <p:cNvPr id="7" name="Tekstvak 6">
            <a:extLst>
              <a:ext uri="{FF2B5EF4-FFF2-40B4-BE49-F238E27FC236}">
                <a16:creationId xmlns:a16="http://schemas.microsoft.com/office/drawing/2014/main" id="{86E4235E-A7AC-62D6-3401-F632C8848041}"/>
              </a:ext>
            </a:extLst>
          </p:cNvPr>
          <p:cNvSpPr txBox="1"/>
          <p:nvPr/>
        </p:nvSpPr>
        <p:spPr>
          <a:xfrm>
            <a:off x="7464152" y="6453336"/>
            <a:ext cx="4608512"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Kawazoe A… Van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ASCO 2026: A4040</a:t>
            </a:r>
          </a:p>
        </p:txBody>
      </p:sp>
    </p:spTree>
    <p:extLst>
      <p:ext uri="{BB962C8B-B14F-4D97-AF65-F5344CB8AC3E}">
        <p14:creationId xmlns:p14="http://schemas.microsoft.com/office/powerpoint/2010/main" val="546200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661972F-8507-E299-537A-D8E06FDA0B03}"/>
              </a:ext>
            </a:extLst>
          </p:cNvPr>
          <p:cNvSpPr txBox="1">
            <a:spLocks/>
          </p:cNvSpPr>
          <p:nvPr/>
        </p:nvSpPr>
        <p:spPr>
          <a:xfrm>
            <a:off x="1529757" y="138698"/>
            <a:ext cx="10830939" cy="553998"/>
          </a:xfrm>
          <a:prstGeom prst="rect">
            <a:avLst/>
          </a:prstGeom>
        </p:spPr>
        <p:txBody>
          <a:bodyPr/>
          <a:lstStyle>
            <a:lvl1pPr algn="l" defTabSz="945990" rtl="0" eaLnBrk="0" fontAlgn="base" hangingPunct="0">
              <a:spcBef>
                <a:spcPct val="0"/>
              </a:spcBef>
              <a:spcAft>
                <a:spcPct val="0"/>
              </a:spcAft>
              <a:defRPr sz="3628" b="1">
                <a:solidFill>
                  <a:schemeClr val="bg2"/>
                </a:solidFill>
                <a:latin typeface="+mj-lt"/>
                <a:ea typeface="+mj-ea"/>
                <a:cs typeface="+mj-cs"/>
              </a:defRPr>
            </a:lvl1pPr>
            <a:lvl2pPr algn="l" defTabSz="945990" rtl="0" eaLnBrk="0" fontAlgn="base" hangingPunct="0">
              <a:spcBef>
                <a:spcPct val="0"/>
              </a:spcBef>
              <a:spcAft>
                <a:spcPct val="0"/>
              </a:spcAft>
              <a:defRPr sz="3628" b="1">
                <a:solidFill>
                  <a:schemeClr val="bg2"/>
                </a:solidFill>
                <a:latin typeface="Gill Sans Std" pitchFamily="34" charset="0"/>
              </a:defRPr>
            </a:lvl2pPr>
            <a:lvl3pPr algn="l" defTabSz="945990" rtl="0" eaLnBrk="0" fontAlgn="base" hangingPunct="0">
              <a:spcBef>
                <a:spcPct val="0"/>
              </a:spcBef>
              <a:spcAft>
                <a:spcPct val="0"/>
              </a:spcAft>
              <a:defRPr sz="3628" b="1">
                <a:solidFill>
                  <a:schemeClr val="bg2"/>
                </a:solidFill>
                <a:latin typeface="Gill Sans Std" pitchFamily="34" charset="0"/>
              </a:defRPr>
            </a:lvl3pPr>
            <a:lvl4pPr algn="l" defTabSz="945990" rtl="0" eaLnBrk="0" fontAlgn="base" hangingPunct="0">
              <a:spcBef>
                <a:spcPct val="0"/>
              </a:spcBef>
              <a:spcAft>
                <a:spcPct val="0"/>
              </a:spcAft>
              <a:defRPr sz="3628" b="1">
                <a:solidFill>
                  <a:schemeClr val="bg2"/>
                </a:solidFill>
                <a:latin typeface="Gill Sans Std" pitchFamily="34" charset="0"/>
              </a:defRPr>
            </a:lvl4pPr>
            <a:lvl5pPr algn="l" defTabSz="945990" rtl="0" eaLnBrk="0" fontAlgn="base" hangingPunct="0">
              <a:spcBef>
                <a:spcPct val="0"/>
              </a:spcBef>
              <a:spcAft>
                <a:spcPct val="0"/>
              </a:spcAft>
              <a:defRPr sz="3628" b="1">
                <a:solidFill>
                  <a:schemeClr val="bg2"/>
                </a:solidFill>
                <a:latin typeface="Gill Sans Std" pitchFamily="34" charset="0"/>
              </a:defRPr>
            </a:lvl5pPr>
            <a:lvl6pPr marL="414680" algn="l" defTabSz="945990" rtl="0" eaLnBrk="1" fontAlgn="base" hangingPunct="1">
              <a:spcBef>
                <a:spcPct val="0"/>
              </a:spcBef>
              <a:spcAft>
                <a:spcPct val="0"/>
              </a:spcAft>
              <a:defRPr sz="3628" b="1">
                <a:solidFill>
                  <a:schemeClr val="bg2"/>
                </a:solidFill>
                <a:latin typeface="Gill Sans Std" pitchFamily="34" charset="0"/>
              </a:defRPr>
            </a:lvl6pPr>
            <a:lvl7pPr marL="829361" algn="l" defTabSz="945990" rtl="0" eaLnBrk="1" fontAlgn="base" hangingPunct="1">
              <a:spcBef>
                <a:spcPct val="0"/>
              </a:spcBef>
              <a:spcAft>
                <a:spcPct val="0"/>
              </a:spcAft>
              <a:defRPr sz="3628" b="1">
                <a:solidFill>
                  <a:schemeClr val="bg2"/>
                </a:solidFill>
                <a:latin typeface="Gill Sans Std" pitchFamily="34" charset="0"/>
              </a:defRPr>
            </a:lvl7pPr>
            <a:lvl8pPr marL="1244041" algn="l" defTabSz="945990" rtl="0" eaLnBrk="1" fontAlgn="base" hangingPunct="1">
              <a:spcBef>
                <a:spcPct val="0"/>
              </a:spcBef>
              <a:spcAft>
                <a:spcPct val="0"/>
              </a:spcAft>
              <a:defRPr sz="3628" b="1">
                <a:solidFill>
                  <a:schemeClr val="bg2"/>
                </a:solidFill>
                <a:latin typeface="Gill Sans Std" pitchFamily="34" charset="0"/>
              </a:defRPr>
            </a:lvl8pPr>
            <a:lvl9pPr marL="1658722" algn="l" defTabSz="945990" rtl="0" eaLnBrk="1" fontAlgn="base" hangingPunct="1">
              <a:spcBef>
                <a:spcPct val="0"/>
              </a:spcBef>
              <a:spcAft>
                <a:spcPct val="0"/>
              </a:spcAft>
              <a:defRPr sz="3628" b="1">
                <a:solidFill>
                  <a:schemeClr val="bg2"/>
                </a:solidFill>
                <a:latin typeface="Gill Sans Std" pitchFamily="34" charset="0"/>
              </a:defRPr>
            </a:lvl9pPr>
          </a:lstStyle>
          <a:p>
            <a:pPr marL="0" marR="0" lvl="0" indent="0" algn="ctr" defTabSz="94599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HER-2 directed bispecific antibody: </a:t>
            </a: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Zanidatamab</a:t>
            </a:r>
          </a:p>
          <a:p>
            <a:pPr marL="0" marR="0" lvl="0" indent="0" algn="ctr" defTabSz="94599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5" name="Group 209">
            <a:extLst>
              <a:ext uri="{FF2B5EF4-FFF2-40B4-BE49-F238E27FC236}">
                <a16:creationId xmlns:a16="http://schemas.microsoft.com/office/drawing/2014/main" id="{2AAA2F72-B6FD-9272-B7B0-9D3644D073C2}"/>
              </a:ext>
            </a:extLst>
          </p:cNvPr>
          <p:cNvGrpSpPr/>
          <p:nvPr/>
        </p:nvGrpSpPr>
        <p:grpSpPr>
          <a:xfrm>
            <a:off x="623392" y="1289671"/>
            <a:ext cx="4527361" cy="4464496"/>
            <a:chOff x="9494112" y="964524"/>
            <a:chExt cx="2430673" cy="3847592"/>
          </a:xfrm>
        </p:grpSpPr>
        <p:sp>
          <p:nvSpPr>
            <p:cNvPr id="6" name="Rectangle 4">
              <a:extLst>
                <a:ext uri="{FF2B5EF4-FFF2-40B4-BE49-F238E27FC236}">
                  <a16:creationId xmlns:a16="http://schemas.microsoft.com/office/drawing/2014/main" id="{AF3006A1-AC85-6148-57CC-987AE65E205F}"/>
                </a:ext>
              </a:extLst>
            </p:cNvPr>
            <p:cNvSpPr/>
            <p:nvPr/>
          </p:nvSpPr>
          <p:spPr>
            <a:xfrm>
              <a:off x="9494112" y="964524"/>
              <a:ext cx="2430673" cy="3790204"/>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grpSp>
          <p:nvGrpSpPr>
            <p:cNvPr id="7" name="Group 5">
              <a:extLst>
                <a:ext uri="{FF2B5EF4-FFF2-40B4-BE49-F238E27FC236}">
                  <a16:creationId xmlns:a16="http://schemas.microsoft.com/office/drawing/2014/main" id="{387D19A0-5090-1FCC-00C5-9F67CD12999E}"/>
                </a:ext>
              </a:extLst>
            </p:cNvPr>
            <p:cNvGrpSpPr/>
            <p:nvPr/>
          </p:nvGrpSpPr>
          <p:grpSpPr>
            <a:xfrm>
              <a:off x="9763145" y="1144190"/>
              <a:ext cx="1908999" cy="1756698"/>
              <a:chOff x="2458762" y="1312393"/>
              <a:chExt cx="2854875" cy="2627108"/>
            </a:xfrm>
          </p:grpSpPr>
          <p:sp>
            <p:nvSpPr>
              <p:cNvPr id="174" name="TextBox 6">
                <a:extLst>
                  <a:ext uri="{FF2B5EF4-FFF2-40B4-BE49-F238E27FC236}">
                    <a16:creationId xmlns:a16="http://schemas.microsoft.com/office/drawing/2014/main" id="{228A5D72-CF2D-0828-F580-2F54381046A3}"/>
                  </a:ext>
                </a:extLst>
              </p:cNvPr>
              <p:cNvSpPr txBox="1"/>
              <p:nvPr/>
            </p:nvSpPr>
            <p:spPr>
              <a:xfrm rot="18795868">
                <a:off x="2959882" y="2076798"/>
                <a:ext cx="205507" cy="217735"/>
              </a:xfrm>
              <a:prstGeom prst="rect">
                <a:avLst/>
              </a:prstGeom>
              <a:noFill/>
            </p:spPr>
            <p:txBody>
              <a:bodyPr wrap="none" rtlCol="0">
                <a:noAutofit/>
              </a:bodyPr>
              <a:lstStyle/>
              <a:p>
                <a:pPr marL="0" marR="0" lvl="0" indent="0" algn="ctr" defTabSz="801768"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scFv</a:t>
                </a:r>
              </a:p>
            </p:txBody>
          </p:sp>
          <p:sp>
            <p:nvSpPr>
              <p:cNvPr id="175" name="TextBox 7">
                <a:extLst>
                  <a:ext uri="{FF2B5EF4-FFF2-40B4-BE49-F238E27FC236}">
                    <a16:creationId xmlns:a16="http://schemas.microsoft.com/office/drawing/2014/main" id="{E0C9353F-5A18-79BF-4A8B-025322C391CD}"/>
                  </a:ext>
                </a:extLst>
              </p:cNvPr>
              <p:cNvSpPr txBox="1"/>
              <p:nvPr/>
            </p:nvSpPr>
            <p:spPr>
              <a:xfrm rot="2744330">
                <a:off x="4664554" y="1786270"/>
                <a:ext cx="374728" cy="248744"/>
              </a:xfrm>
              <a:prstGeom prst="rect">
                <a:avLst/>
              </a:prstGeom>
              <a:noFill/>
            </p:spPr>
            <p:txBody>
              <a:bodyPr wrap="none" rtlCol="0">
                <a:noAutofit/>
              </a:bodyPr>
              <a:lstStyle/>
              <a:p>
                <a:pPr marL="0" marR="0" lvl="0" indent="0" algn="ctr" defTabSz="801768"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Fab</a:t>
                </a:r>
              </a:p>
            </p:txBody>
          </p:sp>
          <p:sp>
            <p:nvSpPr>
              <p:cNvPr id="176" name="Rectangle: Rounded Corners 1461">
                <a:extLst>
                  <a:ext uri="{FF2B5EF4-FFF2-40B4-BE49-F238E27FC236}">
                    <a16:creationId xmlns:a16="http://schemas.microsoft.com/office/drawing/2014/main" id="{268D7A97-928F-E815-FD49-DCFFC957034E}"/>
                  </a:ext>
                </a:extLst>
              </p:cNvPr>
              <p:cNvSpPr/>
              <p:nvPr/>
            </p:nvSpPr>
            <p:spPr>
              <a:xfrm rot="13582696">
                <a:off x="2682517" y="1607996"/>
                <a:ext cx="178508" cy="606542"/>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 name="TextBox 9">
                <a:extLst>
                  <a:ext uri="{FF2B5EF4-FFF2-40B4-BE49-F238E27FC236}">
                    <a16:creationId xmlns:a16="http://schemas.microsoft.com/office/drawing/2014/main" id="{7E61A33D-6480-333B-6EF8-52B7BB83BFDE}"/>
                  </a:ext>
                </a:extLst>
              </p:cNvPr>
              <p:cNvSpPr txBox="1"/>
              <p:nvPr/>
            </p:nvSpPr>
            <p:spPr>
              <a:xfrm rot="18940231">
                <a:off x="2458762" y="1746511"/>
                <a:ext cx="608533" cy="32219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ECD4</a:t>
                </a:r>
              </a:p>
            </p:txBody>
          </p:sp>
          <p:sp>
            <p:nvSpPr>
              <p:cNvPr id="178" name="Rectangle: Rounded Corners 1463">
                <a:extLst>
                  <a:ext uri="{FF2B5EF4-FFF2-40B4-BE49-F238E27FC236}">
                    <a16:creationId xmlns:a16="http://schemas.microsoft.com/office/drawing/2014/main" id="{503DD3F9-69F6-FED5-C695-55020020E174}"/>
                  </a:ext>
                </a:extLst>
              </p:cNvPr>
              <p:cNvSpPr/>
              <p:nvPr/>
            </p:nvSpPr>
            <p:spPr>
              <a:xfrm rot="19176068">
                <a:off x="5073454" y="1328697"/>
                <a:ext cx="178508" cy="606542"/>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9" name="TextBox 11">
                <a:extLst>
                  <a:ext uri="{FF2B5EF4-FFF2-40B4-BE49-F238E27FC236}">
                    <a16:creationId xmlns:a16="http://schemas.microsoft.com/office/drawing/2014/main" id="{C3D1EC8E-206C-10F7-5C13-CC95E0D13B0F}"/>
                  </a:ext>
                </a:extLst>
              </p:cNvPr>
              <p:cNvSpPr txBox="1"/>
              <p:nvPr/>
            </p:nvSpPr>
            <p:spPr>
              <a:xfrm rot="2898255">
                <a:off x="4847173" y="1456664"/>
                <a:ext cx="610736" cy="32219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ECD2</a:t>
                </a:r>
              </a:p>
            </p:txBody>
          </p:sp>
          <p:sp>
            <p:nvSpPr>
              <p:cNvPr id="180" name="AutoShape 69">
                <a:extLst>
                  <a:ext uri="{FF2B5EF4-FFF2-40B4-BE49-F238E27FC236}">
                    <a16:creationId xmlns:a16="http://schemas.microsoft.com/office/drawing/2014/main" id="{38EB6BFF-9A5B-4CDB-4B80-DD1CBCD802C3}"/>
                  </a:ext>
                </a:extLst>
              </p:cNvPr>
              <p:cNvSpPr>
                <a:spLocks noChangeAspect="1" noChangeArrowheads="1" noTextEdit="1"/>
              </p:cNvSpPr>
              <p:nvPr/>
            </p:nvSpPr>
            <p:spPr bwMode="auto">
              <a:xfrm rot="8084849" flipV="1">
                <a:off x="2794871" y="1975654"/>
                <a:ext cx="292814" cy="21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81" name="Freeform 72">
                <a:extLst>
                  <a:ext uri="{FF2B5EF4-FFF2-40B4-BE49-F238E27FC236}">
                    <a16:creationId xmlns:a16="http://schemas.microsoft.com/office/drawing/2014/main" id="{B6E06805-41DE-3BA3-4BBB-9EA6E3856B61}"/>
                  </a:ext>
                </a:extLst>
              </p:cNvPr>
              <p:cNvSpPr>
                <a:spLocks/>
              </p:cNvSpPr>
              <p:nvPr/>
            </p:nvSpPr>
            <p:spPr bwMode="auto">
              <a:xfrm rot="8084849" flipV="1">
                <a:off x="2748393" y="1974926"/>
                <a:ext cx="292814" cy="122008"/>
              </a:xfrm>
              <a:custGeom>
                <a:avLst/>
                <a:gdLst>
                  <a:gd name="T0" fmla="*/ 1407 w 1407"/>
                  <a:gd name="T1" fmla="*/ 429 h 510"/>
                  <a:gd name="T2" fmla="*/ 1407 w 1407"/>
                  <a:gd name="T3" fmla="*/ 448 h 510"/>
                  <a:gd name="T4" fmla="*/ 1341 w 1407"/>
                  <a:gd name="T5" fmla="*/ 506 h 510"/>
                  <a:gd name="T6" fmla="*/ 1193 w 1407"/>
                  <a:gd name="T7" fmla="*/ 419 h 510"/>
                  <a:gd name="T8" fmla="*/ 210 w 1407"/>
                  <a:gd name="T9" fmla="*/ 408 h 510"/>
                  <a:gd name="T10" fmla="*/ 107 w 1407"/>
                  <a:gd name="T11" fmla="*/ 476 h 510"/>
                  <a:gd name="T12" fmla="*/ 0 w 1407"/>
                  <a:gd name="T13" fmla="*/ 418 h 510"/>
                  <a:gd name="T14" fmla="*/ 0 w 1407"/>
                  <a:gd name="T15" fmla="*/ 402 h 510"/>
                  <a:gd name="T16" fmla="*/ 96 w 1407"/>
                  <a:gd name="T17" fmla="*/ 292 h 510"/>
                  <a:gd name="T18" fmla="*/ 1344 w 1407"/>
                  <a:gd name="T19" fmla="*/ 337 h 510"/>
                  <a:gd name="T20" fmla="*/ 1407 w 1407"/>
                  <a:gd name="T21" fmla="*/ 42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7" h="510">
                    <a:moveTo>
                      <a:pt x="1407" y="429"/>
                    </a:moveTo>
                    <a:cubicBezTo>
                      <a:pt x="1407" y="448"/>
                      <a:pt x="1407" y="448"/>
                      <a:pt x="1407" y="448"/>
                    </a:cubicBezTo>
                    <a:cubicBezTo>
                      <a:pt x="1401" y="481"/>
                      <a:pt x="1374" y="504"/>
                      <a:pt x="1341" y="506"/>
                    </a:cubicBezTo>
                    <a:cubicBezTo>
                      <a:pt x="1278" y="510"/>
                      <a:pt x="1237" y="455"/>
                      <a:pt x="1193" y="419"/>
                    </a:cubicBezTo>
                    <a:cubicBezTo>
                      <a:pt x="907" y="184"/>
                      <a:pt x="501" y="180"/>
                      <a:pt x="210" y="408"/>
                    </a:cubicBezTo>
                    <a:cubicBezTo>
                      <a:pt x="178" y="433"/>
                      <a:pt x="149" y="466"/>
                      <a:pt x="107" y="476"/>
                    </a:cubicBezTo>
                    <a:cubicBezTo>
                      <a:pt x="58" y="486"/>
                      <a:pt x="11" y="470"/>
                      <a:pt x="0" y="418"/>
                    </a:cubicBezTo>
                    <a:cubicBezTo>
                      <a:pt x="1" y="413"/>
                      <a:pt x="0" y="407"/>
                      <a:pt x="0" y="402"/>
                    </a:cubicBezTo>
                    <a:cubicBezTo>
                      <a:pt x="5" y="362"/>
                      <a:pt x="65" y="317"/>
                      <a:pt x="96" y="292"/>
                    </a:cubicBezTo>
                    <a:cubicBezTo>
                      <a:pt x="466" y="0"/>
                      <a:pt x="997" y="16"/>
                      <a:pt x="1344" y="337"/>
                    </a:cubicBezTo>
                    <a:cubicBezTo>
                      <a:pt x="1370" y="361"/>
                      <a:pt x="1403" y="392"/>
                      <a:pt x="1407" y="429"/>
                    </a:cubicBezTo>
                    <a:close/>
                  </a:path>
                </a:pathLst>
              </a:custGeom>
              <a:solidFill>
                <a:srgbClr val="852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2" name="Freeform 73">
                <a:extLst>
                  <a:ext uri="{FF2B5EF4-FFF2-40B4-BE49-F238E27FC236}">
                    <a16:creationId xmlns:a16="http://schemas.microsoft.com/office/drawing/2014/main" id="{809D8AE2-C269-B82F-13C7-4121E673AB64}"/>
                  </a:ext>
                </a:extLst>
              </p:cNvPr>
              <p:cNvSpPr>
                <a:spLocks/>
              </p:cNvSpPr>
              <p:nvPr/>
            </p:nvSpPr>
            <p:spPr bwMode="auto">
              <a:xfrm rot="8084849" flipV="1">
                <a:off x="2837648" y="2046976"/>
                <a:ext cx="219763" cy="85662"/>
              </a:xfrm>
              <a:custGeom>
                <a:avLst/>
                <a:gdLst>
                  <a:gd name="T0" fmla="*/ 511 w 1056"/>
                  <a:gd name="T1" fmla="*/ 6 h 358"/>
                  <a:gd name="T2" fmla="*/ 980 w 1056"/>
                  <a:gd name="T3" fmla="*/ 173 h 358"/>
                  <a:gd name="T4" fmla="*/ 1046 w 1056"/>
                  <a:gd name="T5" fmla="*/ 264 h 358"/>
                  <a:gd name="T6" fmla="*/ 964 w 1056"/>
                  <a:gd name="T7" fmla="*/ 344 h 358"/>
                  <a:gd name="T8" fmla="*/ 852 w 1056"/>
                  <a:gd name="T9" fmla="*/ 274 h 358"/>
                  <a:gd name="T10" fmla="*/ 213 w 1056"/>
                  <a:gd name="T11" fmla="*/ 278 h 358"/>
                  <a:gd name="T12" fmla="*/ 72 w 1056"/>
                  <a:gd name="T13" fmla="*/ 343 h 358"/>
                  <a:gd name="T14" fmla="*/ 60 w 1056"/>
                  <a:gd name="T15" fmla="*/ 204 h 358"/>
                  <a:gd name="T16" fmla="*/ 511 w 1056"/>
                  <a:gd name="T17" fmla="*/ 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358">
                    <a:moveTo>
                      <a:pt x="511" y="6"/>
                    </a:moveTo>
                    <a:cubicBezTo>
                      <a:pt x="679" y="0"/>
                      <a:pt x="849" y="71"/>
                      <a:pt x="980" y="173"/>
                    </a:cubicBezTo>
                    <a:cubicBezTo>
                      <a:pt x="1012" y="198"/>
                      <a:pt x="1038" y="222"/>
                      <a:pt x="1046" y="264"/>
                    </a:cubicBezTo>
                    <a:cubicBezTo>
                      <a:pt x="1056" y="317"/>
                      <a:pt x="1015" y="352"/>
                      <a:pt x="964" y="344"/>
                    </a:cubicBezTo>
                    <a:cubicBezTo>
                      <a:pt x="916" y="337"/>
                      <a:pt x="888" y="301"/>
                      <a:pt x="852" y="274"/>
                    </a:cubicBezTo>
                    <a:cubicBezTo>
                      <a:pt x="664" y="127"/>
                      <a:pt x="398" y="126"/>
                      <a:pt x="213" y="278"/>
                    </a:cubicBezTo>
                    <a:cubicBezTo>
                      <a:pt x="170" y="312"/>
                      <a:pt x="135" y="358"/>
                      <a:pt x="72" y="343"/>
                    </a:cubicBezTo>
                    <a:cubicBezTo>
                      <a:pt x="0" y="325"/>
                      <a:pt x="19" y="245"/>
                      <a:pt x="60" y="204"/>
                    </a:cubicBezTo>
                    <a:cubicBezTo>
                      <a:pt x="176" y="89"/>
                      <a:pt x="347" y="12"/>
                      <a:pt x="511" y="6"/>
                    </a:cubicBezTo>
                    <a:close/>
                  </a:path>
                </a:pathLst>
              </a:custGeom>
              <a:solidFill>
                <a:srgbClr val="852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3" name="Freeform 74">
                <a:extLst>
                  <a:ext uri="{FF2B5EF4-FFF2-40B4-BE49-F238E27FC236}">
                    <a16:creationId xmlns:a16="http://schemas.microsoft.com/office/drawing/2014/main" id="{C966CAE6-499A-9FEC-C8EA-268F166714D1}"/>
                  </a:ext>
                </a:extLst>
              </p:cNvPr>
              <p:cNvSpPr>
                <a:spLocks/>
              </p:cNvSpPr>
              <p:nvPr/>
            </p:nvSpPr>
            <p:spPr bwMode="auto">
              <a:xfrm rot="8084849" flipV="1">
                <a:off x="2926140" y="2106005"/>
                <a:ext cx="138172" cy="65094"/>
              </a:xfrm>
              <a:custGeom>
                <a:avLst/>
                <a:gdLst>
                  <a:gd name="T0" fmla="*/ 331 w 664"/>
                  <a:gd name="T1" fmla="*/ 4 h 272"/>
                  <a:gd name="T2" fmla="*/ 620 w 664"/>
                  <a:gd name="T3" fmla="*/ 120 h 272"/>
                  <a:gd name="T4" fmla="*/ 612 w 664"/>
                  <a:gd name="T5" fmla="*/ 246 h 272"/>
                  <a:gd name="T6" fmla="*/ 517 w 664"/>
                  <a:gd name="T7" fmla="*/ 215 h 272"/>
                  <a:gd name="T8" fmla="*/ 149 w 664"/>
                  <a:gd name="T9" fmla="*/ 211 h 272"/>
                  <a:gd name="T10" fmla="*/ 43 w 664"/>
                  <a:gd name="T11" fmla="*/ 240 h 272"/>
                  <a:gd name="T12" fmla="*/ 40 w 664"/>
                  <a:gd name="T13" fmla="*/ 118 h 272"/>
                  <a:gd name="T14" fmla="*/ 331 w 664"/>
                  <a:gd name="T15" fmla="*/ 4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272">
                    <a:moveTo>
                      <a:pt x="331" y="4"/>
                    </a:moveTo>
                    <a:cubicBezTo>
                      <a:pt x="439" y="0"/>
                      <a:pt x="547" y="37"/>
                      <a:pt x="620" y="120"/>
                    </a:cubicBezTo>
                    <a:cubicBezTo>
                      <a:pt x="653" y="157"/>
                      <a:pt x="664" y="219"/>
                      <a:pt x="612" y="246"/>
                    </a:cubicBezTo>
                    <a:cubicBezTo>
                      <a:pt x="569" y="268"/>
                      <a:pt x="547" y="238"/>
                      <a:pt x="517" y="215"/>
                    </a:cubicBezTo>
                    <a:cubicBezTo>
                      <a:pt x="405" y="129"/>
                      <a:pt x="264" y="130"/>
                      <a:pt x="149" y="211"/>
                    </a:cubicBezTo>
                    <a:cubicBezTo>
                      <a:pt x="114" y="236"/>
                      <a:pt x="88" y="272"/>
                      <a:pt x="43" y="240"/>
                    </a:cubicBezTo>
                    <a:cubicBezTo>
                      <a:pt x="0" y="208"/>
                      <a:pt x="8" y="155"/>
                      <a:pt x="40" y="118"/>
                    </a:cubicBezTo>
                    <a:cubicBezTo>
                      <a:pt x="107" y="40"/>
                      <a:pt x="231" y="8"/>
                      <a:pt x="331" y="4"/>
                    </a:cubicBezTo>
                    <a:close/>
                  </a:path>
                </a:pathLst>
              </a:custGeom>
              <a:solidFill>
                <a:srgbClr val="8520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4" name="Freeform 72">
                <a:extLst>
                  <a:ext uri="{FF2B5EF4-FFF2-40B4-BE49-F238E27FC236}">
                    <a16:creationId xmlns:a16="http://schemas.microsoft.com/office/drawing/2014/main" id="{6AB4D6B4-8CF7-10B7-DBAB-8576EA5B1E25}"/>
                  </a:ext>
                </a:extLst>
              </p:cNvPr>
              <p:cNvSpPr>
                <a:spLocks/>
              </p:cNvSpPr>
              <p:nvPr/>
            </p:nvSpPr>
            <p:spPr bwMode="auto">
              <a:xfrm rot="13484849" flipV="1">
                <a:off x="4877785" y="1681017"/>
                <a:ext cx="292814" cy="122008"/>
              </a:xfrm>
              <a:custGeom>
                <a:avLst/>
                <a:gdLst>
                  <a:gd name="T0" fmla="*/ 1407 w 1407"/>
                  <a:gd name="T1" fmla="*/ 429 h 510"/>
                  <a:gd name="T2" fmla="*/ 1407 w 1407"/>
                  <a:gd name="T3" fmla="*/ 448 h 510"/>
                  <a:gd name="T4" fmla="*/ 1341 w 1407"/>
                  <a:gd name="T5" fmla="*/ 506 h 510"/>
                  <a:gd name="T6" fmla="*/ 1193 w 1407"/>
                  <a:gd name="T7" fmla="*/ 419 h 510"/>
                  <a:gd name="T8" fmla="*/ 210 w 1407"/>
                  <a:gd name="T9" fmla="*/ 408 h 510"/>
                  <a:gd name="T10" fmla="*/ 107 w 1407"/>
                  <a:gd name="T11" fmla="*/ 476 h 510"/>
                  <a:gd name="T12" fmla="*/ 0 w 1407"/>
                  <a:gd name="T13" fmla="*/ 418 h 510"/>
                  <a:gd name="T14" fmla="*/ 0 w 1407"/>
                  <a:gd name="T15" fmla="*/ 402 h 510"/>
                  <a:gd name="T16" fmla="*/ 96 w 1407"/>
                  <a:gd name="T17" fmla="*/ 292 h 510"/>
                  <a:gd name="T18" fmla="*/ 1344 w 1407"/>
                  <a:gd name="T19" fmla="*/ 337 h 510"/>
                  <a:gd name="T20" fmla="*/ 1407 w 1407"/>
                  <a:gd name="T21" fmla="*/ 42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7" h="510">
                    <a:moveTo>
                      <a:pt x="1407" y="429"/>
                    </a:moveTo>
                    <a:cubicBezTo>
                      <a:pt x="1407" y="448"/>
                      <a:pt x="1407" y="448"/>
                      <a:pt x="1407" y="448"/>
                    </a:cubicBezTo>
                    <a:cubicBezTo>
                      <a:pt x="1401" y="481"/>
                      <a:pt x="1374" y="504"/>
                      <a:pt x="1341" y="506"/>
                    </a:cubicBezTo>
                    <a:cubicBezTo>
                      <a:pt x="1278" y="510"/>
                      <a:pt x="1237" y="455"/>
                      <a:pt x="1193" y="419"/>
                    </a:cubicBezTo>
                    <a:cubicBezTo>
                      <a:pt x="907" y="184"/>
                      <a:pt x="501" y="180"/>
                      <a:pt x="210" y="408"/>
                    </a:cubicBezTo>
                    <a:cubicBezTo>
                      <a:pt x="178" y="433"/>
                      <a:pt x="149" y="466"/>
                      <a:pt x="107" y="476"/>
                    </a:cubicBezTo>
                    <a:cubicBezTo>
                      <a:pt x="58" y="486"/>
                      <a:pt x="11" y="470"/>
                      <a:pt x="0" y="418"/>
                    </a:cubicBezTo>
                    <a:cubicBezTo>
                      <a:pt x="1" y="413"/>
                      <a:pt x="0" y="407"/>
                      <a:pt x="0" y="402"/>
                    </a:cubicBezTo>
                    <a:cubicBezTo>
                      <a:pt x="5" y="362"/>
                      <a:pt x="65" y="317"/>
                      <a:pt x="96" y="292"/>
                    </a:cubicBezTo>
                    <a:cubicBezTo>
                      <a:pt x="466" y="0"/>
                      <a:pt x="997" y="16"/>
                      <a:pt x="1344" y="337"/>
                    </a:cubicBezTo>
                    <a:cubicBezTo>
                      <a:pt x="1370" y="361"/>
                      <a:pt x="1403" y="392"/>
                      <a:pt x="1407" y="429"/>
                    </a:cubicBezTo>
                    <a:close/>
                  </a:path>
                </a:pathLst>
              </a:custGeom>
              <a:solidFill>
                <a:srgbClr val="38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5" name="Freeform 73">
                <a:extLst>
                  <a:ext uri="{FF2B5EF4-FFF2-40B4-BE49-F238E27FC236}">
                    <a16:creationId xmlns:a16="http://schemas.microsoft.com/office/drawing/2014/main" id="{A6F91642-9D58-A4A7-F505-592F58C50E57}"/>
                  </a:ext>
                </a:extLst>
              </p:cNvPr>
              <p:cNvSpPr>
                <a:spLocks/>
              </p:cNvSpPr>
              <p:nvPr/>
            </p:nvSpPr>
            <p:spPr bwMode="auto">
              <a:xfrm rot="13484849" flipV="1">
                <a:off x="4860434" y="1751920"/>
                <a:ext cx="219763" cy="85662"/>
              </a:xfrm>
              <a:custGeom>
                <a:avLst/>
                <a:gdLst>
                  <a:gd name="T0" fmla="*/ 511 w 1056"/>
                  <a:gd name="T1" fmla="*/ 6 h 358"/>
                  <a:gd name="T2" fmla="*/ 980 w 1056"/>
                  <a:gd name="T3" fmla="*/ 173 h 358"/>
                  <a:gd name="T4" fmla="*/ 1046 w 1056"/>
                  <a:gd name="T5" fmla="*/ 264 h 358"/>
                  <a:gd name="T6" fmla="*/ 964 w 1056"/>
                  <a:gd name="T7" fmla="*/ 344 h 358"/>
                  <a:gd name="T8" fmla="*/ 852 w 1056"/>
                  <a:gd name="T9" fmla="*/ 274 h 358"/>
                  <a:gd name="T10" fmla="*/ 213 w 1056"/>
                  <a:gd name="T11" fmla="*/ 278 h 358"/>
                  <a:gd name="T12" fmla="*/ 72 w 1056"/>
                  <a:gd name="T13" fmla="*/ 343 h 358"/>
                  <a:gd name="T14" fmla="*/ 60 w 1056"/>
                  <a:gd name="T15" fmla="*/ 204 h 358"/>
                  <a:gd name="T16" fmla="*/ 511 w 1056"/>
                  <a:gd name="T17" fmla="*/ 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6" h="358">
                    <a:moveTo>
                      <a:pt x="511" y="6"/>
                    </a:moveTo>
                    <a:cubicBezTo>
                      <a:pt x="679" y="0"/>
                      <a:pt x="849" y="71"/>
                      <a:pt x="980" y="173"/>
                    </a:cubicBezTo>
                    <a:cubicBezTo>
                      <a:pt x="1012" y="198"/>
                      <a:pt x="1038" y="222"/>
                      <a:pt x="1046" y="264"/>
                    </a:cubicBezTo>
                    <a:cubicBezTo>
                      <a:pt x="1056" y="317"/>
                      <a:pt x="1015" y="352"/>
                      <a:pt x="964" y="344"/>
                    </a:cubicBezTo>
                    <a:cubicBezTo>
                      <a:pt x="916" y="337"/>
                      <a:pt x="888" y="301"/>
                      <a:pt x="852" y="274"/>
                    </a:cubicBezTo>
                    <a:cubicBezTo>
                      <a:pt x="664" y="127"/>
                      <a:pt x="398" y="126"/>
                      <a:pt x="213" y="278"/>
                    </a:cubicBezTo>
                    <a:cubicBezTo>
                      <a:pt x="170" y="312"/>
                      <a:pt x="135" y="358"/>
                      <a:pt x="72" y="343"/>
                    </a:cubicBezTo>
                    <a:cubicBezTo>
                      <a:pt x="0" y="325"/>
                      <a:pt x="19" y="245"/>
                      <a:pt x="60" y="204"/>
                    </a:cubicBezTo>
                    <a:cubicBezTo>
                      <a:pt x="176" y="89"/>
                      <a:pt x="347" y="12"/>
                      <a:pt x="511" y="6"/>
                    </a:cubicBezTo>
                    <a:close/>
                  </a:path>
                </a:pathLst>
              </a:custGeom>
              <a:solidFill>
                <a:srgbClr val="38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6" name="Freeform 74">
                <a:extLst>
                  <a:ext uri="{FF2B5EF4-FFF2-40B4-BE49-F238E27FC236}">
                    <a16:creationId xmlns:a16="http://schemas.microsoft.com/office/drawing/2014/main" id="{77FFF07A-8F26-7ECB-BC8A-8F5C84360C44}"/>
                  </a:ext>
                </a:extLst>
              </p:cNvPr>
              <p:cNvSpPr>
                <a:spLocks/>
              </p:cNvSpPr>
              <p:nvPr/>
            </p:nvSpPr>
            <p:spPr bwMode="auto">
              <a:xfrm rot="13484849" flipV="1">
                <a:off x="4852484" y="1809900"/>
                <a:ext cx="138172" cy="65094"/>
              </a:xfrm>
              <a:custGeom>
                <a:avLst/>
                <a:gdLst>
                  <a:gd name="T0" fmla="*/ 331 w 664"/>
                  <a:gd name="T1" fmla="*/ 4 h 272"/>
                  <a:gd name="T2" fmla="*/ 620 w 664"/>
                  <a:gd name="T3" fmla="*/ 120 h 272"/>
                  <a:gd name="T4" fmla="*/ 612 w 664"/>
                  <a:gd name="T5" fmla="*/ 246 h 272"/>
                  <a:gd name="T6" fmla="*/ 517 w 664"/>
                  <a:gd name="T7" fmla="*/ 215 h 272"/>
                  <a:gd name="T8" fmla="*/ 149 w 664"/>
                  <a:gd name="T9" fmla="*/ 211 h 272"/>
                  <a:gd name="T10" fmla="*/ 43 w 664"/>
                  <a:gd name="T11" fmla="*/ 240 h 272"/>
                  <a:gd name="T12" fmla="*/ 40 w 664"/>
                  <a:gd name="T13" fmla="*/ 118 h 272"/>
                  <a:gd name="T14" fmla="*/ 331 w 664"/>
                  <a:gd name="T15" fmla="*/ 4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4" h="272">
                    <a:moveTo>
                      <a:pt x="331" y="4"/>
                    </a:moveTo>
                    <a:cubicBezTo>
                      <a:pt x="439" y="0"/>
                      <a:pt x="547" y="37"/>
                      <a:pt x="620" y="120"/>
                    </a:cubicBezTo>
                    <a:cubicBezTo>
                      <a:pt x="653" y="157"/>
                      <a:pt x="664" y="219"/>
                      <a:pt x="612" y="246"/>
                    </a:cubicBezTo>
                    <a:cubicBezTo>
                      <a:pt x="569" y="268"/>
                      <a:pt x="547" y="238"/>
                      <a:pt x="517" y="215"/>
                    </a:cubicBezTo>
                    <a:cubicBezTo>
                      <a:pt x="405" y="129"/>
                      <a:pt x="264" y="130"/>
                      <a:pt x="149" y="211"/>
                    </a:cubicBezTo>
                    <a:cubicBezTo>
                      <a:pt x="114" y="236"/>
                      <a:pt x="88" y="272"/>
                      <a:pt x="43" y="240"/>
                    </a:cubicBezTo>
                    <a:cubicBezTo>
                      <a:pt x="0" y="208"/>
                      <a:pt x="8" y="155"/>
                      <a:pt x="40" y="118"/>
                    </a:cubicBezTo>
                    <a:cubicBezTo>
                      <a:pt x="107" y="40"/>
                      <a:pt x="231" y="8"/>
                      <a:pt x="331" y="4"/>
                    </a:cubicBezTo>
                    <a:close/>
                  </a:path>
                </a:pathLst>
              </a:custGeom>
              <a:solidFill>
                <a:srgbClr val="38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646464"/>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7" name="TextBox 19">
                <a:extLst>
                  <a:ext uri="{FF2B5EF4-FFF2-40B4-BE49-F238E27FC236}">
                    <a16:creationId xmlns:a16="http://schemas.microsoft.com/office/drawing/2014/main" id="{E1ACDE75-59E4-EAA0-A1BD-577361D38DAD}"/>
                  </a:ext>
                </a:extLst>
              </p:cNvPr>
              <p:cNvSpPr txBox="1"/>
              <p:nvPr/>
            </p:nvSpPr>
            <p:spPr>
              <a:xfrm>
                <a:off x="3375013" y="3703368"/>
                <a:ext cx="889670" cy="236133"/>
              </a:xfrm>
              <a:prstGeom prst="rect">
                <a:avLst/>
              </a:prstGeom>
              <a:noFill/>
            </p:spPr>
            <p:txBody>
              <a:bodyPr wrap="none" rtlCol="0">
                <a:noAutofit/>
              </a:bodyPr>
              <a:lstStyle/>
              <a:p>
                <a:pPr marL="0" marR="0" lvl="0" indent="0" algn="ctr" defTabSz="801768"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Fc region</a:t>
                </a:r>
              </a:p>
            </p:txBody>
          </p:sp>
          <p:grpSp>
            <p:nvGrpSpPr>
              <p:cNvPr id="188" name="Group 20">
                <a:extLst>
                  <a:ext uri="{FF2B5EF4-FFF2-40B4-BE49-F238E27FC236}">
                    <a16:creationId xmlns:a16="http://schemas.microsoft.com/office/drawing/2014/main" id="{69ED34CD-D405-0512-D936-C970136F5501}"/>
                  </a:ext>
                </a:extLst>
              </p:cNvPr>
              <p:cNvGrpSpPr/>
              <p:nvPr/>
            </p:nvGrpSpPr>
            <p:grpSpPr>
              <a:xfrm>
                <a:off x="3067681" y="1940778"/>
                <a:ext cx="1821548" cy="1805619"/>
                <a:chOff x="3067681" y="1940778"/>
                <a:chExt cx="1821548" cy="1805619"/>
              </a:xfrm>
            </p:grpSpPr>
            <p:sp>
              <p:nvSpPr>
                <p:cNvPr id="189" name="Oval 21">
                  <a:extLst>
                    <a:ext uri="{FF2B5EF4-FFF2-40B4-BE49-F238E27FC236}">
                      <a16:creationId xmlns:a16="http://schemas.microsoft.com/office/drawing/2014/main" id="{6D5CFE8E-09BF-AC70-F75D-9603652E7702}"/>
                    </a:ext>
                  </a:extLst>
                </p:cNvPr>
                <p:cNvSpPr/>
                <p:nvPr/>
              </p:nvSpPr>
              <p:spPr>
                <a:xfrm>
                  <a:off x="3713577" y="3412142"/>
                  <a:ext cx="159860" cy="159860"/>
                </a:xfrm>
                <a:prstGeom prst="ellipse">
                  <a:avLst/>
                </a:prstGeom>
                <a:gradFill flip="none" rotWithShape="1">
                  <a:gsLst>
                    <a:gs pos="61000">
                      <a:srgbClr val="852066"/>
                    </a:gs>
                    <a:gs pos="8000">
                      <a:srgbClr val="852066">
                        <a:lumMod val="60000"/>
                        <a:lumOff val="40000"/>
                      </a:srgbClr>
                    </a:gs>
                    <a:gs pos="100000">
                      <a:srgbClr val="852066"/>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0" name="Oval 22">
                  <a:extLst>
                    <a:ext uri="{FF2B5EF4-FFF2-40B4-BE49-F238E27FC236}">
                      <a16:creationId xmlns:a16="http://schemas.microsoft.com/office/drawing/2014/main" id="{534672EF-A6D5-3489-D908-696D73C124C3}"/>
                    </a:ext>
                  </a:extLst>
                </p:cNvPr>
                <p:cNvSpPr/>
                <p:nvPr/>
              </p:nvSpPr>
              <p:spPr>
                <a:xfrm>
                  <a:off x="3793507" y="2586079"/>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1" name="Oval 23">
                  <a:extLst>
                    <a:ext uri="{FF2B5EF4-FFF2-40B4-BE49-F238E27FC236}">
                      <a16:creationId xmlns:a16="http://schemas.microsoft.com/office/drawing/2014/main" id="{77046140-71D7-E7CE-0BEB-B0D0B7FDDC45}"/>
                    </a:ext>
                  </a:extLst>
                </p:cNvPr>
                <p:cNvSpPr/>
                <p:nvPr/>
              </p:nvSpPr>
              <p:spPr>
                <a:xfrm>
                  <a:off x="3824485" y="2586079"/>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2" name="Oval 24">
                  <a:extLst>
                    <a:ext uri="{FF2B5EF4-FFF2-40B4-BE49-F238E27FC236}">
                      <a16:creationId xmlns:a16="http://schemas.microsoft.com/office/drawing/2014/main" id="{076EAD4B-F512-B14F-3BED-B9CE9E375932}"/>
                    </a:ext>
                  </a:extLst>
                </p:cNvPr>
                <p:cNvSpPr/>
                <p:nvPr/>
              </p:nvSpPr>
              <p:spPr>
                <a:xfrm>
                  <a:off x="3791538" y="2669756"/>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3" name="Oval 25">
                  <a:extLst>
                    <a:ext uri="{FF2B5EF4-FFF2-40B4-BE49-F238E27FC236}">
                      <a16:creationId xmlns:a16="http://schemas.microsoft.com/office/drawing/2014/main" id="{63CB025C-73FF-1E61-7A1A-89F3DAA13394}"/>
                    </a:ext>
                  </a:extLst>
                </p:cNvPr>
                <p:cNvSpPr/>
                <p:nvPr/>
              </p:nvSpPr>
              <p:spPr>
                <a:xfrm>
                  <a:off x="3822516" y="2669756"/>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94" name="Group 26">
                  <a:extLst>
                    <a:ext uri="{FF2B5EF4-FFF2-40B4-BE49-F238E27FC236}">
                      <a16:creationId xmlns:a16="http://schemas.microsoft.com/office/drawing/2014/main" id="{886699D4-ABC7-3CF1-E81A-47189E36905A}"/>
                    </a:ext>
                  </a:extLst>
                </p:cNvPr>
                <p:cNvGrpSpPr/>
                <p:nvPr/>
              </p:nvGrpSpPr>
              <p:grpSpPr>
                <a:xfrm>
                  <a:off x="3067681" y="1940778"/>
                  <a:ext cx="1821548" cy="1805619"/>
                  <a:chOff x="3067681" y="1940778"/>
                  <a:chExt cx="1821548" cy="1805619"/>
                </a:xfrm>
              </p:grpSpPr>
              <p:sp>
                <p:nvSpPr>
                  <p:cNvPr id="195" name="Freeform: Shape 1480">
                    <a:extLst>
                      <a:ext uri="{FF2B5EF4-FFF2-40B4-BE49-F238E27FC236}">
                        <a16:creationId xmlns:a16="http://schemas.microsoft.com/office/drawing/2014/main" id="{FF5F4AA7-61AF-E3C4-2E62-DD08B6C7C52F}"/>
                      </a:ext>
                    </a:extLst>
                  </p:cNvPr>
                  <p:cNvSpPr/>
                  <p:nvPr/>
                </p:nvSpPr>
                <p:spPr>
                  <a:xfrm>
                    <a:off x="3864822" y="2483687"/>
                    <a:ext cx="140942" cy="266700"/>
                  </a:xfrm>
                  <a:custGeom>
                    <a:avLst/>
                    <a:gdLst>
                      <a:gd name="connsiteX0" fmla="*/ 85725 w 138112"/>
                      <a:gd name="connsiteY0" fmla="*/ 266700 h 266700"/>
                      <a:gd name="connsiteX1" fmla="*/ 2381 w 138112"/>
                      <a:gd name="connsiteY1" fmla="*/ 197644 h 266700"/>
                      <a:gd name="connsiteX2" fmla="*/ 64293 w 138112"/>
                      <a:gd name="connsiteY2" fmla="*/ 197644 h 266700"/>
                      <a:gd name="connsiteX3" fmla="*/ 2381 w 138112"/>
                      <a:gd name="connsiteY3" fmla="*/ 154781 h 266700"/>
                      <a:gd name="connsiteX4" fmla="*/ 61912 w 138112"/>
                      <a:gd name="connsiteY4" fmla="*/ 154781 h 266700"/>
                      <a:gd name="connsiteX5" fmla="*/ 0 w 138112"/>
                      <a:gd name="connsiteY5" fmla="*/ 104775 h 266700"/>
                      <a:gd name="connsiteX6" fmla="*/ 138112 w 138112"/>
                      <a:gd name="connsiteY6" fmla="*/ 104775 h 266700"/>
                      <a:gd name="connsiteX7" fmla="*/ 95250 w 138112"/>
                      <a:gd name="connsiteY7" fmla="*/ 54769 h 266700"/>
                      <a:gd name="connsiteX8" fmla="*/ 121443 w 138112"/>
                      <a:gd name="connsiteY8" fmla="*/ 0 h 266700"/>
                      <a:gd name="connsiteX0" fmla="*/ 85725 w 140942"/>
                      <a:gd name="connsiteY0" fmla="*/ 266700 h 266700"/>
                      <a:gd name="connsiteX1" fmla="*/ 2381 w 140942"/>
                      <a:gd name="connsiteY1" fmla="*/ 197644 h 266700"/>
                      <a:gd name="connsiteX2" fmla="*/ 64293 w 140942"/>
                      <a:gd name="connsiteY2" fmla="*/ 197644 h 266700"/>
                      <a:gd name="connsiteX3" fmla="*/ 2381 w 140942"/>
                      <a:gd name="connsiteY3" fmla="*/ 154781 h 266700"/>
                      <a:gd name="connsiteX4" fmla="*/ 61912 w 140942"/>
                      <a:gd name="connsiteY4" fmla="*/ 154781 h 266700"/>
                      <a:gd name="connsiteX5" fmla="*/ 0 w 140942"/>
                      <a:gd name="connsiteY5" fmla="*/ 104775 h 266700"/>
                      <a:gd name="connsiteX6" fmla="*/ 138112 w 140942"/>
                      <a:gd name="connsiteY6" fmla="*/ 104775 h 266700"/>
                      <a:gd name="connsiteX7" fmla="*/ 95250 w 140942"/>
                      <a:gd name="connsiteY7" fmla="*/ 54769 h 266700"/>
                      <a:gd name="connsiteX8" fmla="*/ 121443 w 140942"/>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42" h="266700">
                        <a:moveTo>
                          <a:pt x="85725" y="266700"/>
                        </a:moveTo>
                        <a:lnTo>
                          <a:pt x="2381" y="197644"/>
                        </a:lnTo>
                        <a:lnTo>
                          <a:pt x="64293" y="197644"/>
                        </a:lnTo>
                        <a:lnTo>
                          <a:pt x="2381" y="154781"/>
                        </a:lnTo>
                        <a:lnTo>
                          <a:pt x="61912" y="154781"/>
                        </a:lnTo>
                        <a:lnTo>
                          <a:pt x="0" y="104775"/>
                        </a:lnTo>
                        <a:lnTo>
                          <a:pt x="138112" y="104775"/>
                        </a:lnTo>
                        <a:cubicBezTo>
                          <a:pt x="153987" y="96441"/>
                          <a:pt x="98028" y="72231"/>
                          <a:pt x="95250" y="54769"/>
                        </a:cubicBezTo>
                        <a:cubicBezTo>
                          <a:pt x="92472" y="37307"/>
                          <a:pt x="112712" y="18256"/>
                          <a:pt x="121443" y="0"/>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6" name="Freeform: Shape 1481">
                    <a:extLst>
                      <a:ext uri="{FF2B5EF4-FFF2-40B4-BE49-F238E27FC236}">
                        <a16:creationId xmlns:a16="http://schemas.microsoft.com/office/drawing/2014/main" id="{7BEBE10A-C197-E432-6B88-79D59028DDF9}"/>
                      </a:ext>
                    </a:extLst>
                  </p:cNvPr>
                  <p:cNvSpPr/>
                  <p:nvPr/>
                </p:nvSpPr>
                <p:spPr>
                  <a:xfrm flipH="1">
                    <a:off x="3628047" y="2483687"/>
                    <a:ext cx="140942" cy="266700"/>
                  </a:xfrm>
                  <a:custGeom>
                    <a:avLst/>
                    <a:gdLst>
                      <a:gd name="connsiteX0" fmla="*/ 85725 w 138112"/>
                      <a:gd name="connsiteY0" fmla="*/ 266700 h 266700"/>
                      <a:gd name="connsiteX1" fmla="*/ 2381 w 138112"/>
                      <a:gd name="connsiteY1" fmla="*/ 197644 h 266700"/>
                      <a:gd name="connsiteX2" fmla="*/ 64293 w 138112"/>
                      <a:gd name="connsiteY2" fmla="*/ 197644 h 266700"/>
                      <a:gd name="connsiteX3" fmla="*/ 2381 w 138112"/>
                      <a:gd name="connsiteY3" fmla="*/ 154781 h 266700"/>
                      <a:gd name="connsiteX4" fmla="*/ 61912 w 138112"/>
                      <a:gd name="connsiteY4" fmla="*/ 154781 h 266700"/>
                      <a:gd name="connsiteX5" fmla="*/ 0 w 138112"/>
                      <a:gd name="connsiteY5" fmla="*/ 104775 h 266700"/>
                      <a:gd name="connsiteX6" fmla="*/ 138112 w 138112"/>
                      <a:gd name="connsiteY6" fmla="*/ 104775 h 266700"/>
                      <a:gd name="connsiteX7" fmla="*/ 95250 w 138112"/>
                      <a:gd name="connsiteY7" fmla="*/ 54769 h 266700"/>
                      <a:gd name="connsiteX8" fmla="*/ 121443 w 138112"/>
                      <a:gd name="connsiteY8" fmla="*/ 0 h 266700"/>
                      <a:gd name="connsiteX0" fmla="*/ 85725 w 140942"/>
                      <a:gd name="connsiteY0" fmla="*/ 266700 h 266700"/>
                      <a:gd name="connsiteX1" fmla="*/ 2381 w 140942"/>
                      <a:gd name="connsiteY1" fmla="*/ 197644 h 266700"/>
                      <a:gd name="connsiteX2" fmla="*/ 64293 w 140942"/>
                      <a:gd name="connsiteY2" fmla="*/ 197644 h 266700"/>
                      <a:gd name="connsiteX3" fmla="*/ 2381 w 140942"/>
                      <a:gd name="connsiteY3" fmla="*/ 154781 h 266700"/>
                      <a:gd name="connsiteX4" fmla="*/ 61912 w 140942"/>
                      <a:gd name="connsiteY4" fmla="*/ 154781 h 266700"/>
                      <a:gd name="connsiteX5" fmla="*/ 0 w 140942"/>
                      <a:gd name="connsiteY5" fmla="*/ 104775 h 266700"/>
                      <a:gd name="connsiteX6" fmla="*/ 138112 w 140942"/>
                      <a:gd name="connsiteY6" fmla="*/ 104775 h 266700"/>
                      <a:gd name="connsiteX7" fmla="*/ 95250 w 140942"/>
                      <a:gd name="connsiteY7" fmla="*/ 54769 h 266700"/>
                      <a:gd name="connsiteX8" fmla="*/ 121443 w 140942"/>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42" h="266700">
                        <a:moveTo>
                          <a:pt x="85725" y="266700"/>
                        </a:moveTo>
                        <a:lnTo>
                          <a:pt x="2381" y="197644"/>
                        </a:lnTo>
                        <a:lnTo>
                          <a:pt x="64293" y="197644"/>
                        </a:lnTo>
                        <a:lnTo>
                          <a:pt x="2381" y="154781"/>
                        </a:lnTo>
                        <a:lnTo>
                          <a:pt x="61912" y="154781"/>
                        </a:lnTo>
                        <a:lnTo>
                          <a:pt x="0" y="104775"/>
                        </a:lnTo>
                        <a:lnTo>
                          <a:pt x="138112" y="104775"/>
                        </a:lnTo>
                        <a:cubicBezTo>
                          <a:pt x="153987" y="96441"/>
                          <a:pt x="98028" y="72231"/>
                          <a:pt x="95250" y="54769"/>
                        </a:cubicBezTo>
                        <a:cubicBezTo>
                          <a:pt x="92472" y="37307"/>
                          <a:pt x="112712" y="18256"/>
                          <a:pt x="121443" y="0"/>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97" name="Group 29">
                    <a:extLst>
                      <a:ext uri="{FF2B5EF4-FFF2-40B4-BE49-F238E27FC236}">
                        <a16:creationId xmlns:a16="http://schemas.microsoft.com/office/drawing/2014/main" id="{FE928C6B-9C6F-2BAF-7E62-2E4DD6144802}"/>
                      </a:ext>
                    </a:extLst>
                  </p:cNvPr>
                  <p:cNvGrpSpPr/>
                  <p:nvPr/>
                </p:nvGrpSpPr>
                <p:grpSpPr>
                  <a:xfrm>
                    <a:off x="3067681" y="1940778"/>
                    <a:ext cx="1821548" cy="1805619"/>
                    <a:chOff x="3067681" y="1940778"/>
                    <a:chExt cx="1821548" cy="1805619"/>
                  </a:xfrm>
                </p:grpSpPr>
                <p:sp>
                  <p:nvSpPr>
                    <p:cNvPr id="198" name="Freeform: Shape 1483">
                      <a:extLst>
                        <a:ext uri="{FF2B5EF4-FFF2-40B4-BE49-F238E27FC236}">
                          <a16:creationId xmlns:a16="http://schemas.microsoft.com/office/drawing/2014/main" id="{2630B721-E6E7-136F-CBC2-A3D05792CCFE}"/>
                        </a:ext>
                      </a:extLst>
                    </p:cNvPr>
                    <p:cNvSpPr/>
                    <p:nvPr/>
                  </p:nvSpPr>
                  <p:spPr>
                    <a:xfrm>
                      <a:off x="3199606" y="2200013"/>
                      <a:ext cx="381786" cy="490618"/>
                    </a:xfrm>
                    <a:custGeom>
                      <a:avLst/>
                      <a:gdLst>
                        <a:gd name="connsiteX0" fmla="*/ 123825 w 366712"/>
                        <a:gd name="connsiteY0" fmla="*/ 21431 h 457200"/>
                        <a:gd name="connsiteX1" fmla="*/ 0 w 366712"/>
                        <a:gd name="connsiteY1" fmla="*/ 0 h 457200"/>
                        <a:gd name="connsiteX2" fmla="*/ 366712 w 366712"/>
                        <a:gd name="connsiteY2" fmla="*/ 457200 h 457200"/>
                        <a:gd name="connsiteX3" fmla="*/ 238125 w 366712"/>
                        <a:gd name="connsiteY3" fmla="*/ 438150 h 457200"/>
                        <a:gd name="connsiteX0" fmla="*/ 123825 w 366712"/>
                        <a:gd name="connsiteY0" fmla="*/ 21431 h 473645"/>
                        <a:gd name="connsiteX1" fmla="*/ 0 w 366712"/>
                        <a:gd name="connsiteY1" fmla="*/ 0 h 473645"/>
                        <a:gd name="connsiteX2" fmla="*/ 366712 w 366712"/>
                        <a:gd name="connsiteY2" fmla="*/ 457200 h 473645"/>
                        <a:gd name="connsiteX3" fmla="*/ 238125 w 366712"/>
                        <a:gd name="connsiteY3" fmla="*/ 438150 h 473645"/>
                        <a:gd name="connsiteX0" fmla="*/ 123825 w 371759"/>
                        <a:gd name="connsiteY0" fmla="*/ 21431 h 473645"/>
                        <a:gd name="connsiteX1" fmla="*/ 0 w 371759"/>
                        <a:gd name="connsiteY1" fmla="*/ 0 h 473645"/>
                        <a:gd name="connsiteX2" fmla="*/ 366712 w 371759"/>
                        <a:gd name="connsiteY2" fmla="*/ 457200 h 473645"/>
                        <a:gd name="connsiteX3" fmla="*/ 238125 w 371759"/>
                        <a:gd name="connsiteY3" fmla="*/ 438150 h 473645"/>
                        <a:gd name="connsiteX0" fmla="*/ 138210 w 384089"/>
                        <a:gd name="connsiteY0" fmla="*/ 21431 h 473645"/>
                        <a:gd name="connsiteX1" fmla="*/ 14385 w 384089"/>
                        <a:gd name="connsiteY1" fmla="*/ 0 h 473645"/>
                        <a:gd name="connsiteX2" fmla="*/ 381097 w 384089"/>
                        <a:gd name="connsiteY2" fmla="*/ 457200 h 473645"/>
                        <a:gd name="connsiteX3" fmla="*/ 252510 w 384089"/>
                        <a:gd name="connsiteY3" fmla="*/ 438150 h 473645"/>
                        <a:gd name="connsiteX0" fmla="*/ 137617 w 387251"/>
                        <a:gd name="connsiteY0" fmla="*/ 21431 h 473645"/>
                        <a:gd name="connsiteX1" fmla="*/ 13792 w 387251"/>
                        <a:gd name="connsiteY1" fmla="*/ 0 h 473645"/>
                        <a:gd name="connsiteX2" fmla="*/ 380504 w 387251"/>
                        <a:gd name="connsiteY2" fmla="*/ 457200 h 473645"/>
                        <a:gd name="connsiteX3" fmla="*/ 251917 w 387251"/>
                        <a:gd name="connsiteY3" fmla="*/ 438150 h 473645"/>
                        <a:gd name="connsiteX0" fmla="*/ 137617 w 387251"/>
                        <a:gd name="connsiteY0" fmla="*/ 31216 h 483430"/>
                        <a:gd name="connsiteX1" fmla="*/ 13792 w 387251"/>
                        <a:gd name="connsiteY1" fmla="*/ 9785 h 483430"/>
                        <a:gd name="connsiteX2" fmla="*/ 380504 w 387251"/>
                        <a:gd name="connsiteY2" fmla="*/ 466985 h 483430"/>
                        <a:gd name="connsiteX3" fmla="*/ 251917 w 387251"/>
                        <a:gd name="connsiteY3" fmla="*/ 447935 h 483430"/>
                        <a:gd name="connsiteX0" fmla="*/ 137617 w 387251"/>
                        <a:gd name="connsiteY0" fmla="*/ 37533 h 489747"/>
                        <a:gd name="connsiteX1" fmla="*/ 13792 w 387251"/>
                        <a:gd name="connsiteY1" fmla="*/ 16102 h 489747"/>
                        <a:gd name="connsiteX2" fmla="*/ 380504 w 387251"/>
                        <a:gd name="connsiteY2" fmla="*/ 473302 h 489747"/>
                        <a:gd name="connsiteX3" fmla="*/ 251917 w 387251"/>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8404 h 490618"/>
                        <a:gd name="connsiteX1" fmla="*/ 7992 w 381786"/>
                        <a:gd name="connsiteY1" fmla="*/ 16973 h 490618"/>
                        <a:gd name="connsiteX2" fmla="*/ 374704 w 381786"/>
                        <a:gd name="connsiteY2" fmla="*/ 474173 h 490618"/>
                        <a:gd name="connsiteX3" fmla="*/ 246117 w 381786"/>
                        <a:gd name="connsiteY3" fmla="*/ 455123 h 490618"/>
                      </a:gdLst>
                      <a:ahLst/>
                      <a:cxnLst>
                        <a:cxn ang="0">
                          <a:pos x="connsiteX0" y="connsiteY0"/>
                        </a:cxn>
                        <a:cxn ang="0">
                          <a:pos x="connsiteX1" y="connsiteY1"/>
                        </a:cxn>
                        <a:cxn ang="0">
                          <a:pos x="connsiteX2" y="connsiteY2"/>
                        </a:cxn>
                        <a:cxn ang="0">
                          <a:pos x="connsiteX3" y="connsiteY3"/>
                        </a:cxn>
                      </a:cxnLst>
                      <a:rect l="l" t="t" r="r" b="b"/>
                      <a:pathLst>
                        <a:path w="381786" h="490618">
                          <a:moveTo>
                            <a:pt x="131817" y="38404"/>
                          </a:moveTo>
                          <a:cubicBezTo>
                            <a:pt x="42917" y="-21127"/>
                            <a:pt x="25453" y="2686"/>
                            <a:pt x="7992" y="16973"/>
                          </a:cubicBezTo>
                          <a:cubicBezTo>
                            <a:pt x="-69796" y="105079"/>
                            <a:pt x="447728" y="393210"/>
                            <a:pt x="374704" y="474173"/>
                          </a:cubicBezTo>
                          <a:cubicBezTo>
                            <a:pt x="327080" y="517829"/>
                            <a:pt x="288979" y="461473"/>
                            <a:pt x="246117" y="455123"/>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99" name="Group 31">
                      <a:extLst>
                        <a:ext uri="{FF2B5EF4-FFF2-40B4-BE49-F238E27FC236}">
                          <a16:creationId xmlns:a16="http://schemas.microsoft.com/office/drawing/2014/main" id="{3B97A6DF-711F-1686-067B-2EBA5E918A14}"/>
                        </a:ext>
                      </a:extLst>
                    </p:cNvPr>
                    <p:cNvGrpSpPr/>
                    <p:nvPr/>
                  </p:nvGrpSpPr>
                  <p:grpSpPr>
                    <a:xfrm>
                      <a:off x="3067681" y="1940778"/>
                      <a:ext cx="1821548" cy="1805619"/>
                      <a:chOff x="3067681" y="1940778"/>
                      <a:chExt cx="1821548" cy="1805619"/>
                    </a:xfrm>
                  </p:grpSpPr>
                  <p:sp>
                    <p:nvSpPr>
                      <p:cNvPr id="200" name="Rectangle: Rounded Corners 1485">
                        <a:extLst>
                          <a:ext uri="{FF2B5EF4-FFF2-40B4-BE49-F238E27FC236}">
                            <a16:creationId xmlns:a16="http://schemas.microsoft.com/office/drawing/2014/main" id="{672C0E5C-A203-008F-CD9D-88247782CE68}"/>
                          </a:ext>
                        </a:extLst>
                      </p:cNvPr>
                      <p:cNvSpPr/>
                      <p:nvPr/>
                    </p:nvSpPr>
                    <p:spPr>
                      <a:xfrm rot="18629128">
                        <a:off x="3185006" y="2314758"/>
                        <a:ext cx="209279" cy="443929"/>
                      </a:xfrm>
                      <a:prstGeom prst="roundRect">
                        <a:avLst>
                          <a:gd name="adj" fmla="val 38869"/>
                        </a:avLst>
                      </a:prstGeom>
                      <a:gradFill>
                        <a:gsLst>
                          <a:gs pos="36000">
                            <a:srgbClr val="852066">
                              <a:lumMod val="20000"/>
                              <a:lumOff val="80000"/>
                            </a:srgbClr>
                          </a:gs>
                          <a:gs pos="66000">
                            <a:srgbClr val="852066">
                              <a:lumMod val="20000"/>
                              <a:lumOff val="80000"/>
                            </a:srgbClr>
                          </a:gs>
                          <a:gs pos="0">
                            <a:srgbClr val="852066">
                              <a:lumMod val="60000"/>
                              <a:lumOff val="40000"/>
                            </a:srgbClr>
                          </a:gs>
                          <a:gs pos="100000">
                            <a:srgbClr val="852066">
                              <a:lumMod val="40000"/>
                              <a:lumOff val="6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1" name="Rectangle: Rounded Corners 1486">
                        <a:extLst>
                          <a:ext uri="{FF2B5EF4-FFF2-40B4-BE49-F238E27FC236}">
                            <a16:creationId xmlns:a16="http://schemas.microsoft.com/office/drawing/2014/main" id="{67AF2CAA-92B6-C072-6923-8355ADB87F41}"/>
                          </a:ext>
                        </a:extLst>
                      </p:cNvPr>
                      <p:cNvSpPr/>
                      <p:nvPr/>
                    </p:nvSpPr>
                    <p:spPr>
                      <a:xfrm rot="18629128">
                        <a:off x="3395427" y="2141709"/>
                        <a:ext cx="209279" cy="443929"/>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02" name="Group 34">
                        <a:extLst>
                          <a:ext uri="{FF2B5EF4-FFF2-40B4-BE49-F238E27FC236}">
                            <a16:creationId xmlns:a16="http://schemas.microsoft.com/office/drawing/2014/main" id="{E835DA08-9150-45CE-72A6-95DDF41AB54C}"/>
                          </a:ext>
                        </a:extLst>
                      </p:cNvPr>
                      <p:cNvGrpSpPr/>
                      <p:nvPr/>
                    </p:nvGrpSpPr>
                    <p:grpSpPr>
                      <a:xfrm>
                        <a:off x="3576148" y="1940778"/>
                        <a:ext cx="1313081" cy="1805619"/>
                        <a:chOff x="3576148" y="1940778"/>
                        <a:chExt cx="1313081" cy="1805619"/>
                      </a:xfrm>
                    </p:grpSpPr>
                    <p:sp>
                      <p:nvSpPr>
                        <p:cNvPr id="203" name="Rectangle: Rounded Corners 1488">
                          <a:extLst>
                            <a:ext uri="{FF2B5EF4-FFF2-40B4-BE49-F238E27FC236}">
                              <a16:creationId xmlns:a16="http://schemas.microsoft.com/office/drawing/2014/main" id="{E1A5567A-700E-075A-652A-0E1108E96C69}"/>
                            </a:ext>
                          </a:extLst>
                        </p:cNvPr>
                        <p:cNvSpPr/>
                        <p:nvPr/>
                      </p:nvSpPr>
                      <p:spPr>
                        <a:xfrm rot="2925026">
                          <a:off x="4395920" y="1823454"/>
                          <a:ext cx="209279" cy="443928"/>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4" name="Rectangle: Rounded Corners 1489">
                          <a:extLst>
                            <a:ext uri="{FF2B5EF4-FFF2-40B4-BE49-F238E27FC236}">
                              <a16:creationId xmlns:a16="http://schemas.microsoft.com/office/drawing/2014/main" id="{54509613-96F1-5213-0BFA-45C208073A07}"/>
                            </a:ext>
                          </a:extLst>
                        </p:cNvPr>
                        <p:cNvSpPr/>
                        <p:nvPr/>
                      </p:nvSpPr>
                      <p:spPr>
                        <a:xfrm rot="2925026">
                          <a:off x="4562625" y="2003658"/>
                          <a:ext cx="209279" cy="443928"/>
                        </a:xfrm>
                        <a:prstGeom prst="roundRect">
                          <a:avLst>
                            <a:gd name="adj" fmla="val 38869"/>
                          </a:avLst>
                        </a:prstGeom>
                        <a:gradFill>
                          <a:gsLst>
                            <a:gs pos="36000">
                              <a:srgbClr val="87C2B5"/>
                            </a:gs>
                            <a:gs pos="66000">
                              <a:srgbClr val="86D8C5"/>
                            </a:gs>
                            <a:gs pos="0">
                              <a:srgbClr val="38BB9D">
                                <a:lumMod val="50000"/>
                              </a:srgbClr>
                            </a:gs>
                            <a:gs pos="100000">
                              <a:srgbClr val="38BB9D"/>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5" name="Rectangle: Rounded Corners 1490">
                          <a:extLst>
                            <a:ext uri="{FF2B5EF4-FFF2-40B4-BE49-F238E27FC236}">
                              <a16:creationId xmlns:a16="http://schemas.microsoft.com/office/drawing/2014/main" id="{4A2031D9-1F9D-5B5E-54E8-18F90CCCF35F}"/>
                            </a:ext>
                          </a:extLst>
                        </p:cNvPr>
                        <p:cNvSpPr/>
                        <p:nvPr/>
                      </p:nvSpPr>
                      <p:spPr>
                        <a:xfrm rot="2925026">
                          <a:off x="4217778" y="2300448"/>
                          <a:ext cx="209279" cy="443928"/>
                        </a:xfrm>
                        <a:prstGeom prst="roundRect">
                          <a:avLst>
                            <a:gd name="adj" fmla="val 38869"/>
                          </a:avLst>
                        </a:prstGeom>
                        <a:gradFill>
                          <a:gsLst>
                            <a:gs pos="36000">
                              <a:srgbClr val="87C2B5"/>
                            </a:gs>
                            <a:gs pos="66000">
                              <a:srgbClr val="86D8C5"/>
                            </a:gs>
                            <a:gs pos="0">
                              <a:srgbClr val="38BB9D">
                                <a:lumMod val="50000"/>
                              </a:srgbClr>
                            </a:gs>
                            <a:gs pos="100000">
                              <a:srgbClr val="38BB9D"/>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6" name="Freeform: Shape 1491">
                          <a:extLst>
                            <a:ext uri="{FF2B5EF4-FFF2-40B4-BE49-F238E27FC236}">
                              <a16:creationId xmlns:a16="http://schemas.microsoft.com/office/drawing/2014/main" id="{D22AC31E-7F6C-889F-5134-5C9F1E4DAFA4}"/>
                            </a:ext>
                          </a:extLst>
                        </p:cNvPr>
                        <p:cNvSpPr/>
                        <p:nvPr/>
                      </p:nvSpPr>
                      <p:spPr>
                        <a:xfrm>
                          <a:off x="3840516" y="3238022"/>
                          <a:ext cx="209279" cy="502920"/>
                        </a:xfrm>
                        <a:custGeom>
                          <a:avLst/>
                          <a:gdLst>
                            <a:gd name="connsiteX0" fmla="*/ 81345 w 209279"/>
                            <a:gd name="connsiteY0" fmla="*/ 0 h 443929"/>
                            <a:gd name="connsiteX1" fmla="*/ 127934 w 209279"/>
                            <a:gd name="connsiteY1" fmla="*/ 0 h 443929"/>
                            <a:gd name="connsiteX2" fmla="*/ 209279 w 209279"/>
                            <a:gd name="connsiteY2" fmla="*/ 81345 h 443929"/>
                            <a:gd name="connsiteX3" fmla="*/ 209279 w 209279"/>
                            <a:gd name="connsiteY3" fmla="*/ 362584 h 443929"/>
                            <a:gd name="connsiteX4" fmla="*/ 127934 w 209279"/>
                            <a:gd name="connsiteY4" fmla="*/ 443929 h 443929"/>
                            <a:gd name="connsiteX5" fmla="*/ 81345 w 209279"/>
                            <a:gd name="connsiteY5" fmla="*/ 443929 h 443929"/>
                            <a:gd name="connsiteX6" fmla="*/ 0 w 209279"/>
                            <a:gd name="connsiteY6" fmla="*/ 362584 h 443929"/>
                            <a:gd name="connsiteX7" fmla="*/ 0 w 209279"/>
                            <a:gd name="connsiteY7" fmla="*/ 302963 h 443929"/>
                            <a:gd name="connsiteX8" fmla="*/ 85217 w 209279"/>
                            <a:gd name="connsiteY8" fmla="*/ 217746 h 443929"/>
                            <a:gd name="connsiteX9" fmla="*/ 0 w 209279"/>
                            <a:gd name="connsiteY9" fmla="*/ 132529 h 443929"/>
                            <a:gd name="connsiteX10" fmla="*/ 0 w 209279"/>
                            <a:gd name="connsiteY10" fmla="*/ 81345 h 443929"/>
                            <a:gd name="connsiteX11" fmla="*/ 81345 w 209279"/>
                            <a:gd name="connsiteY11" fmla="*/ 0 h 4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79" h="443929">
                              <a:moveTo>
                                <a:pt x="81345" y="0"/>
                              </a:moveTo>
                              <a:lnTo>
                                <a:pt x="127934" y="0"/>
                              </a:lnTo>
                              <a:cubicBezTo>
                                <a:pt x="172860" y="0"/>
                                <a:pt x="209279" y="36419"/>
                                <a:pt x="209279" y="81345"/>
                              </a:cubicBezTo>
                              <a:lnTo>
                                <a:pt x="209279" y="362584"/>
                              </a:lnTo>
                              <a:cubicBezTo>
                                <a:pt x="209279" y="407510"/>
                                <a:pt x="172860" y="443929"/>
                                <a:pt x="127934" y="443929"/>
                              </a:cubicBezTo>
                              <a:lnTo>
                                <a:pt x="81345" y="443929"/>
                              </a:lnTo>
                              <a:cubicBezTo>
                                <a:pt x="36419" y="443929"/>
                                <a:pt x="0" y="407510"/>
                                <a:pt x="0" y="362584"/>
                              </a:cubicBezTo>
                              <a:lnTo>
                                <a:pt x="0" y="302963"/>
                              </a:lnTo>
                              <a:cubicBezTo>
                                <a:pt x="47064" y="302963"/>
                                <a:pt x="85217" y="264810"/>
                                <a:pt x="85217" y="217746"/>
                              </a:cubicBezTo>
                              <a:cubicBezTo>
                                <a:pt x="85217" y="170682"/>
                                <a:pt x="47064" y="132529"/>
                                <a:pt x="0" y="132529"/>
                              </a:cubicBezTo>
                              <a:lnTo>
                                <a:pt x="0" y="81345"/>
                              </a:lnTo>
                              <a:cubicBezTo>
                                <a:pt x="0" y="36419"/>
                                <a:pt x="36419" y="0"/>
                                <a:pt x="81345" y="0"/>
                              </a:cubicBezTo>
                              <a:close/>
                            </a:path>
                          </a:pathLst>
                        </a:cu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7" name="Rectangle: Rounded Corners 1492">
                          <a:extLst>
                            <a:ext uri="{FF2B5EF4-FFF2-40B4-BE49-F238E27FC236}">
                              <a16:creationId xmlns:a16="http://schemas.microsoft.com/office/drawing/2014/main" id="{D846CA6B-220D-210B-E73B-B3274834091E}"/>
                            </a:ext>
                          </a:extLst>
                        </p:cNvPr>
                        <p:cNvSpPr/>
                        <p:nvPr/>
                      </p:nvSpPr>
                      <p:spPr>
                        <a:xfrm>
                          <a:off x="3833147" y="2727781"/>
                          <a:ext cx="209279" cy="502920"/>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8" name="Rectangle: Rounded Corners 1493">
                          <a:extLst>
                            <a:ext uri="{FF2B5EF4-FFF2-40B4-BE49-F238E27FC236}">
                              <a16:creationId xmlns:a16="http://schemas.microsoft.com/office/drawing/2014/main" id="{C73D223F-9C3C-9F8E-5368-3FE9CA5F884C}"/>
                            </a:ext>
                          </a:extLst>
                        </p:cNvPr>
                        <p:cNvSpPr/>
                        <p:nvPr/>
                      </p:nvSpPr>
                      <p:spPr>
                        <a:xfrm>
                          <a:off x="3576148" y="2732733"/>
                          <a:ext cx="209279" cy="502920"/>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9" name="Rectangle: Rounded Corners 1494">
                          <a:extLst>
                            <a:ext uri="{FF2B5EF4-FFF2-40B4-BE49-F238E27FC236}">
                              <a16:creationId xmlns:a16="http://schemas.microsoft.com/office/drawing/2014/main" id="{A9FC8930-495A-64C1-663D-BAEBEF8736CF}"/>
                            </a:ext>
                          </a:extLst>
                        </p:cNvPr>
                        <p:cNvSpPr/>
                        <p:nvPr/>
                      </p:nvSpPr>
                      <p:spPr>
                        <a:xfrm>
                          <a:off x="3578911" y="3243477"/>
                          <a:ext cx="209279" cy="502920"/>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0" name="Rectangle: Rounded Corners 1495">
                          <a:extLst>
                            <a:ext uri="{FF2B5EF4-FFF2-40B4-BE49-F238E27FC236}">
                              <a16:creationId xmlns:a16="http://schemas.microsoft.com/office/drawing/2014/main" id="{E6D23BFF-BB7A-A895-137E-9EB9EA433C8B}"/>
                            </a:ext>
                          </a:extLst>
                        </p:cNvPr>
                        <p:cNvSpPr/>
                        <p:nvPr/>
                      </p:nvSpPr>
                      <p:spPr>
                        <a:xfrm rot="2925026">
                          <a:off x="4051861" y="2120032"/>
                          <a:ext cx="209279" cy="443929"/>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grpSp>
            </p:grpSp>
          </p:grpSp>
        </p:grpSp>
        <p:grpSp>
          <p:nvGrpSpPr>
            <p:cNvPr id="8" name="Group 43">
              <a:extLst>
                <a:ext uri="{FF2B5EF4-FFF2-40B4-BE49-F238E27FC236}">
                  <a16:creationId xmlns:a16="http://schemas.microsoft.com/office/drawing/2014/main" id="{7EDFDCA9-301F-D56B-824A-D1B500AA5F2F}"/>
                </a:ext>
              </a:extLst>
            </p:cNvPr>
            <p:cNvGrpSpPr/>
            <p:nvPr/>
          </p:nvGrpSpPr>
          <p:grpSpPr>
            <a:xfrm>
              <a:off x="9581074" y="3144518"/>
              <a:ext cx="2247862" cy="1667598"/>
              <a:chOff x="9581074" y="3144518"/>
              <a:chExt cx="2247862" cy="1667598"/>
            </a:xfrm>
          </p:grpSpPr>
          <p:sp>
            <p:nvSpPr>
              <p:cNvPr id="9" name="Freeform: Shape 1293">
                <a:extLst>
                  <a:ext uri="{FF2B5EF4-FFF2-40B4-BE49-F238E27FC236}">
                    <a16:creationId xmlns:a16="http://schemas.microsoft.com/office/drawing/2014/main" id="{806DECA0-6977-1371-B1AF-4477D1647B24}"/>
                  </a:ext>
                </a:extLst>
              </p:cNvPr>
              <p:cNvSpPr/>
              <p:nvPr/>
            </p:nvSpPr>
            <p:spPr>
              <a:xfrm flipH="1">
                <a:off x="11050583" y="4193759"/>
                <a:ext cx="111713" cy="618357"/>
              </a:xfrm>
              <a:custGeom>
                <a:avLst/>
                <a:gdLst>
                  <a:gd name="connsiteX0" fmla="*/ 102394 w 180975"/>
                  <a:gd name="connsiteY0" fmla="*/ 0 h 552450"/>
                  <a:gd name="connsiteX1" fmla="*/ 0 w 180975"/>
                  <a:gd name="connsiteY1" fmla="*/ 85725 h 552450"/>
                  <a:gd name="connsiteX2" fmla="*/ 152400 w 180975"/>
                  <a:gd name="connsiteY2" fmla="*/ 178594 h 552450"/>
                  <a:gd name="connsiteX3" fmla="*/ 66675 w 180975"/>
                  <a:gd name="connsiteY3" fmla="*/ 250032 h 552450"/>
                  <a:gd name="connsiteX4" fmla="*/ 180975 w 180975"/>
                  <a:gd name="connsiteY4" fmla="*/ 319088 h 552450"/>
                  <a:gd name="connsiteX5" fmla="*/ 69056 w 180975"/>
                  <a:gd name="connsiteY5" fmla="*/ 388144 h 552450"/>
                  <a:gd name="connsiteX6" fmla="*/ 147637 w 180975"/>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7667"/>
                  <a:gd name="connsiteY0" fmla="*/ 0 h 552450"/>
                  <a:gd name="connsiteX1" fmla="*/ 629 w 187667"/>
                  <a:gd name="connsiteY1" fmla="*/ 85725 h 552450"/>
                  <a:gd name="connsiteX2" fmla="*/ 153029 w 187667"/>
                  <a:gd name="connsiteY2" fmla="*/ 178594 h 552450"/>
                  <a:gd name="connsiteX3" fmla="*/ 67304 w 187667"/>
                  <a:gd name="connsiteY3" fmla="*/ 250032 h 552450"/>
                  <a:gd name="connsiteX4" fmla="*/ 181604 w 187667"/>
                  <a:gd name="connsiteY4" fmla="*/ 319088 h 552450"/>
                  <a:gd name="connsiteX5" fmla="*/ 69685 w 187667"/>
                  <a:gd name="connsiteY5" fmla="*/ 388144 h 552450"/>
                  <a:gd name="connsiteX6" fmla="*/ 148266 w 187667"/>
                  <a:gd name="connsiteY6" fmla="*/ 552450 h 552450"/>
                  <a:gd name="connsiteX0" fmla="*/ 103023 w 187667"/>
                  <a:gd name="connsiteY0" fmla="*/ 0 h 552450"/>
                  <a:gd name="connsiteX1" fmla="*/ 629 w 187667"/>
                  <a:gd name="connsiteY1" fmla="*/ 85725 h 552450"/>
                  <a:gd name="connsiteX2" fmla="*/ 153029 w 187667"/>
                  <a:gd name="connsiteY2" fmla="*/ 178594 h 552450"/>
                  <a:gd name="connsiteX3" fmla="*/ 67304 w 187667"/>
                  <a:gd name="connsiteY3" fmla="*/ 250032 h 552450"/>
                  <a:gd name="connsiteX4" fmla="*/ 181604 w 187667"/>
                  <a:gd name="connsiteY4" fmla="*/ 319088 h 552450"/>
                  <a:gd name="connsiteX5" fmla="*/ 69685 w 187667"/>
                  <a:gd name="connsiteY5" fmla="*/ 388144 h 552450"/>
                  <a:gd name="connsiteX6" fmla="*/ 148266 w 187667"/>
                  <a:gd name="connsiteY6" fmla="*/ 552450 h 552450"/>
                  <a:gd name="connsiteX0" fmla="*/ 27814 w 202946"/>
                  <a:gd name="connsiteY0" fmla="*/ 0 h 531019"/>
                  <a:gd name="connsiteX1" fmla="*/ 15908 w 202946"/>
                  <a:gd name="connsiteY1" fmla="*/ 64294 h 531019"/>
                  <a:gd name="connsiteX2" fmla="*/ 168308 w 202946"/>
                  <a:gd name="connsiteY2" fmla="*/ 157163 h 531019"/>
                  <a:gd name="connsiteX3" fmla="*/ 82583 w 202946"/>
                  <a:gd name="connsiteY3" fmla="*/ 228601 h 531019"/>
                  <a:gd name="connsiteX4" fmla="*/ 196883 w 202946"/>
                  <a:gd name="connsiteY4" fmla="*/ 297657 h 531019"/>
                  <a:gd name="connsiteX5" fmla="*/ 84964 w 202946"/>
                  <a:gd name="connsiteY5" fmla="*/ 366713 h 531019"/>
                  <a:gd name="connsiteX6" fmla="*/ 163545 w 202946"/>
                  <a:gd name="connsiteY6" fmla="*/ 531019 h 531019"/>
                  <a:gd name="connsiteX0" fmla="*/ 23115 w 198247"/>
                  <a:gd name="connsiteY0" fmla="*/ 0 h 531019"/>
                  <a:gd name="connsiteX1" fmla="*/ 11209 w 198247"/>
                  <a:gd name="connsiteY1" fmla="*/ 64294 h 531019"/>
                  <a:gd name="connsiteX2" fmla="*/ 163609 w 198247"/>
                  <a:gd name="connsiteY2" fmla="*/ 157163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6288 w 201420"/>
                  <a:gd name="connsiteY0" fmla="*/ 0 h 531019"/>
                  <a:gd name="connsiteX1" fmla="*/ 14382 w 201420"/>
                  <a:gd name="connsiteY1" fmla="*/ 64294 h 531019"/>
                  <a:gd name="connsiteX2" fmla="*/ 166782 w 201420"/>
                  <a:gd name="connsiteY2" fmla="*/ 157163 h 531019"/>
                  <a:gd name="connsiteX3" fmla="*/ 81057 w 201420"/>
                  <a:gd name="connsiteY3" fmla="*/ 228601 h 531019"/>
                  <a:gd name="connsiteX4" fmla="*/ 195357 w 201420"/>
                  <a:gd name="connsiteY4" fmla="*/ 297657 h 531019"/>
                  <a:gd name="connsiteX5" fmla="*/ 83438 w 201420"/>
                  <a:gd name="connsiteY5" fmla="*/ 366713 h 531019"/>
                  <a:gd name="connsiteX6" fmla="*/ 162019 w 201420"/>
                  <a:gd name="connsiteY6" fmla="*/ 531019 h 531019"/>
                  <a:gd name="connsiteX0" fmla="*/ 26288 w 201420"/>
                  <a:gd name="connsiteY0" fmla="*/ 0 h 531019"/>
                  <a:gd name="connsiteX1" fmla="*/ 14382 w 201420"/>
                  <a:gd name="connsiteY1" fmla="*/ 64294 h 531019"/>
                  <a:gd name="connsiteX2" fmla="*/ 166782 w 201420"/>
                  <a:gd name="connsiteY2" fmla="*/ 157163 h 531019"/>
                  <a:gd name="connsiteX3" fmla="*/ 81057 w 201420"/>
                  <a:gd name="connsiteY3" fmla="*/ 228601 h 531019"/>
                  <a:gd name="connsiteX4" fmla="*/ 195357 w 201420"/>
                  <a:gd name="connsiteY4" fmla="*/ 297657 h 531019"/>
                  <a:gd name="connsiteX5" fmla="*/ 83438 w 201420"/>
                  <a:gd name="connsiteY5" fmla="*/ 366713 h 531019"/>
                  <a:gd name="connsiteX6" fmla="*/ 162019 w 201420"/>
                  <a:gd name="connsiteY6" fmla="*/ 531019 h 531019"/>
                  <a:gd name="connsiteX0" fmla="*/ 23115 w 198247"/>
                  <a:gd name="connsiteY0" fmla="*/ 0 h 531019"/>
                  <a:gd name="connsiteX1" fmla="*/ 11209 w 198247"/>
                  <a:gd name="connsiteY1" fmla="*/ 64294 h 531019"/>
                  <a:gd name="connsiteX2" fmla="*/ 163609 w 198247"/>
                  <a:gd name="connsiteY2" fmla="*/ 133350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3115 w 198247"/>
                  <a:gd name="connsiteY0" fmla="*/ 0 h 531019"/>
                  <a:gd name="connsiteX1" fmla="*/ 11209 w 198247"/>
                  <a:gd name="connsiteY1" fmla="*/ 64294 h 531019"/>
                  <a:gd name="connsiteX2" fmla="*/ 163609 w 198247"/>
                  <a:gd name="connsiteY2" fmla="*/ 133350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3115 w 192285"/>
                  <a:gd name="connsiteY0" fmla="*/ 0 h 531019"/>
                  <a:gd name="connsiteX1" fmla="*/ 11209 w 192285"/>
                  <a:gd name="connsiteY1" fmla="*/ 64294 h 531019"/>
                  <a:gd name="connsiteX2" fmla="*/ 163609 w 192285"/>
                  <a:gd name="connsiteY2" fmla="*/ 133350 h 531019"/>
                  <a:gd name="connsiteX3" fmla="*/ 77884 w 192285"/>
                  <a:gd name="connsiteY3" fmla="*/ 228601 h 531019"/>
                  <a:gd name="connsiteX4" fmla="*/ 192184 w 192285"/>
                  <a:gd name="connsiteY4" fmla="*/ 297657 h 531019"/>
                  <a:gd name="connsiteX5" fmla="*/ 80265 w 192285"/>
                  <a:gd name="connsiteY5" fmla="*/ 366713 h 531019"/>
                  <a:gd name="connsiteX6" fmla="*/ 158846 w 19228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297657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297657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311944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311944 h 531019"/>
                  <a:gd name="connsiteX5" fmla="*/ 80265 w 192435"/>
                  <a:gd name="connsiteY5" fmla="*/ 366713 h 531019"/>
                  <a:gd name="connsiteX6" fmla="*/ 158846 w 192435"/>
                  <a:gd name="connsiteY6" fmla="*/ 531019 h 531019"/>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185"/>
                  <a:gd name="connsiteY0" fmla="*/ 0 h 514350"/>
                  <a:gd name="connsiteX1" fmla="*/ 11209 w 192185"/>
                  <a:gd name="connsiteY1" fmla="*/ 64294 h 514350"/>
                  <a:gd name="connsiteX2" fmla="*/ 163609 w 192185"/>
                  <a:gd name="connsiteY2" fmla="*/ 133350 h 514350"/>
                  <a:gd name="connsiteX3" fmla="*/ 77884 w 192185"/>
                  <a:gd name="connsiteY3" fmla="*/ 228601 h 514350"/>
                  <a:gd name="connsiteX4" fmla="*/ 192184 w 192185"/>
                  <a:gd name="connsiteY4" fmla="*/ 311944 h 514350"/>
                  <a:gd name="connsiteX5" fmla="*/ 80265 w 192185"/>
                  <a:gd name="connsiteY5" fmla="*/ 421481 h 514350"/>
                  <a:gd name="connsiteX6" fmla="*/ 187421 w 192185"/>
                  <a:gd name="connsiteY6" fmla="*/ 514350 h 514350"/>
                  <a:gd name="connsiteX0" fmla="*/ 23115 w 192185"/>
                  <a:gd name="connsiteY0" fmla="*/ 0 h 514350"/>
                  <a:gd name="connsiteX1" fmla="*/ 11209 w 192185"/>
                  <a:gd name="connsiteY1" fmla="*/ 64294 h 514350"/>
                  <a:gd name="connsiteX2" fmla="*/ 163609 w 192185"/>
                  <a:gd name="connsiteY2" fmla="*/ 133350 h 514350"/>
                  <a:gd name="connsiteX3" fmla="*/ 77884 w 192185"/>
                  <a:gd name="connsiteY3" fmla="*/ 228601 h 514350"/>
                  <a:gd name="connsiteX4" fmla="*/ 192184 w 192185"/>
                  <a:gd name="connsiteY4" fmla="*/ 311944 h 514350"/>
                  <a:gd name="connsiteX5" fmla="*/ 80265 w 192185"/>
                  <a:gd name="connsiteY5" fmla="*/ 445294 h 514350"/>
                  <a:gd name="connsiteX6" fmla="*/ 187421 w 192185"/>
                  <a:gd name="connsiteY6" fmla="*/ 514350 h 514350"/>
                  <a:gd name="connsiteX0" fmla="*/ 23115 w 199328"/>
                  <a:gd name="connsiteY0" fmla="*/ 0 h 557212"/>
                  <a:gd name="connsiteX1" fmla="*/ 11209 w 199328"/>
                  <a:gd name="connsiteY1" fmla="*/ 64294 h 557212"/>
                  <a:gd name="connsiteX2" fmla="*/ 163609 w 199328"/>
                  <a:gd name="connsiteY2" fmla="*/ 133350 h 557212"/>
                  <a:gd name="connsiteX3" fmla="*/ 77884 w 199328"/>
                  <a:gd name="connsiteY3" fmla="*/ 228601 h 557212"/>
                  <a:gd name="connsiteX4" fmla="*/ 192184 w 199328"/>
                  <a:gd name="connsiteY4" fmla="*/ 311944 h 557212"/>
                  <a:gd name="connsiteX5" fmla="*/ 80265 w 199328"/>
                  <a:gd name="connsiteY5" fmla="*/ 445294 h 557212"/>
                  <a:gd name="connsiteX6" fmla="*/ 199328 w 199328"/>
                  <a:gd name="connsiteY6" fmla="*/ 557212 h 557212"/>
                  <a:gd name="connsiteX0" fmla="*/ 23115 w 199328"/>
                  <a:gd name="connsiteY0" fmla="*/ 0 h 557212"/>
                  <a:gd name="connsiteX1" fmla="*/ 11209 w 199328"/>
                  <a:gd name="connsiteY1" fmla="*/ 64294 h 557212"/>
                  <a:gd name="connsiteX2" fmla="*/ 163609 w 199328"/>
                  <a:gd name="connsiteY2" fmla="*/ 133350 h 557212"/>
                  <a:gd name="connsiteX3" fmla="*/ 35022 w 199328"/>
                  <a:gd name="connsiteY3" fmla="*/ 223838 h 557212"/>
                  <a:gd name="connsiteX4" fmla="*/ 192184 w 199328"/>
                  <a:gd name="connsiteY4" fmla="*/ 311944 h 557212"/>
                  <a:gd name="connsiteX5" fmla="*/ 80265 w 199328"/>
                  <a:gd name="connsiteY5" fmla="*/ 445294 h 557212"/>
                  <a:gd name="connsiteX6" fmla="*/ 199328 w 199328"/>
                  <a:gd name="connsiteY6" fmla="*/ 557212 h 557212"/>
                  <a:gd name="connsiteX0" fmla="*/ 19414 w 195627"/>
                  <a:gd name="connsiteY0" fmla="*/ 0 h 557212"/>
                  <a:gd name="connsiteX1" fmla="*/ 7508 w 195627"/>
                  <a:gd name="connsiteY1" fmla="*/ 64294 h 557212"/>
                  <a:gd name="connsiteX2" fmla="*/ 109902 w 195627"/>
                  <a:gd name="connsiteY2" fmla="*/ 133350 h 557212"/>
                  <a:gd name="connsiteX3" fmla="*/ 31321 w 195627"/>
                  <a:gd name="connsiteY3" fmla="*/ 223838 h 557212"/>
                  <a:gd name="connsiteX4" fmla="*/ 188483 w 195627"/>
                  <a:gd name="connsiteY4" fmla="*/ 311944 h 557212"/>
                  <a:gd name="connsiteX5" fmla="*/ 76564 w 195627"/>
                  <a:gd name="connsiteY5" fmla="*/ 445294 h 557212"/>
                  <a:gd name="connsiteX6" fmla="*/ 195627 w 195627"/>
                  <a:gd name="connsiteY6" fmla="*/ 557212 h 557212"/>
                  <a:gd name="connsiteX0" fmla="*/ 19414 w 195627"/>
                  <a:gd name="connsiteY0" fmla="*/ 0 h 557212"/>
                  <a:gd name="connsiteX1" fmla="*/ 7508 w 195627"/>
                  <a:gd name="connsiteY1" fmla="*/ 64294 h 557212"/>
                  <a:gd name="connsiteX2" fmla="*/ 109902 w 195627"/>
                  <a:gd name="connsiteY2" fmla="*/ 133350 h 557212"/>
                  <a:gd name="connsiteX3" fmla="*/ 5128 w 195627"/>
                  <a:gd name="connsiteY3" fmla="*/ 221457 h 557212"/>
                  <a:gd name="connsiteX4" fmla="*/ 188483 w 195627"/>
                  <a:gd name="connsiteY4" fmla="*/ 311944 h 557212"/>
                  <a:gd name="connsiteX5" fmla="*/ 76564 w 195627"/>
                  <a:gd name="connsiteY5" fmla="*/ 445294 h 557212"/>
                  <a:gd name="connsiteX6" fmla="*/ 195627 w 195627"/>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86722 w 193866"/>
                  <a:gd name="connsiteY4" fmla="*/ 311944 h 557212"/>
                  <a:gd name="connsiteX5" fmla="*/ 74803 w 193866"/>
                  <a:gd name="connsiteY5" fmla="*/ 445294 h 557212"/>
                  <a:gd name="connsiteX6" fmla="*/ 193866 w 193866"/>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12904 w 193866"/>
                  <a:gd name="connsiteY4" fmla="*/ 273844 h 557212"/>
                  <a:gd name="connsiteX5" fmla="*/ 74803 w 193866"/>
                  <a:gd name="connsiteY5" fmla="*/ 445294 h 557212"/>
                  <a:gd name="connsiteX6" fmla="*/ 193866 w 193866"/>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12904 w 193866"/>
                  <a:gd name="connsiteY4" fmla="*/ 273844 h 557212"/>
                  <a:gd name="connsiteX5" fmla="*/ 22415 w 193866"/>
                  <a:gd name="connsiteY5" fmla="*/ 361950 h 557212"/>
                  <a:gd name="connsiteX6" fmla="*/ 193866 w 193866"/>
                  <a:gd name="connsiteY6" fmla="*/ 557212 h 557212"/>
                  <a:gd name="connsiteX0" fmla="*/ 17653 w 151003"/>
                  <a:gd name="connsiteY0" fmla="*/ 0 h 483393"/>
                  <a:gd name="connsiteX1" fmla="*/ 5747 w 151003"/>
                  <a:gd name="connsiteY1" fmla="*/ 64294 h 483393"/>
                  <a:gd name="connsiteX2" fmla="*/ 84328 w 151003"/>
                  <a:gd name="connsiteY2" fmla="*/ 133350 h 483393"/>
                  <a:gd name="connsiteX3" fmla="*/ 3367 w 151003"/>
                  <a:gd name="connsiteY3" fmla="*/ 221457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221457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90487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90487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1918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33349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33349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477 w 150827"/>
                  <a:gd name="connsiteY0" fmla="*/ 0 h 483393"/>
                  <a:gd name="connsiteX1" fmla="*/ 5571 w 150827"/>
                  <a:gd name="connsiteY1" fmla="*/ 64294 h 483393"/>
                  <a:gd name="connsiteX2" fmla="*/ 81771 w 150827"/>
                  <a:gd name="connsiteY2" fmla="*/ 123824 h 483393"/>
                  <a:gd name="connsiteX3" fmla="*/ 810 w 150827"/>
                  <a:gd name="connsiteY3" fmla="*/ 185739 h 483393"/>
                  <a:gd name="connsiteX4" fmla="*/ 110347 w 150827"/>
                  <a:gd name="connsiteY4" fmla="*/ 264319 h 483393"/>
                  <a:gd name="connsiteX5" fmla="*/ 22239 w 150827"/>
                  <a:gd name="connsiteY5" fmla="*/ 361950 h 483393"/>
                  <a:gd name="connsiteX6" fmla="*/ 150827 w 150827"/>
                  <a:gd name="connsiteY6" fmla="*/ 483393 h 483393"/>
                  <a:gd name="connsiteX0" fmla="*/ 17477 w 150827"/>
                  <a:gd name="connsiteY0" fmla="*/ 0 h 483393"/>
                  <a:gd name="connsiteX1" fmla="*/ 5571 w 150827"/>
                  <a:gd name="connsiteY1" fmla="*/ 64294 h 483393"/>
                  <a:gd name="connsiteX2" fmla="*/ 81771 w 150827"/>
                  <a:gd name="connsiteY2" fmla="*/ 123824 h 483393"/>
                  <a:gd name="connsiteX3" fmla="*/ 810 w 150827"/>
                  <a:gd name="connsiteY3" fmla="*/ 185739 h 483393"/>
                  <a:gd name="connsiteX4" fmla="*/ 110347 w 150827"/>
                  <a:gd name="connsiteY4" fmla="*/ 264319 h 483393"/>
                  <a:gd name="connsiteX5" fmla="*/ 22239 w 150827"/>
                  <a:gd name="connsiteY5" fmla="*/ 361950 h 483393"/>
                  <a:gd name="connsiteX6" fmla="*/ 150827 w 150827"/>
                  <a:gd name="connsiteY6" fmla="*/ 483393 h 483393"/>
                  <a:gd name="connsiteX0" fmla="*/ 17477 w 119404"/>
                  <a:gd name="connsiteY0" fmla="*/ 0 h 505449"/>
                  <a:gd name="connsiteX1" fmla="*/ 5571 w 119404"/>
                  <a:gd name="connsiteY1" fmla="*/ 64294 h 505449"/>
                  <a:gd name="connsiteX2" fmla="*/ 81771 w 119404"/>
                  <a:gd name="connsiteY2" fmla="*/ 123824 h 505449"/>
                  <a:gd name="connsiteX3" fmla="*/ 810 w 119404"/>
                  <a:gd name="connsiteY3" fmla="*/ 185739 h 505449"/>
                  <a:gd name="connsiteX4" fmla="*/ 110347 w 119404"/>
                  <a:gd name="connsiteY4" fmla="*/ 264319 h 505449"/>
                  <a:gd name="connsiteX5" fmla="*/ 22239 w 119404"/>
                  <a:gd name="connsiteY5" fmla="*/ 361950 h 505449"/>
                  <a:gd name="connsiteX6" fmla="*/ 119404 w 119404"/>
                  <a:gd name="connsiteY6" fmla="*/ 505449 h 50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04" h="505449">
                    <a:moveTo>
                      <a:pt x="17477" y="0"/>
                    </a:moveTo>
                    <a:cubicBezTo>
                      <a:pt x="15" y="30957"/>
                      <a:pt x="-5145" y="43657"/>
                      <a:pt x="5571" y="64294"/>
                    </a:cubicBezTo>
                    <a:cubicBezTo>
                      <a:pt x="16287" y="84931"/>
                      <a:pt x="82564" y="77390"/>
                      <a:pt x="81771" y="123824"/>
                    </a:cubicBezTo>
                    <a:cubicBezTo>
                      <a:pt x="80978" y="170258"/>
                      <a:pt x="-3953" y="138511"/>
                      <a:pt x="810" y="185739"/>
                    </a:cubicBezTo>
                    <a:cubicBezTo>
                      <a:pt x="5573" y="232967"/>
                      <a:pt x="106776" y="208758"/>
                      <a:pt x="110347" y="264319"/>
                    </a:cubicBezTo>
                    <a:cubicBezTo>
                      <a:pt x="113918" y="319880"/>
                      <a:pt x="20730" y="321762"/>
                      <a:pt x="22239" y="361950"/>
                    </a:cubicBezTo>
                    <a:cubicBezTo>
                      <a:pt x="23749" y="402138"/>
                      <a:pt x="57491" y="474493"/>
                      <a:pt x="119404" y="505449"/>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0" name="Freeform: Shape 1294">
                <a:extLst>
                  <a:ext uri="{FF2B5EF4-FFF2-40B4-BE49-F238E27FC236}">
                    <a16:creationId xmlns:a16="http://schemas.microsoft.com/office/drawing/2014/main" id="{1E6991A7-40AE-4AE6-4E75-9C27B5535AEC}"/>
                  </a:ext>
                </a:extLst>
              </p:cNvPr>
              <p:cNvSpPr/>
              <p:nvPr/>
            </p:nvSpPr>
            <p:spPr>
              <a:xfrm flipH="1">
                <a:off x="10218225" y="3381912"/>
                <a:ext cx="104694" cy="147325"/>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Lst>
                <a:ahLst/>
                <a:cxnLst>
                  <a:cxn ang="0">
                    <a:pos x="connsiteX0" y="connsiteY0"/>
                  </a:cxn>
                  <a:cxn ang="0">
                    <a:pos x="connsiteX1" y="connsiteY1"/>
                  </a:cxn>
                </a:cxnLst>
                <a:rect l="l" t="t" r="r" b="b"/>
                <a:pathLst>
                  <a:path w="42863" h="54769">
                    <a:moveTo>
                      <a:pt x="42863" y="0"/>
                    </a:moveTo>
                    <a:cubicBezTo>
                      <a:pt x="14287" y="18256"/>
                      <a:pt x="9525" y="22226"/>
                      <a:pt x="0" y="54769"/>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1" name="Rectangle: Rounded Corners 1295">
                <a:extLst>
                  <a:ext uri="{FF2B5EF4-FFF2-40B4-BE49-F238E27FC236}">
                    <a16:creationId xmlns:a16="http://schemas.microsoft.com/office/drawing/2014/main" id="{FDDAC259-33D1-FE48-A5CC-D20358C73C44}"/>
                  </a:ext>
                </a:extLst>
              </p:cNvPr>
              <p:cNvSpPr/>
              <p:nvPr/>
            </p:nvSpPr>
            <p:spPr>
              <a:xfrm rot="5400000" flipH="1">
                <a:off x="10011333" y="3209389"/>
                <a:ext cx="129929" cy="372012"/>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2" name="Freeform: Shape 1296">
                <a:extLst>
                  <a:ext uri="{FF2B5EF4-FFF2-40B4-BE49-F238E27FC236}">
                    <a16:creationId xmlns:a16="http://schemas.microsoft.com/office/drawing/2014/main" id="{1EBD1203-B3DF-DBEF-5C8C-F769410FB808}"/>
                  </a:ext>
                </a:extLst>
              </p:cNvPr>
              <p:cNvSpPr/>
              <p:nvPr/>
            </p:nvSpPr>
            <p:spPr>
              <a:xfrm flipH="1">
                <a:off x="10184936" y="3930895"/>
                <a:ext cx="129714" cy="97884"/>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5604 w 58697"/>
                  <a:gd name="connsiteY0" fmla="*/ 0 h 30957"/>
                  <a:gd name="connsiteX1" fmla="*/ 57991 w 58697"/>
                  <a:gd name="connsiteY1" fmla="*/ 30957 h 30957"/>
                  <a:gd name="connsiteX0" fmla="*/ 9308 w 61695"/>
                  <a:gd name="connsiteY0" fmla="*/ 0 h 35281"/>
                  <a:gd name="connsiteX1" fmla="*/ 61695 w 61695"/>
                  <a:gd name="connsiteY1" fmla="*/ 30957 h 35281"/>
                  <a:gd name="connsiteX0" fmla="*/ 720 w 53107"/>
                  <a:gd name="connsiteY0" fmla="*/ 0 h 36389"/>
                  <a:gd name="connsiteX1" fmla="*/ 53107 w 53107"/>
                  <a:gd name="connsiteY1" fmla="*/ 30957 h 36389"/>
                </a:gdLst>
                <a:ahLst/>
                <a:cxnLst>
                  <a:cxn ang="0">
                    <a:pos x="connsiteX0" y="connsiteY0"/>
                  </a:cxn>
                  <a:cxn ang="0">
                    <a:pos x="connsiteX1" y="connsiteY1"/>
                  </a:cxn>
                </a:cxnLst>
                <a:rect l="l" t="t" r="r" b="b"/>
                <a:pathLst>
                  <a:path w="53107" h="36389">
                    <a:moveTo>
                      <a:pt x="720" y="0"/>
                    </a:moveTo>
                    <a:cubicBezTo>
                      <a:pt x="-4043" y="27781"/>
                      <a:pt x="15007" y="46039"/>
                      <a:pt x="53107" y="30957"/>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3" name="Rectangle: Rounded Corners 1297">
                <a:extLst>
                  <a:ext uri="{FF2B5EF4-FFF2-40B4-BE49-F238E27FC236}">
                    <a16:creationId xmlns:a16="http://schemas.microsoft.com/office/drawing/2014/main" id="{C9B37BA5-EFC7-D7AC-BFD5-D8D514CC4F6E}"/>
                  </a:ext>
                </a:extLst>
              </p:cNvPr>
              <p:cNvSpPr/>
              <p:nvPr/>
            </p:nvSpPr>
            <p:spPr>
              <a:xfrm flipH="1">
                <a:off x="10242056" y="3507223"/>
                <a:ext cx="149482" cy="405632"/>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4" name="Freeform: Shape 1298">
                <a:extLst>
                  <a:ext uri="{FF2B5EF4-FFF2-40B4-BE49-F238E27FC236}">
                    <a16:creationId xmlns:a16="http://schemas.microsoft.com/office/drawing/2014/main" id="{7C201AC4-7709-4C4C-DC8D-671A02CFC0E0}"/>
                  </a:ext>
                </a:extLst>
              </p:cNvPr>
              <p:cNvSpPr/>
              <p:nvPr/>
            </p:nvSpPr>
            <p:spPr>
              <a:xfrm rot="10631507" flipH="1">
                <a:off x="9836081" y="3714412"/>
                <a:ext cx="108423" cy="108219"/>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5604 w 58697"/>
                  <a:gd name="connsiteY0" fmla="*/ 0 h 30957"/>
                  <a:gd name="connsiteX1" fmla="*/ 57991 w 58697"/>
                  <a:gd name="connsiteY1" fmla="*/ 30957 h 30957"/>
                  <a:gd name="connsiteX0" fmla="*/ 9308 w 61695"/>
                  <a:gd name="connsiteY0" fmla="*/ 0 h 35281"/>
                  <a:gd name="connsiteX1" fmla="*/ 61695 w 61695"/>
                  <a:gd name="connsiteY1" fmla="*/ 30957 h 35281"/>
                  <a:gd name="connsiteX0" fmla="*/ 720 w 53107"/>
                  <a:gd name="connsiteY0" fmla="*/ 0 h 36389"/>
                  <a:gd name="connsiteX1" fmla="*/ 53107 w 53107"/>
                  <a:gd name="connsiteY1" fmla="*/ 30957 h 36389"/>
                  <a:gd name="connsiteX0" fmla="*/ 1771 w 37744"/>
                  <a:gd name="connsiteY0" fmla="*/ 0 h 41209"/>
                  <a:gd name="connsiteX1" fmla="*/ 37744 w 37744"/>
                  <a:gd name="connsiteY1" fmla="*/ 36530 h 41209"/>
                  <a:gd name="connsiteX0" fmla="*/ 1529 w 37502"/>
                  <a:gd name="connsiteY0" fmla="*/ 0 h 40231"/>
                  <a:gd name="connsiteX1" fmla="*/ 37502 w 37502"/>
                  <a:gd name="connsiteY1" fmla="*/ 36530 h 40231"/>
                </a:gdLst>
                <a:ahLst/>
                <a:cxnLst>
                  <a:cxn ang="0">
                    <a:pos x="connsiteX0" y="connsiteY0"/>
                  </a:cxn>
                  <a:cxn ang="0">
                    <a:pos x="connsiteX1" y="connsiteY1"/>
                  </a:cxn>
                </a:cxnLst>
                <a:rect l="l" t="t" r="r" b="b"/>
                <a:pathLst>
                  <a:path w="37502" h="40231">
                    <a:moveTo>
                      <a:pt x="1529" y="0"/>
                    </a:moveTo>
                    <a:cubicBezTo>
                      <a:pt x="-3234" y="27781"/>
                      <a:pt x="1664" y="49117"/>
                      <a:pt x="37502" y="36530"/>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5" name="Rectangle: Rounded Corners 1299">
                <a:extLst>
                  <a:ext uri="{FF2B5EF4-FFF2-40B4-BE49-F238E27FC236}">
                    <a16:creationId xmlns:a16="http://schemas.microsoft.com/office/drawing/2014/main" id="{5E706711-46F3-9729-2338-561D6290C703}"/>
                  </a:ext>
                </a:extLst>
              </p:cNvPr>
              <p:cNvSpPr/>
              <p:nvPr/>
            </p:nvSpPr>
            <p:spPr>
              <a:xfrm rot="8162530" flipH="1">
                <a:off x="9993408" y="3649829"/>
                <a:ext cx="149455" cy="409696"/>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6" name="Freeform: Shape 1300">
                <a:extLst>
                  <a:ext uri="{FF2B5EF4-FFF2-40B4-BE49-F238E27FC236}">
                    <a16:creationId xmlns:a16="http://schemas.microsoft.com/office/drawing/2014/main" id="{F620F8FA-6EC8-E720-AD12-2E45AA68D2B2}"/>
                  </a:ext>
                </a:extLst>
              </p:cNvPr>
              <p:cNvSpPr/>
              <p:nvPr/>
            </p:nvSpPr>
            <p:spPr>
              <a:xfrm flipH="1">
                <a:off x="9766499" y="4193759"/>
                <a:ext cx="111713" cy="618357"/>
              </a:xfrm>
              <a:custGeom>
                <a:avLst/>
                <a:gdLst>
                  <a:gd name="connsiteX0" fmla="*/ 102394 w 180975"/>
                  <a:gd name="connsiteY0" fmla="*/ 0 h 552450"/>
                  <a:gd name="connsiteX1" fmla="*/ 0 w 180975"/>
                  <a:gd name="connsiteY1" fmla="*/ 85725 h 552450"/>
                  <a:gd name="connsiteX2" fmla="*/ 152400 w 180975"/>
                  <a:gd name="connsiteY2" fmla="*/ 178594 h 552450"/>
                  <a:gd name="connsiteX3" fmla="*/ 66675 w 180975"/>
                  <a:gd name="connsiteY3" fmla="*/ 250032 h 552450"/>
                  <a:gd name="connsiteX4" fmla="*/ 180975 w 180975"/>
                  <a:gd name="connsiteY4" fmla="*/ 319088 h 552450"/>
                  <a:gd name="connsiteX5" fmla="*/ 69056 w 180975"/>
                  <a:gd name="connsiteY5" fmla="*/ 388144 h 552450"/>
                  <a:gd name="connsiteX6" fmla="*/ 147637 w 180975"/>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1604"/>
                  <a:gd name="connsiteY0" fmla="*/ 0 h 552450"/>
                  <a:gd name="connsiteX1" fmla="*/ 629 w 181604"/>
                  <a:gd name="connsiteY1" fmla="*/ 85725 h 552450"/>
                  <a:gd name="connsiteX2" fmla="*/ 153029 w 181604"/>
                  <a:gd name="connsiteY2" fmla="*/ 178594 h 552450"/>
                  <a:gd name="connsiteX3" fmla="*/ 67304 w 181604"/>
                  <a:gd name="connsiteY3" fmla="*/ 250032 h 552450"/>
                  <a:gd name="connsiteX4" fmla="*/ 181604 w 181604"/>
                  <a:gd name="connsiteY4" fmla="*/ 319088 h 552450"/>
                  <a:gd name="connsiteX5" fmla="*/ 69685 w 181604"/>
                  <a:gd name="connsiteY5" fmla="*/ 388144 h 552450"/>
                  <a:gd name="connsiteX6" fmla="*/ 148266 w 181604"/>
                  <a:gd name="connsiteY6" fmla="*/ 552450 h 552450"/>
                  <a:gd name="connsiteX0" fmla="*/ 103023 w 187667"/>
                  <a:gd name="connsiteY0" fmla="*/ 0 h 552450"/>
                  <a:gd name="connsiteX1" fmla="*/ 629 w 187667"/>
                  <a:gd name="connsiteY1" fmla="*/ 85725 h 552450"/>
                  <a:gd name="connsiteX2" fmla="*/ 153029 w 187667"/>
                  <a:gd name="connsiteY2" fmla="*/ 178594 h 552450"/>
                  <a:gd name="connsiteX3" fmla="*/ 67304 w 187667"/>
                  <a:gd name="connsiteY3" fmla="*/ 250032 h 552450"/>
                  <a:gd name="connsiteX4" fmla="*/ 181604 w 187667"/>
                  <a:gd name="connsiteY4" fmla="*/ 319088 h 552450"/>
                  <a:gd name="connsiteX5" fmla="*/ 69685 w 187667"/>
                  <a:gd name="connsiteY5" fmla="*/ 388144 h 552450"/>
                  <a:gd name="connsiteX6" fmla="*/ 148266 w 187667"/>
                  <a:gd name="connsiteY6" fmla="*/ 552450 h 552450"/>
                  <a:gd name="connsiteX0" fmla="*/ 103023 w 187667"/>
                  <a:gd name="connsiteY0" fmla="*/ 0 h 552450"/>
                  <a:gd name="connsiteX1" fmla="*/ 629 w 187667"/>
                  <a:gd name="connsiteY1" fmla="*/ 85725 h 552450"/>
                  <a:gd name="connsiteX2" fmla="*/ 153029 w 187667"/>
                  <a:gd name="connsiteY2" fmla="*/ 178594 h 552450"/>
                  <a:gd name="connsiteX3" fmla="*/ 67304 w 187667"/>
                  <a:gd name="connsiteY3" fmla="*/ 250032 h 552450"/>
                  <a:gd name="connsiteX4" fmla="*/ 181604 w 187667"/>
                  <a:gd name="connsiteY4" fmla="*/ 319088 h 552450"/>
                  <a:gd name="connsiteX5" fmla="*/ 69685 w 187667"/>
                  <a:gd name="connsiteY5" fmla="*/ 388144 h 552450"/>
                  <a:gd name="connsiteX6" fmla="*/ 148266 w 187667"/>
                  <a:gd name="connsiteY6" fmla="*/ 552450 h 552450"/>
                  <a:gd name="connsiteX0" fmla="*/ 27814 w 202946"/>
                  <a:gd name="connsiteY0" fmla="*/ 0 h 531019"/>
                  <a:gd name="connsiteX1" fmla="*/ 15908 w 202946"/>
                  <a:gd name="connsiteY1" fmla="*/ 64294 h 531019"/>
                  <a:gd name="connsiteX2" fmla="*/ 168308 w 202946"/>
                  <a:gd name="connsiteY2" fmla="*/ 157163 h 531019"/>
                  <a:gd name="connsiteX3" fmla="*/ 82583 w 202946"/>
                  <a:gd name="connsiteY3" fmla="*/ 228601 h 531019"/>
                  <a:gd name="connsiteX4" fmla="*/ 196883 w 202946"/>
                  <a:gd name="connsiteY4" fmla="*/ 297657 h 531019"/>
                  <a:gd name="connsiteX5" fmla="*/ 84964 w 202946"/>
                  <a:gd name="connsiteY5" fmla="*/ 366713 h 531019"/>
                  <a:gd name="connsiteX6" fmla="*/ 163545 w 202946"/>
                  <a:gd name="connsiteY6" fmla="*/ 531019 h 531019"/>
                  <a:gd name="connsiteX0" fmla="*/ 23115 w 198247"/>
                  <a:gd name="connsiteY0" fmla="*/ 0 h 531019"/>
                  <a:gd name="connsiteX1" fmla="*/ 11209 w 198247"/>
                  <a:gd name="connsiteY1" fmla="*/ 64294 h 531019"/>
                  <a:gd name="connsiteX2" fmla="*/ 163609 w 198247"/>
                  <a:gd name="connsiteY2" fmla="*/ 157163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6288 w 201420"/>
                  <a:gd name="connsiteY0" fmla="*/ 0 h 531019"/>
                  <a:gd name="connsiteX1" fmla="*/ 14382 w 201420"/>
                  <a:gd name="connsiteY1" fmla="*/ 64294 h 531019"/>
                  <a:gd name="connsiteX2" fmla="*/ 166782 w 201420"/>
                  <a:gd name="connsiteY2" fmla="*/ 157163 h 531019"/>
                  <a:gd name="connsiteX3" fmla="*/ 81057 w 201420"/>
                  <a:gd name="connsiteY3" fmla="*/ 228601 h 531019"/>
                  <a:gd name="connsiteX4" fmla="*/ 195357 w 201420"/>
                  <a:gd name="connsiteY4" fmla="*/ 297657 h 531019"/>
                  <a:gd name="connsiteX5" fmla="*/ 83438 w 201420"/>
                  <a:gd name="connsiteY5" fmla="*/ 366713 h 531019"/>
                  <a:gd name="connsiteX6" fmla="*/ 162019 w 201420"/>
                  <a:gd name="connsiteY6" fmla="*/ 531019 h 531019"/>
                  <a:gd name="connsiteX0" fmla="*/ 26288 w 201420"/>
                  <a:gd name="connsiteY0" fmla="*/ 0 h 531019"/>
                  <a:gd name="connsiteX1" fmla="*/ 14382 w 201420"/>
                  <a:gd name="connsiteY1" fmla="*/ 64294 h 531019"/>
                  <a:gd name="connsiteX2" fmla="*/ 166782 w 201420"/>
                  <a:gd name="connsiteY2" fmla="*/ 157163 h 531019"/>
                  <a:gd name="connsiteX3" fmla="*/ 81057 w 201420"/>
                  <a:gd name="connsiteY3" fmla="*/ 228601 h 531019"/>
                  <a:gd name="connsiteX4" fmla="*/ 195357 w 201420"/>
                  <a:gd name="connsiteY4" fmla="*/ 297657 h 531019"/>
                  <a:gd name="connsiteX5" fmla="*/ 83438 w 201420"/>
                  <a:gd name="connsiteY5" fmla="*/ 366713 h 531019"/>
                  <a:gd name="connsiteX6" fmla="*/ 162019 w 201420"/>
                  <a:gd name="connsiteY6" fmla="*/ 531019 h 531019"/>
                  <a:gd name="connsiteX0" fmla="*/ 23115 w 198247"/>
                  <a:gd name="connsiteY0" fmla="*/ 0 h 531019"/>
                  <a:gd name="connsiteX1" fmla="*/ 11209 w 198247"/>
                  <a:gd name="connsiteY1" fmla="*/ 64294 h 531019"/>
                  <a:gd name="connsiteX2" fmla="*/ 163609 w 198247"/>
                  <a:gd name="connsiteY2" fmla="*/ 133350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3115 w 198247"/>
                  <a:gd name="connsiteY0" fmla="*/ 0 h 531019"/>
                  <a:gd name="connsiteX1" fmla="*/ 11209 w 198247"/>
                  <a:gd name="connsiteY1" fmla="*/ 64294 h 531019"/>
                  <a:gd name="connsiteX2" fmla="*/ 163609 w 198247"/>
                  <a:gd name="connsiteY2" fmla="*/ 133350 h 531019"/>
                  <a:gd name="connsiteX3" fmla="*/ 77884 w 198247"/>
                  <a:gd name="connsiteY3" fmla="*/ 228601 h 531019"/>
                  <a:gd name="connsiteX4" fmla="*/ 192184 w 198247"/>
                  <a:gd name="connsiteY4" fmla="*/ 297657 h 531019"/>
                  <a:gd name="connsiteX5" fmla="*/ 80265 w 198247"/>
                  <a:gd name="connsiteY5" fmla="*/ 366713 h 531019"/>
                  <a:gd name="connsiteX6" fmla="*/ 158846 w 198247"/>
                  <a:gd name="connsiteY6" fmla="*/ 531019 h 531019"/>
                  <a:gd name="connsiteX0" fmla="*/ 23115 w 192285"/>
                  <a:gd name="connsiteY0" fmla="*/ 0 h 531019"/>
                  <a:gd name="connsiteX1" fmla="*/ 11209 w 192285"/>
                  <a:gd name="connsiteY1" fmla="*/ 64294 h 531019"/>
                  <a:gd name="connsiteX2" fmla="*/ 163609 w 192285"/>
                  <a:gd name="connsiteY2" fmla="*/ 133350 h 531019"/>
                  <a:gd name="connsiteX3" fmla="*/ 77884 w 192285"/>
                  <a:gd name="connsiteY3" fmla="*/ 228601 h 531019"/>
                  <a:gd name="connsiteX4" fmla="*/ 192184 w 192285"/>
                  <a:gd name="connsiteY4" fmla="*/ 297657 h 531019"/>
                  <a:gd name="connsiteX5" fmla="*/ 80265 w 192285"/>
                  <a:gd name="connsiteY5" fmla="*/ 366713 h 531019"/>
                  <a:gd name="connsiteX6" fmla="*/ 158846 w 19228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297657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297657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311944 h 531019"/>
                  <a:gd name="connsiteX5" fmla="*/ 80265 w 192435"/>
                  <a:gd name="connsiteY5" fmla="*/ 366713 h 531019"/>
                  <a:gd name="connsiteX6" fmla="*/ 158846 w 192435"/>
                  <a:gd name="connsiteY6" fmla="*/ 531019 h 531019"/>
                  <a:gd name="connsiteX0" fmla="*/ 23115 w 192435"/>
                  <a:gd name="connsiteY0" fmla="*/ 0 h 531019"/>
                  <a:gd name="connsiteX1" fmla="*/ 11209 w 192435"/>
                  <a:gd name="connsiteY1" fmla="*/ 64294 h 531019"/>
                  <a:gd name="connsiteX2" fmla="*/ 163609 w 192435"/>
                  <a:gd name="connsiteY2" fmla="*/ 133350 h 531019"/>
                  <a:gd name="connsiteX3" fmla="*/ 77884 w 192435"/>
                  <a:gd name="connsiteY3" fmla="*/ 228601 h 531019"/>
                  <a:gd name="connsiteX4" fmla="*/ 192184 w 192435"/>
                  <a:gd name="connsiteY4" fmla="*/ 311944 h 531019"/>
                  <a:gd name="connsiteX5" fmla="*/ 80265 w 192435"/>
                  <a:gd name="connsiteY5" fmla="*/ 366713 h 531019"/>
                  <a:gd name="connsiteX6" fmla="*/ 158846 w 192435"/>
                  <a:gd name="connsiteY6" fmla="*/ 531019 h 531019"/>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435"/>
                  <a:gd name="connsiteY0" fmla="*/ 0 h 514350"/>
                  <a:gd name="connsiteX1" fmla="*/ 11209 w 192435"/>
                  <a:gd name="connsiteY1" fmla="*/ 64294 h 514350"/>
                  <a:gd name="connsiteX2" fmla="*/ 163609 w 192435"/>
                  <a:gd name="connsiteY2" fmla="*/ 133350 h 514350"/>
                  <a:gd name="connsiteX3" fmla="*/ 77884 w 192435"/>
                  <a:gd name="connsiteY3" fmla="*/ 228601 h 514350"/>
                  <a:gd name="connsiteX4" fmla="*/ 192184 w 192435"/>
                  <a:gd name="connsiteY4" fmla="*/ 311944 h 514350"/>
                  <a:gd name="connsiteX5" fmla="*/ 80265 w 192435"/>
                  <a:gd name="connsiteY5" fmla="*/ 366713 h 514350"/>
                  <a:gd name="connsiteX6" fmla="*/ 187421 w 192435"/>
                  <a:gd name="connsiteY6" fmla="*/ 514350 h 514350"/>
                  <a:gd name="connsiteX0" fmla="*/ 23115 w 192185"/>
                  <a:gd name="connsiteY0" fmla="*/ 0 h 514350"/>
                  <a:gd name="connsiteX1" fmla="*/ 11209 w 192185"/>
                  <a:gd name="connsiteY1" fmla="*/ 64294 h 514350"/>
                  <a:gd name="connsiteX2" fmla="*/ 163609 w 192185"/>
                  <a:gd name="connsiteY2" fmla="*/ 133350 h 514350"/>
                  <a:gd name="connsiteX3" fmla="*/ 77884 w 192185"/>
                  <a:gd name="connsiteY3" fmla="*/ 228601 h 514350"/>
                  <a:gd name="connsiteX4" fmla="*/ 192184 w 192185"/>
                  <a:gd name="connsiteY4" fmla="*/ 311944 h 514350"/>
                  <a:gd name="connsiteX5" fmla="*/ 80265 w 192185"/>
                  <a:gd name="connsiteY5" fmla="*/ 421481 h 514350"/>
                  <a:gd name="connsiteX6" fmla="*/ 187421 w 192185"/>
                  <a:gd name="connsiteY6" fmla="*/ 514350 h 514350"/>
                  <a:gd name="connsiteX0" fmla="*/ 23115 w 192185"/>
                  <a:gd name="connsiteY0" fmla="*/ 0 h 514350"/>
                  <a:gd name="connsiteX1" fmla="*/ 11209 w 192185"/>
                  <a:gd name="connsiteY1" fmla="*/ 64294 h 514350"/>
                  <a:gd name="connsiteX2" fmla="*/ 163609 w 192185"/>
                  <a:gd name="connsiteY2" fmla="*/ 133350 h 514350"/>
                  <a:gd name="connsiteX3" fmla="*/ 77884 w 192185"/>
                  <a:gd name="connsiteY3" fmla="*/ 228601 h 514350"/>
                  <a:gd name="connsiteX4" fmla="*/ 192184 w 192185"/>
                  <a:gd name="connsiteY4" fmla="*/ 311944 h 514350"/>
                  <a:gd name="connsiteX5" fmla="*/ 80265 w 192185"/>
                  <a:gd name="connsiteY5" fmla="*/ 445294 h 514350"/>
                  <a:gd name="connsiteX6" fmla="*/ 187421 w 192185"/>
                  <a:gd name="connsiteY6" fmla="*/ 514350 h 514350"/>
                  <a:gd name="connsiteX0" fmla="*/ 23115 w 199328"/>
                  <a:gd name="connsiteY0" fmla="*/ 0 h 557212"/>
                  <a:gd name="connsiteX1" fmla="*/ 11209 w 199328"/>
                  <a:gd name="connsiteY1" fmla="*/ 64294 h 557212"/>
                  <a:gd name="connsiteX2" fmla="*/ 163609 w 199328"/>
                  <a:gd name="connsiteY2" fmla="*/ 133350 h 557212"/>
                  <a:gd name="connsiteX3" fmla="*/ 77884 w 199328"/>
                  <a:gd name="connsiteY3" fmla="*/ 228601 h 557212"/>
                  <a:gd name="connsiteX4" fmla="*/ 192184 w 199328"/>
                  <a:gd name="connsiteY4" fmla="*/ 311944 h 557212"/>
                  <a:gd name="connsiteX5" fmla="*/ 80265 w 199328"/>
                  <a:gd name="connsiteY5" fmla="*/ 445294 h 557212"/>
                  <a:gd name="connsiteX6" fmla="*/ 199328 w 199328"/>
                  <a:gd name="connsiteY6" fmla="*/ 557212 h 557212"/>
                  <a:gd name="connsiteX0" fmla="*/ 23115 w 199328"/>
                  <a:gd name="connsiteY0" fmla="*/ 0 h 557212"/>
                  <a:gd name="connsiteX1" fmla="*/ 11209 w 199328"/>
                  <a:gd name="connsiteY1" fmla="*/ 64294 h 557212"/>
                  <a:gd name="connsiteX2" fmla="*/ 163609 w 199328"/>
                  <a:gd name="connsiteY2" fmla="*/ 133350 h 557212"/>
                  <a:gd name="connsiteX3" fmla="*/ 35022 w 199328"/>
                  <a:gd name="connsiteY3" fmla="*/ 223838 h 557212"/>
                  <a:gd name="connsiteX4" fmla="*/ 192184 w 199328"/>
                  <a:gd name="connsiteY4" fmla="*/ 311944 h 557212"/>
                  <a:gd name="connsiteX5" fmla="*/ 80265 w 199328"/>
                  <a:gd name="connsiteY5" fmla="*/ 445294 h 557212"/>
                  <a:gd name="connsiteX6" fmla="*/ 199328 w 199328"/>
                  <a:gd name="connsiteY6" fmla="*/ 557212 h 557212"/>
                  <a:gd name="connsiteX0" fmla="*/ 19414 w 195627"/>
                  <a:gd name="connsiteY0" fmla="*/ 0 h 557212"/>
                  <a:gd name="connsiteX1" fmla="*/ 7508 w 195627"/>
                  <a:gd name="connsiteY1" fmla="*/ 64294 h 557212"/>
                  <a:gd name="connsiteX2" fmla="*/ 109902 w 195627"/>
                  <a:gd name="connsiteY2" fmla="*/ 133350 h 557212"/>
                  <a:gd name="connsiteX3" fmla="*/ 31321 w 195627"/>
                  <a:gd name="connsiteY3" fmla="*/ 223838 h 557212"/>
                  <a:gd name="connsiteX4" fmla="*/ 188483 w 195627"/>
                  <a:gd name="connsiteY4" fmla="*/ 311944 h 557212"/>
                  <a:gd name="connsiteX5" fmla="*/ 76564 w 195627"/>
                  <a:gd name="connsiteY5" fmla="*/ 445294 h 557212"/>
                  <a:gd name="connsiteX6" fmla="*/ 195627 w 195627"/>
                  <a:gd name="connsiteY6" fmla="*/ 557212 h 557212"/>
                  <a:gd name="connsiteX0" fmla="*/ 19414 w 195627"/>
                  <a:gd name="connsiteY0" fmla="*/ 0 h 557212"/>
                  <a:gd name="connsiteX1" fmla="*/ 7508 w 195627"/>
                  <a:gd name="connsiteY1" fmla="*/ 64294 h 557212"/>
                  <a:gd name="connsiteX2" fmla="*/ 109902 w 195627"/>
                  <a:gd name="connsiteY2" fmla="*/ 133350 h 557212"/>
                  <a:gd name="connsiteX3" fmla="*/ 5128 w 195627"/>
                  <a:gd name="connsiteY3" fmla="*/ 221457 h 557212"/>
                  <a:gd name="connsiteX4" fmla="*/ 188483 w 195627"/>
                  <a:gd name="connsiteY4" fmla="*/ 311944 h 557212"/>
                  <a:gd name="connsiteX5" fmla="*/ 76564 w 195627"/>
                  <a:gd name="connsiteY5" fmla="*/ 445294 h 557212"/>
                  <a:gd name="connsiteX6" fmla="*/ 195627 w 195627"/>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86722 w 193866"/>
                  <a:gd name="connsiteY4" fmla="*/ 311944 h 557212"/>
                  <a:gd name="connsiteX5" fmla="*/ 74803 w 193866"/>
                  <a:gd name="connsiteY5" fmla="*/ 445294 h 557212"/>
                  <a:gd name="connsiteX6" fmla="*/ 193866 w 193866"/>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12904 w 193866"/>
                  <a:gd name="connsiteY4" fmla="*/ 273844 h 557212"/>
                  <a:gd name="connsiteX5" fmla="*/ 74803 w 193866"/>
                  <a:gd name="connsiteY5" fmla="*/ 445294 h 557212"/>
                  <a:gd name="connsiteX6" fmla="*/ 193866 w 193866"/>
                  <a:gd name="connsiteY6" fmla="*/ 557212 h 557212"/>
                  <a:gd name="connsiteX0" fmla="*/ 17653 w 193866"/>
                  <a:gd name="connsiteY0" fmla="*/ 0 h 557212"/>
                  <a:gd name="connsiteX1" fmla="*/ 5747 w 193866"/>
                  <a:gd name="connsiteY1" fmla="*/ 64294 h 557212"/>
                  <a:gd name="connsiteX2" fmla="*/ 84328 w 193866"/>
                  <a:gd name="connsiteY2" fmla="*/ 133350 h 557212"/>
                  <a:gd name="connsiteX3" fmla="*/ 3367 w 193866"/>
                  <a:gd name="connsiteY3" fmla="*/ 221457 h 557212"/>
                  <a:gd name="connsiteX4" fmla="*/ 112904 w 193866"/>
                  <a:gd name="connsiteY4" fmla="*/ 273844 h 557212"/>
                  <a:gd name="connsiteX5" fmla="*/ 22415 w 193866"/>
                  <a:gd name="connsiteY5" fmla="*/ 361950 h 557212"/>
                  <a:gd name="connsiteX6" fmla="*/ 193866 w 193866"/>
                  <a:gd name="connsiteY6" fmla="*/ 557212 h 557212"/>
                  <a:gd name="connsiteX0" fmla="*/ 17653 w 151003"/>
                  <a:gd name="connsiteY0" fmla="*/ 0 h 483393"/>
                  <a:gd name="connsiteX1" fmla="*/ 5747 w 151003"/>
                  <a:gd name="connsiteY1" fmla="*/ 64294 h 483393"/>
                  <a:gd name="connsiteX2" fmla="*/ 84328 w 151003"/>
                  <a:gd name="connsiteY2" fmla="*/ 133350 h 483393"/>
                  <a:gd name="connsiteX3" fmla="*/ 3367 w 151003"/>
                  <a:gd name="connsiteY3" fmla="*/ 221457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221457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3367 w 151003"/>
                  <a:gd name="connsiteY3" fmla="*/ 171451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2904 w 151003"/>
                  <a:gd name="connsiteY4" fmla="*/ 273844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4526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6681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90487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90487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11918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33349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653 w 151003"/>
                  <a:gd name="connsiteY0" fmla="*/ 0 h 483393"/>
                  <a:gd name="connsiteX1" fmla="*/ 5747 w 151003"/>
                  <a:gd name="connsiteY1" fmla="*/ 64294 h 483393"/>
                  <a:gd name="connsiteX2" fmla="*/ 84328 w 151003"/>
                  <a:gd name="connsiteY2" fmla="*/ 133349 h 483393"/>
                  <a:gd name="connsiteX3" fmla="*/ 986 w 151003"/>
                  <a:gd name="connsiteY3" fmla="*/ 185739 h 483393"/>
                  <a:gd name="connsiteX4" fmla="*/ 110523 w 151003"/>
                  <a:gd name="connsiteY4" fmla="*/ 264319 h 483393"/>
                  <a:gd name="connsiteX5" fmla="*/ 22415 w 151003"/>
                  <a:gd name="connsiteY5" fmla="*/ 361950 h 483393"/>
                  <a:gd name="connsiteX6" fmla="*/ 151003 w 151003"/>
                  <a:gd name="connsiteY6" fmla="*/ 483393 h 483393"/>
                  <a:gd name="connsiteX0" fmla="*/ 17477 w 150827"/>
                  <a:gd name="connsiteY0" fmla="*/ 0 h 483393"/>
                  <a:gd name="connsiteX1" fmla="*/ 5571 w 150827"/>
                  <a:gd name="connsiteY1" fmla="*/ 64294 h 483393"/>
                  <a:gd name="connsiteX2" fmla="*/ 81771 w 150827"/>
                  <a:gd name="connsiteY2" fmla="*/ 123824 h 483393"/>
                  <a:gd name="connsiteX3" fmla="*/ 810 w 150827"/>
                  <a:gd name="connsiteY3" fmla="*/ 185739 h 483393"/>
                  <a:gd name="connsiteX4" fmla="*/ 110347 w 150827"/>
                  <a:gd name="connsiteY4" fmla="*/ 264319 h 483393"/>
                  <a:gd name="connsiteX5" fmla="*/ 22239 w 150827"/>
                  <a:gd name="connsiteY5" fmla="*/ 361950 h 483393"/>
                  <a:gd name="connsiteX6" fmla="*/ 150827 w 150827"/>
                  <a:gd name="connsiteY6" fmla="*/ 483393 h 483393"/>
                  <a:gd name="connsiteX0" fmla="*/ 17477 w 150827"/>
                  <a:gd name="connsiteY0" fmla="*/ 0 h 483393"/>
                  <a:gd name="connsiteX1" fmla="*/ 5571 w 150827"/>
                  <a:gd name="connsiteY1" fmla="*/ 64294 h 483393"/>
                  <a:gd name="connsiteX2" fmla="*/ 81771 w 150827"/>
                  <a:gd name="connsiteY2" fmla="*/ 123824 h 483393"/>
                  <a:gd name="connsiteX3" fmla="*/ 810 w 150827"/>
                  <a:gd name="connsiteY3" fmla="*/ 185739 h 483393"/>
                  <a:gd name="connsiteX4" fmla="*/ 110347 w 150827"/>
                  <a:gd name="connsiteY4" fmla="*/ 264319 h 483393"/>
                  <a:gd name="connsiteX5" fmla="*/ 22239 w 150827"/>
                  <a:gd name="connsiteY5" fmla="*/ 361950 h 483393"/>
                  <a:gd name="connsiteX6" fmla="*/ 150827 w 150827"/>
                  <a:gd name="connsiteY6" fmla="*/ 483393 h 483393"/>
                  <a:gd name="connsiteX0" fmla="*/ 17477 w 119404"/>
                  <a:gd name="connsiteY0" fmla="*/ 0 h 505449"/>
                  <a:gd name="connsiteX1" fmla="*/ 5571 w 119404"/>
                  <a:gd name="connsiteY1" fmla="*/ 64294 h 505449"/>
                  <a:gd name="connsiteX2" fmla="*/ 81771 w 119404"/>
                  <a:gd name="connsiteY2" fmla="*/ 123824 h 505449"/>
                  <a:gd name="connsiteX3" fmla="*/ 810 w 119404"/>
                  <a:gd name="connsiteY3" fmla="*/ 185739 h 505449"/>
                  <a:gd name="connsiteX4" fmla="*/ 110347 w 119404"/>
                  <a:gd name="connsiteY4" fmla="*/ 264319 h 505449"/>
                  <a:gd name="connsiteX5" fmla="*/ 22239 w 119404"/>
                  <a:gd name="connsiteY5" fmla="*/ 361950 h 505449"/>
                  <a:gd name="connsiteX6" fmla="*/ 119404 w 119404"/>
                  <a:gd name="connsiteY6" fmla="*/ 505449 h 50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04" h="505449">
                    <a:moveTo>
                      <a:pt x="17477" y="0"/>
                    </a:moveTo>
                    <a:cubicBezTo>
                      <a:pt x="15" y="30957"/>
                      <a:pt x="-5145" y="43657"/>
                      <a:pt x="5571" y="64294"/>
                    </a:cubicBezTo>
                    <a:cubicBezTo>
                      <a:pt x="16287" y="84931"/>
                      <a:pt x="82564" y="77390"/>
                      <a:pt x="81771" y="123824"/>
                    </a:cubicBezTo>
                    <a:cubicBezTo>
                      <a:pt x="80978" y="170258"/>
                      <a:pt x="-3953" y="138511"/>
                      <a:pt x="810" y="185739"/>
                    </a:cubicBezTo>
                    <a:cubicBezTo>
                      <a:pt x="5573" y="232967"/>
                      <a:pt x="106776" y="208758"/>
                      <a:pt x="110347" y="264319"/>
                    </a:cubicBezTo>
                    <a:cubicBezTo>
                      <a:pt x="113918" y="319880"/>
                      <a:pt x="20730" y="321762"/>
                      <a:pt x="22239" y="361950"/>
                    </a:cubicBezTo>
                    <a:cubicBezTo>
                      <a:pt x="23749" y="402138"/>
                      <a:pt x="57491" y="474493"/>
                      <a:pt x="119404" y="505449"/>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7" name="Rectangle: Rounded Corners 1301">
                <a:extLst>
                  <a:ext uri="{FF2B5EF4-FFF2-40B4-BE49-F238E27FC236}">
                    <a16:creationId xmlns:a16="http://schemas.microsoft.com/office/drawing/2014/main" id="{8FADE509-AC49-A515-479D-6B129708C022}"/>
                  </a:ext>
                </a:extLst>
              </p:cNvPr>
              <p:cNvSpPr/>
              <p:nvPr/>
            </p:nvSpPr>
            <p:spPr>
              <a:xfrm rot="10800000" flipH="1">
                <a:off x="9778672" y="3809474"/>
                <a:ext cx="148612" cy="437836"/>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8" name="Freeform: Shape 1302">
                <a:extLst>
                  <a:ext uri="{FF2B5EF4-FFF2-40B4-BE49-F238E27FC236}">
                    <a16:creationId xmlns:a16="http://schemas.microsoft.com/office/drawing/2014/main" id="{3C577AF8-173C-B781-A762-2D9B40C9AFC3}"/>
                  </a:ext>
                </a:extLst>
              </p:cNvPr>
              <p:cNvSpPr/>
              <p:nvPr/>
            </p:nvSpPr>
            <p:spPr>
              <a:xfrm flipH="1">
                <a:off x="11551867" y="3381912"/>
                <a:ext cx="104693" cy="147325"/>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Lst>
                <a:ahLst/>
                <a:cxnLst>
                  <a:cxn ang="0">
                    <a:pos x="connsiteX0" y="connsiteY0"/>
                  </a:cxn>
                  <a:cxn ang="0">
                    <a:pos x="connsiteX1" y="connsiteY1"/>
                  </a:cxn>
                </a:cxnLst>
                <a:rect l="l" t="t" r="r" b="b"/>
                <a:pathLst>
                  <a:path w="42863" h="54769">
                    <a:moveTo>
                      <a:pt x="42863" y="0"/>
                    </a:moveTo>
                    <a:cubicBezTo>
                      <a:pt x="14287" y="18256"/>
                      <a:pt x="9525" y="22226"/>
                      <a:pt x="0" y="54769"/>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19" name="Rectangle: Rounded Corners 1303">
                <a:extLst>
                  <a:ext uri="{FF2B5EF4-FFF2-40B4-BE49-F238E27FC236}">
                    <a16:creationId xmlns:a16="http://schemas.microsoft.com/office/drawing/2014/main" id="{6F1A6117-497E-CEFA-BA54-44E6ABCB5300}"/>
                  </a:ext>
                </a:extLst>
              </p:cNvPr>
              <p:cNvSpPr/>
              <p:nvPr/>
            </p:nvSpPr>
            <p:spPr>
              <a:xfrm rot="5400000" flipH="1">
                <a:off x="11344975" y="3209390"/>
                <a:ext cx="129929" cy="372012"/>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20" name="Freeform: Shape 1304">
                <a:extLst>
                  <a:ext uri="{FF2B5EF4-FFF2-40B4-BE49-F238E27FC236}">
                    <a16:creationId xmlns:a16="http://schemas.microsoft.com/office/drawing/2014/main" id="{E3866B5D-814C-D0C4-2FF1-1381950C3CF5}"/>
                  </a:ext>
                </a:extLst>
              </p:cNvPr>
              <p:cNvSpPr/>
              <p:nvPr/>
            </p:nvSpPr>
            <p:spPr>
              <a:xfrm flipH="1">
                <a:off x="11518578" y="3930896"/>
                <a:ext cx="129714" cy="97884"/>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5604 w 58697"/>
                  <a:gd name="connsiteY0" fmla="*/ 0 h 30957"/>
                  <a:gd name="connsiteX1" fmla="*/ 57991 w 58697"/>
                  <a:gd name="connsiteY1" fmla="*/ 30957 h 30957"/>
                  <a:gd name="connsiteX0" fmla="*/ 9308 w 61695"/>
                  <a:gd name="connsiteY0" fmla="*/ 0 h 35281"/>
                  <a:gd name="connsiteX1" fmla="*/ 61695 w 61695"/>
                  <a:gd name="connsiteY1" fmla="*/ 30957 h 35281"/>
                  <a:gd name="connsiteX0" fmla="*/ 720 w 53107"/>
                  <a:gd name="connsiteY0" fmla="*/ 0 h 36389"/>
                  <a:gd name="connsiteX1" fmla="*/ 53107 w 53107"/>
                  <a:gd name="connsiteY1" fmla="*/ 30957 h 36389"/>
                </a:gdLst>
                <a:ahLst/>
                <a:cxnLst>
                  <a:cxn ang="0">
                    <a:pos x="connsiteX0" y="connsiteY0"/>
                  </a:cxn>
                  <a:cxn ang="0">
                    <a:pos x="connsiteX1" y="connsiteY1"/>
                  </a:cxn>
                </a:cxnLst>
                <a:rect l="l" t="t" r="r" b="b"/>
                <a:pathLst>
                  <a:path w="53107" h="36389">
                    <a:moveTo>
                      <a:pt x="720" y="0"/>
                    </a:moveTo>
                    <a:cubicBezTo>
                      <a:pt x="-4043" y="27781"/>
                      <a:pt x="15007" y="46039"/>
                      <a:pt x="53107" y="30957"/>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21" name="Rectangle: Rounded Corners 1305">
                <a:extLst>
                  <a:ext uri="{FF2B5EF4-FFF2-40B4-BE49-F238E27FC236}">
                    <a16:creationId xmlns:a16="http://schemas.microsoft.com/office/drawing/2014/main" id="{8113D75C-BA4D-2E78-4614-40DBF59F3690}"/>
                  </a:ext>
                </a:extLst>
              </p:cNvPr>
              <p:cNvSpPr/>
              <p:nvPr/>
            </p:nvSpPr>
            <p:spPr>
              <a:xfrm flipH="1">
                <a:off x="11575699" y="3492700"/>
                <a:ext cx="149482" cy="454220"/>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22" name="Freeform: Shape 1306">
                <a:extLst>
                  <a:ext uri="{FF2B5EF4-FFF2-40B4-BE49-F238E27FC236}">
                    <a16:creationId xmlns:a16="http://schemas.microsoft.com/office/drawing/2014/main" id="{CBCE3CFE-FA0E-2919-54C5-46E32257E28C}"/>
                  </a:ext>
                </a:extLst>
              </p:cNvPr>
              <p:cNvSpPr/>
              <p:nvPr/>
            </p:nvSpPr>
            <p:spPr>
              <a:xfrm rot="10631507" flipH="1">
                <a:off x="11169724" y="3714413"/>
                <a:ext cx="108423" cy="108219"/>
              </a:xfrm>
              <a:custGeom>
                <a:avLst/>
                <a:gdLst>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42863 w 42863"/>
                  <a:gd name="connsiteY0" fmla="*/ 0 h 54769"/>
                  <a:gd name="connsiteX1" fmla="*/ 0 w 42863"/>
                  <a:gd name="connsiteY1" fmla="*/ 54769 h 54769"/>
                  <a:gd name="connsiteX0" fmla="*/ 5604 w 58697"/>
                  <a:gd name="connsiteY0" fmla="*/ 0 h 30957"/>
                  <a:gd name="connsiteX1" fmla="*/ 57991 w 58697"/>
                  <a:gd name="connsiteY1" fmla="*/ 30957 h 30957"/>
                  <a:gd name="connsiteX0" fmla="*/ 9308 w 61695"/>
                  <a:gd name="connsiteY0" fmla="*/ 0 h 35281"/>
                  <a:gd name="connsiteX1" fmla="*/ 61695 w 61695"/>
                  <a:gd name="connsiteY1" fmla="*/ 30957 h 35281"/>
                  <a:gd name="connsiteX0" fmla="*/ 720 w 53107"/>
                  <a:gd name="connsiteY0" fmla="*/ 0 h 36389"/>
                  <a:gd name="connsiteX1" fmla="*/ 53107 w 53107"/>
                  <a:gd name="connsiteY1" fmla="*/ 30957 h 36389"/>
                  <a:gd name="connsiteX0" fmla="*/ 1771 w 37744"/>
                  <a:gd name="connsiteY0" fmla="*/ 0 h 41209"/>
                  <a:gd name="connsiteX1" fmla="*/ 37744 w 37744"/>
                  <a:gd name="connsiteY1" fmla="*/ 36530 h 41209"/>
                  <a:gd name="connsiteX0" fmla="*/ 1529 w 37502"/>
                  <a:gd name="connsiteY0" fmla="*/ 0 h 40231"/>
                  <a:gd name="connsiteX1" fmla="*/ 37502 w 37502"/>
                  <a:gd name="connsiteY1" fmla="*/ 36530 h 40231"/>
                </a:gdLst>
                <a:ahLst/>
                <a:cxnLst>
                  <a:cxn ang="0">
                    <a:pos x="connsiteX0" y="connsiteY0"/>
                  </a:cxn>
                  <a:cxn ang="0">
                    <a:pos x="connsiteX1" y="connsiteY1"/>
                  </a:cxn>
                </a:cxnLst>
                <a:rect l="l" t="t" r="r" b="b"/>
                <a:pathLst>
                  <a:path w="37502" h="40231">
                    <a:moveTo>
                      <a:pt x="1529" y="0"/>
                    </a:moveTo>
                    <a:cubicBezTo>
                      <a:pt x="-3234" y="27781"/>
                      <a:pt x="1664" y="49117"/>
                      <a:pt x="37502" y="36530"/>
                    </a:cubicBezTo>
                  </a:path>
                </a:pathLst>
              </a:custGeom>
              <a:noFill/>
              <a:ln w="12700" cap="flat" cmpd="sng" algn="ctr">
                <a:solidFill>
                  <a:srgbClr val="D37E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23" name="Rectangle: Rounded Corners 1307">
                <a:extLst>
                  <a:ext uri="{FF2B5EF4-FFF2-40B4-BE49-F238E27FC236}">
                    <a16:creationId xmlns:a16="http://schemas.microsoft.com/office/drawing/2014/main" id="{ED7C4488-0FED-0916-05F2-460C71581D56}"/>
                  </a:ext>
                </a:extLst>
              </p:cNvPr>
              <p:cNvSpPr/>
              <p:nvPr/>
            </p:nvSpPr>
            <p:spPr>
              <a:xfrm rot="8162530" flipH="1">
                <a:off x="11327052" y="3649829"/>
                <a:ext cx="149455" cy="409696"/>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sp>
            <p:nvSpPr>
              <p:cNvPr id="24" name="Rectangle: Rounded Corners 1308">
                <a:extLst>
                  <a:ext uri="{FF2B5EF4-FFF2-40B4-BE49-F238E27FC236}">
                    <a16:creationId xmlns:a16="http://schemas.microsoft.com/office/drawing/2014/main" id="{E3F3F9B7-35DD-D100-7C07-C322B55FBFE3}"/>
                  </a:ext>
                </a:extLst>
              </p:cNvPr>
              <p:cNvSpPr/>
              <p:nvPr/>
            </p:nvSpPr>
            <p:spPr>
              <a:xfrm rot="10800000" flipH="1">
                <a:off x="11112315" y="3809474"/>
                <a:ext cx="148612" cy="437836"/>
              </a:xfrm>
              <a:prstGeom prst="roundRect">
                <a:avLst>
                  <a:gd name="adj" fmla="val 31279"/>
                </a:avLst>
              </a:prstGeom>
              <a:gradFill>
                <a:gsLst>
                  <a:gs pos="36000">
                    <a:srgbClr val="D37E00"/>
                  </a:gs>
                  <a:gs pos="66000">
                    <a:srgbClr val="D37E00">
                      <a:lumMod val="60000"/>
                      <a:lumOff val="40000"/>
                    </a:srgbClr>
                  </a:gs>
                  <a:gs pos="0">
                    <a:srgbClr val="D37E00">
                      <a:lumMod val="75000"/>
                    </a:srgbClr>
                  </a:gs>
                  <a:gs pos="100000">
                    <a:srgbClr val="D37E00"/>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endParaRPr>
              </a:p>
            </p:txBody>
          </p:sp>
          <p:grpSp>
            <p:nvGrpSpPr>
              <p:cNvPr id="25" name="Group 60">
                <a:extLst>
                  <a:ext uri="{FF2B5EF4-FFF2-40B4-BE49-F238E27FC236}">
                    <a16:creationId xmlns:a16="http://schemas.microsoft.com/office/drawing/2014/main" id="{9E5E5BB7-FD4D-09A1-48E2-F71DA35B1AC4}"/>
                  </a:ext>
                </a:extLst>
              </p:cNvPr>
              <p:cNvGrpSpPr/>
              <p:nvPr/>
            </p:nvGrpSpPr>
            <p:grpSpPr>
              <a:xfrm>
                <a:off x="9633377" y="4281050"/>
                <a:ext cx="57638" cy="308891"/>
                <a:chOff x="737193" y="22500728"/>
                <a:chExt cx="120197" cy="659630"/>
              </a:xfrm>
            </p:grpSpPr>
            <p:sp>
              <p:nvSpPr>
                <p:cNvPr id="172" name="Freeform: Shape 1457">
                  <a:extLst>
                    <a:ext uri="{FF2B5EF4-FFF2-40B4-BE49-F238E27FC236}">
                      <a16:creationId xmlns:a16="http://schemas.microsoft.com/office/drawing/2014/main" id="{EFC17604-97F7-7840-2A26-ED25DBB137E5}"/>
                    </a:ext>
                  </a:extLst>
                </p:cNvPr>
                <p:cNvSpPr/>
                <p:nvPr/>
              </p:nvSpPr>
              <p:spPr>
                <a:xfrm>
                  <a:off x="737193"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73" name="Freeform: Shape 1458">
                  <a:extLst>
                    <a:ext uri="{FF2B5EF4-FFF2-40B4-BE49-F238E27FC236}">
                      <a16:creationId xmlns:a16="http://schemas.microsoft.com/office/drawing/2014/main" id="{B22419DF-4B10-B8DD-F710-4E39536FE60B}"/>
                    </a:ext>
                  </a:extLst>
                </p:cNvPr>
                <p:cNvSpPr/>
                <p:nvPr/>
              </p:nvSpPr>
              <p:spPr>
                <a:xfrm>
                  <a:off x="737211"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26" name="Group 61">
                <a:extLst>
                  <a:ext uri="{FF2B5EF4-FFF2-40B4-BE49-F238E27FC236}">
                    <a16:creationId xmlns:a16="http://schemas.microsoft.com/office/drawing/2014/main" id="{A3B052DA-AF8A-5274-D684-F8D7843DFAB5}"/>
                  </a:ext>
                </a:extLst>
              </p:cNvPr>
              <p:cNvGrpSpPr/>
              <p:nvPr/>
            </p:nvGrpSpPr>
            <p:grpSpPr>
              <a:xfrm>
                <a:off x="9693407" y="4281125"/>
                <a:ext cx="57638" cy="308818"/>
                <a:chOff x="862891" y="22500887"/>
                <a:chExt cx="120196" cy="659473"/>
              </a:xfrm>
            </p:grpSpPr>
            <p:sp>
              <p:nvSpPr>
                <p:cNvPr id="170" name="Freeform: Shape 1455">
                  <a:extLst>
                    <a:ext uri="{FF2B5EF4-FFF2-40B4-BE49-F238E27FC236}">
                      <a16:creationId xmlns:a16="http://schemas.microsoft.com/office/drawing/2014/main" id="{E480F01A-AAF4-CF4D-265C-AD744F6E72AE}"/>
                    </a:ext>
                  </a:extLst>
                </p:cNvPr>
                <p:cNvSpPr/>
                <p:nvPr/>
              </p:nvSpPr>
              <p:spPr>
                <a:xfrm>
                  <a:off x="862908"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71" name="Freeform: Shape 1456">
                  <a:extLst>
                    <a:ext uri="{FF2B5EF4-FFF2-40B4-BE49-F238E27FC236}">
                      <a16:creationId xmlns:a16="http://schemas.microsoft.com/office/drawing/2014/main" id="{C4655352-F00E-CEB9-3B79-731BCF8F9CEC}"/>
                    </a:ext>
                  </a:extLst>
                </p:cNvPr>
                <p:cNvSpPr/>
                <p:nvPr/>
              </p:nvSpPr>
              <p:spPr>
                <a:xfrm>
                  <a:off x="862891"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27" name="Group 62">
                <a:extLst>
                  <a:ext uri="{FF2B5EF4-FFF2-40B4-BE49-F238E27FC236}">
                    <a16:creationId xmlns:a16="http://schemas.microsoft.com/office/drawing/2014/main" id="{17D6E36B-B901-1831-39C6-5F9AB76321BC}"/>
                  </a:ext>
                </a:extLst>
              </p:cNvPr>
              <p:cNvGrpSpPr/>
              <p:nvPr/>
            </p:nvGrpSpPr>
            <p:grpSpPr>
              <a:xfrm>
                <a:off x="9753437" y="4281125"/>
                <a:ext cx="57638" cy="308816"/>
                <a:chOff x="988605" y="22500888"/>
                <a:chExt cx="120197" cy="659470"/>
              </a:xfrm>
            </p:grpSpPr>
            <p:sp>
              <p:nvSpPr>
                <p:cNvPr id="168" name="Freeform: Shape 1453">
                  <a:extLst>
                    <a:ext uri="{FF2B5EF4-FFF2-40B4-BE49-F238E27FC236}">
                      <a16:creationId xmlns:a16="http://schemas.microsoft.com/office/drawing/2014/main" id="{051D8397-83EA-340F-2443-598C59AB8777}"/>
                    </a:ext>
                  </a:extLst>
                </p:cNvPr>
                <p:cNvSpPr/>
                <p:nvPr/>
              </p:nvSpPr>
              <p:spPr>
                <a:xfrm>
                  <a:off x="988605"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69" name="Freeform: Shape 1454">
                  <a:extLst>
                    <a:ext uri="{FF2B5EF4-FFF2-40B4-BE49-F238E27FC236}">
                      <a16:creationId xmlns:a16="http://schemas.microsoft.com/office/drawing/2014/main" id="{E028F43A-62F8-0781-15DB-2265FC0D6454}"/>
                    </a:ext>
                  </a:extLst>
                </p:cNvPr>
                <p:cNvSpPr/>
                <p:nvPr/>
              </p:nvSpPr>
              <p:spPr>
                <a:xfrm>
                  <a:off x="988620"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28" name="Group 63">
                <a:extLst>
                  <a:ext uri="{FF2B5EF4-FFF2-40B4-BE49-F238E27FC236}">
                    <a16:creationId xmlns:a16="http://schemas.microsoft.com/office/drawing/2014/main" id="{DCE9172C-2674-6CA8-82D0-080E2258A7E2}"/>
                  </a:ext>
                </a:extLst>
              </p:cNvPr>
              <p:cNvGrpSpPr/>
              <p:nvPr/>
            </p:nvGrpSpPr>
            <p:grpSpPr>
              <a:xfrm>
                <a:off x="9581074" y="4281050"/>
                <a:ext cx="57637" cy="308818"/>
                <a:chOff x="611480" y="22500728"/>
                <a:chExt cx="120195" cy="659474"/>
              </a:xfrm>
            </p:grpSpPr>
            <p:sp>
              <p:nvSpPr>
                <p:cNvPr id="166" name="Freeform: Shape 1451">
                  <a:extLst>
                    <a:ext uri="{FF2B5EF4-FFF2-40B4-BE49-F238E27FC236}">
                      <a16:creationId xmlns:a16="http://schemas.microsoft.com/office/drawing/2014/main" id="{A8603A3A-F255-7C2E-63DD-9C746F38803F}"/>
                    </a:ext>
                  </a:extLst>
                </p:cNvPr>
                <p:cNvSpPr/>
                <p:nvPr/>
              </p:nvSpPr>
              <p:spPr>
                <a:xfrm>
                  <a:off x="611480"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67" name="Freeform: Shape 1452">
                  <a:extLst>
                    <a:ext uri="{FF2B5EF4-FFF2-40B4-BE49-F238E27FC236}">
                      <a16:creationId xmlns:a16="http://schemas.microsoft.com/office/drawing/2014/main" id="{92B07098-4886-8691-16C8-B0F6294F8485}"/>
                    </a:ext>
                  </a:extLst>
                </p:cNvPr>
                <p:cNvSpPr/>
                <p:nvPr/>
              </p:nvSpPr>
              <p:spPr>
                <a:xfrm>
                  <a:off x="611496"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29" name="Group 64">
                <a:extLst>
                  <a:ext uri="{FF2B5EF4-FFF2-40B4-BE49-F238E27FC236}">
                    <a16:creationId xmlns:a16="http://schemas.microsoft.com/office/drawing/2014/main" id="{F5592BA8-E514-424D-5C65-A34045AF1524}"/>
                  </a:ext>
                </a:extLst>
              </p:cNvPr>
              <p:cNvGrpSpPr/>
              <p:nvPr/>
            </p:nvGrpSpPr>
            <p:grpSpPr>
              <a:xfrm>
                <a:off x="9971818" y="4281050"/>
                <a:ext cx="57638" cy="308891"/>
                <a:chOff x="1476662" y="22500728"/>
                <a:chExt cx="120197" cy="659630"/>
              </a:xfrm>
            </p:grpSpPr>
            <p:sp>
              <p:nvSpPr>
                <p:cNvPr id="164" name="Freeform: Shape 1449">
                  <a:extLst>
                    <a:ext uri="{FF2B5EF4-FFF2-40B4-BE49-F238E27FC236}">
                      <a16:creationId xmlns:a16="http://schemas.microsoft.com/office/drawing/2014/main" id="{863408C3-302D-9C8C-20E4-993695AF9F44}"/>
                    </a:ext>
                  </a:extLst>
                </p:cNvPr>
                <p:cNvSpPr/>
                <p:nvPr/>
              </p:nvSpPr>
              <p:spPr>
                <a:xfrm>
                  <a:off x="1476662"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65" name="Freeform: Shape 1450">
                  <a:extLst>
                    <a:ext uri="{FF2B5EF4-FFF2-40B4-BE49-F238E27FC236}">
                      <a16:creationId xmlns:a16="http://schemas.microsoft.com/office/drawing/2014/main" id="{42E4803B-502B-DAAE-7524-E84E328C48F9}"/>
                    </a:ext>
                  </a:extLst>
                </p:cNvPr>
                <p:cNvSpPr/>
                <p:nvPr/>
              </p:nvSpPr>
              <p:spPr>
                <a:xfrm>
                  <a:off x="1476680"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0" name="Group 65">
                <a:extLst>
                  <a:ext uri="{FF2B5EF4-FFF2-40B4-BE49-F238E27FC236}">
                    <a16:creationId xmlns:a16="http://schemas.microsoft.com/office/drawing/2014/main" id="{CFB18FF1-68A3-895F-5582-0970D230BEC4}"/>
                  </a:ext>
                </a:extLst>
              </p:cNvPr>
              <p:cNvGrpSpPr/>
              <p:nvPr/>
            </p:nvGrpSpPr>
            <p:grpSpPr>
              <a:xfrm>
                <a:off x="10026749" y="4281125"/>
                <a:ext cx="57638" cy="308818"/>
                <a:chOff x="1602360" y="22500887"/>
                <a:chExt cx="120196" cy="659473"/>
              </a:xfrm>
            </p:grpSpPr>
            <p:sp>
              <p:nvSpPr>
                <p:cNvPr id="162" name="Freeform: Shape 1447">
                  <a:extLst>
                    <a:ext uri="{FF2B5EF4-FFF2-40B4-BE49-F238E27FC236}">
                      <a16:creationId xmlns:a16="http://schemas.microsoft.com/office/drawing/2014/main" id="{C44F21C4-795D-ABC3-7CED-6C29FEEC9E3E}"/>
                    </a:ext>
                  </a:extLst>
                </p:cNvPr>
                <p:cNvSpPr/>
                <p:nvPr/>
              </p:nvSpPr>
              <p:spPr>
                <a:xfrm>
                  <a:off x="1602377"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63" name="Freeform: Shape 1448">
                  <a:extLst>
                    <a:ext uri="{FF2B5EF4-FFF2-40B4-BE49-F238E27FC236}">
                      <a16:creationId xmlns:a16="http://schemas.microsoft.com/office/drawing/2014/main" id="{DFDC7331-BB6C-539D-A4AC-A0B9D80FEB8A}"/>
                    </a:ext>
                  </a:extLst>
                </p:cNvPr>
                <p:cNvSpPr/>
                <p:nvPr/>
              </p:nvSpPr>
              <p:spPr>
                <a:xfrm>
                  <a:off x="1602360"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1" name="Group 66">
                <a:extLst>
                  <a:ext uri="{FF2B5EF4-FFF2-40B4-BE49-F238E27FC236}">
                    <a16:creationId xmlns:a16="http://schemas.microsoft.com/office/drawing/2014/main" id="{B312975E-5F42-8794-6BEB-572EE03C7F56}"/>
                  </a:ext>
                </a:extLst>
              </p:cNvPr>
              <p:cNvGrpSpPr/>
              <p:nvPr/>
            </p:nvGrpSpPr>
            <p:grpSpPr>
              <a:xfrm>
                <a:off x="10082965" y="4281125"/>
                <a:ext cx="57638" cy="308816"/>
                <a:chOff x="1728074" y="22500888"/>
                <a:chExt cx="120197" cy="659470"/>
              </a:xfrm>
            </p:grpSpPr>
            <p:sp>
              <p:nvSpPr>
                <p:cNvPr id="160" name="Freeform: Shape 1445">
                  <a:extLst>
                    <a:ext uri="{FF2B5EF4-FFF2-40B4-BE49-F238E27FC236}">
                      <a16:creationId xmlns:a16="http://schemas.microsoft.com/office/drawing/2014/main" id="{53DF37DA-2D04-7096-D662-AF9D6C468BB5}"/>
                    </a:ext>
                  </a:extLst>
                </p:cNvPr>
                <p:cNvSpPr/>
                <p:nvPr/>
              </p:nvSpPr>
              <p:spPr>
                <a:xfrm>
                  <a:off x="1728074"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61" name="Freeform: Shape 1446">
                  <a:extLst>
                    <a:ext uri="{FF2B5EF4-FFF2-40B4-BE49-F238E27FC236}">
                      <a16:creationId xmlns:a16="http://schemas.microsoft.com/office/drawing/2014/main" id="{64A4D48F-F46B-236D-B9B1-3B5CD6DB5CB6}"/>
                    </a:ext>
                  </a:extLst>
                </p:cNvPr>
                <p:cNvSpPr/>
                <p:nvPr/>
              </p:nvSpPr>
              <p:spPr>
                <a:xfrm>
                  <a:off x="1728089"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2" name="Group 67">
                <a:extLst>
                  <a:ext uri="{FF2B5EF4-FFF2-40B4-BE49-F238E27FC236}">
                    <a16:creationId xmlns:a16="http://schemas.microsoft.com/office/drawing/2014/main" id="{E4A4150A-3754-9FF8-1E89-1D9F3345B879}"/>
                  </a:ext>
                </a:extLst>
              </p:cNvPr>
              <p:cNvGrpSpPr/>
              <p:nvPr/>
            </p:nvGrpSpPr>
            <p:grpSpPr>
              <a:xfrm>
                <a:off x="9808367" y="4281125"/>
                <a:ext cx="57638" cy="308818"/>
                <a:chOff x="1099521" y="22500887"/>
                <a:chExt cx="120196" cy="659473"/>
              </a:xfrm>
            </p:grpSpPr>
            <p:sp>
              <p:nvSpPr>
                <p:cNvPr id="158" name="Freeform: Shape 1443">
                  <a:extLst>
                    <a:ext uri="{FF2B5EF4-FFF2-40B4-BE49-F238E27FC236}">
                      <a16:creationId xmlns:a16="http://schemas.microsoft.com/office/drawing/2014/main" id="{F219FFE8-4723-AD08-12E4-8F3B3EC404E3}"/>
                    </a:ext>
                  </a:extLst>
                </p:cNvPr>
                <p:cNvSpPr/>
                <p:nvPr/>
              </p:nvSpPr>
              <p:spPr>
                <a:xfrm>
                  <a:off x="1099538"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59" name="Freeform: Shape 1444">
                  <a:extLst>
                    <a:ext uri="{FF2B5EF4-FFF2-40B4-BE49-F238E27FC236}">
                      <a16:creationId xmlns:a16="http://schemas.microsoft.com/office/drawing/2014/main" id="{D5132B92-FCDA-6AC9-1913-4F7D3BD295B0}"/>
                    </a:ext>
                  </a:extLst>
                </p:cNvPr>
                <p:cNvSpPr/>
                <p:nvPr/>
              </p:nvSpPr>
              <p:spPr>
                <a:xfrm>
                  <a:off x="1099521"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3" name="Group 68">
                <a:extLst>
                  <a:ext uri="{FF2B5EF4-FFF2-40B4-BE49-F238E27FC236}">
                    <a16:creationId xmlns:a16="http://schemas.microsoft.com/office/drawing/2014/main" id="{95CEDAFD-3843-2AA4-DCB2-02BD0FBF17EB}"/>
                  </a:ext>
                </a:extLst>
              </p:cNvPr>
              <p:cNvGrpSpPr/>
              <p:nvPr/>
            </p:nvGrpSpPr>
            <p:grpSpPr>
              <a:xfrm>
                <a:off x="9863298" y="4281050"/>
                <a:ext cx="57638" cy="308891"/>
                <a:chOff x="1225235" y="22500728"/>
                <a:chExt cx="120196" cy="659630"/>
              </a:xfrm>
            </p:grpSpPr>
            <p:sp>
              <p:nvSpPr>
                <p:cNvPr id="156" name="Freeform: Shape 1441">
                  <a:extLst>
                    <a:ext uri="{FF2B5EF4-FFF2-40B4-BE49-F238E27FC236}">
                      <a16:creationId xmlns:a16="http://schemas.microsoft.com/office/drawing/2014/main" id="{0052A588-A96E-A89E-ED7F-A1DE730A824A}"/>
                    </a:ext>
                  </a:extLst>
                </p:cNvPr>
                <p:cNvSpPr/>
                <p:nvPr/>
              </p:nvSpPr>
              <p:spPr>
                <a:xfrm>
                  <a:off x="1225235"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57" name="Freeform: Shape 1442">
                  <a:extLst>
                    <a:ext uri="{FF2B5EF4-FFF2-40B4-BE49-F238E27FC236}">
                      <a16:creationId xmlns:a16="http://schemas.microsoft.com/office/drawing/2014/main" id="{7F65493C-D123-B044-86FE-4895E179264C}"/>
                    </a:ext>
                  </a:extLst>
                </p:cNvPr>
                <p:cNvSpPr/>
                <p:nvPr/>
              </p:nvSpPr>
              <p:spPr>
                <a:xfrm>
                  <a:off x="1225251"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4" name="Group 69">
                <a:extLst>
                  <a:ext uri="{FF2B5EF4-FFF2-40B4-BE49-F238E27FC236}">
                    <a16:creationId xmlns:a16="http://schemas.microsoft.com/office/drawing/2014/main" id="{8A20FF19-4817-7C98-09CE-9A917AAE66A8}"/>
                  </a:ext>
                </a:extLst>
              </p:cNvPr>
              <p:cNvGrpSpPr/>
              <p:nvPr/>
            </p:nvGrpSpPr>
            <p:grpSpPr>
              <a:xfrm>
                <a:off x="9915602" y="4281050"/>
                <a:ext cx="57637" cy="308818"/>
                <a:chOff x="1350949" y="22500728"/>
                <a:chExt cx="120195" cy="659474"/>
              </a:xfrm>
            </p:grpSpPr>
            <p:sp>
              <p:nvSpPr>
                <p:cNvPr id="154" name="Freeform: Shape 1439">
                  <a:extLst>
                    <a:ext uri="{FF2B5EF4-FFF2-40B4-BE49-F238E27FC236}">
                      <a16:creationId xmlns:a16="http://schemas.microsoft.com/office/drawing/2014/main" id="{BE67D461-9EB0-B940-2184-13319A6AF0A3}"/>
                    </a:ext>
                  </a:extLst>
                </p:cNvPr>
                <p:cNvSpPr/>
                <p:nvPr/>
              </p:nvSpPr>
              <p:spPr>
                <a:xfrm>
                  <a:off x="1350949"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55" name="Freeform: Shape 1440">
                  <a:extLst>
                    <a:ext uri="{FF2B5EF4-FFF2-40B4-BE49-F238E27FC236}">
                      <a16:creationId xmlns:a16="http://schemas.microsoft.com/office/drawing/2014/main" id="{0D583D31-D7A6-AD35-78F5-70ED4C6C6C4C}"/>
                    </a:ext>
                  </a:extLst>
                </p:cNvPr>
                <p:cNvSpPr/>
                <p:nvPr/>
              </p:nvSpPr>
              <p:spPr>
                <a:xfrm>
                  <a:off x="1350965"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5" name="Group 70">
                <a:extLst>
                  <a:ext uri="{FF2B5EF4-FFF2-40B4-BE49-F238E27FC236}">
                    <a16:creationId xmlns:a16="http://schemas.microsoft.com/office/drawing/2014/main" id="{95608DD9-4620-373A-2BCB-74C676D3254C}"/>
                  </a:ext>
                </a:extLst>
              </p:cNvPr>
              <p:cNvGrpSpPr/>
              <p:nvPr/>
            </p:nvGrpSpPr>
            <p:grpSpPr>
              <a:xfrm>
                <a:off x="10302633" y="4281050"/>
                <a:ext cx="57638" cy="308891"/>
                <a:chOff x="2229779" y="22500728"/>
                <a:chExt cx="120197" cy="659630"/>
              </a:xfrm>
            </p:grpSpPr>
            <p:sp>
              <p:nvSpPr>
                <p:cNvPr id="152" name="Freeform: Shape 1437">
                  <a:extLst>
                    <a:ext uri="{FF2B5EF4-FFF2-40B4-BE49-F238E27FC236}">
                      <a16:creationId xmlns:a16="http://schemas.microsoft.com/office/drawing/2014/main" id="{F1B66027-363A-E05E-7B45-DBCF21FFA50B}"/>
                    </a:ext>
                  </a:extLst>
                </p:cNvPr>
                <p:cNvSpPr/>
                <p:nvPr/>
              </p:nvSpPr>
              <p:spPr>
                <a:xfrm>
                  <a:off x="2229779"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53" name="Freeform: Shape 1438">
                  <a:extLst>
                    <a:ext uri="{FF2B5EF4-FFF2-40B4-BE49-F238E27FC236}">
                      <a16:creationId xmlns:a16="http://schemas.microsoft.com/office/drawing/2014/main" id="{18784EA8-5885-35DE-736D-9C36FA7F47DD}"/>
                    </a:ext>
                  </a:extLst>
                </p:cNvPr>
                <p:cNvSpPr/>
                <p:nvPr/>
              </p:nvSpPr>
              <p:spPr>
                <a:xfrm>
                  <a:off x="2229797"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6" name="Group 71">
                <a:extLst>
                  <a:ext uri="{FF2B5EF4-FFF2-40B4-BE49-F238E27FC236}">
                    <a16:creationId xmlns:a16="http://schemas.microsoft.com/office/drawing/2014/main" id="{0E18C0A1-9458-C5D8-2CE3-85124337F494}"/>
                  </a:ext>
                </a:extLst>
              </p:cNvPr>
              <p:cNvGrpSpPr/>
              <p:nvPr/>
            </p:nvGrpSpPr>
            <p:grpSpPr>
              <a:xfrm>
                <a:off x="10357564" y="4281125"/>
                <a:ext cx="57638" cy="308818"/>
                <a:chOff x="2355477" y="22500887"/>
                <a:chExt cx="120196" cy="659473"/>
              </a:xfrm>
            </p:grpSpPr>
            <p:sp>
              <p:nvSpPr>
                <p:cNvPr id="150" name="Freeform: Shape 1435">
                  <a:extLst>
                    <a:ext uri="{FF2B5EF4-FFF2-40B4-BE49-F238E27FC236}">
                      <a16:creationId xmlns:a16="http://schemas.microsoft.com/office/drawing/2014/main" id="{3DC8492B-CDF3-B833-9C44-EC5D045541F9}"/>
                    </a:ext>
                  </a:extLst>
                </p:cNvPr>
                <p:cNvSpPr/>
                <p:nvPr/>
              </p:nvSpPr>
              <p:spPr>
                <a:xfrm>
                  <a:off x="2355494"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51" name="Freeform: Shape 1436">
                  <a:extLst>
                    <a:ext uri="{FF2B5EF4-FFF2-40B4-BE49-F238E27FC236}">
                      <a16:creationId xmlns:a16="http://schemas.microsoft.com/office/drawing/2014/main" id="{E4F1DAC4-61AF-E310-22A5-AB99239254A2}"/>
                    </a:ext>
                  </a:extLst>
                </p:cNvPr>
                <p:cNvSpPr/>
                <p:nvPr/>
              </p:nvSpPr>
              <p:spPr>
                <a:xfrm>
                  <a:off x="2355477"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7" name="Group 72">
                <a:extLst>
                  <a:ext uri="{FF2B5EF4-FFF2-40B4-BE49-F238E27FC236}">
                    <a16:creationId xmlns:a16="http://schemas.microsoft.com/office/drawing/2014/main" id="{9D218C8F-AE41-175D-1555-80282A66FA3D}"/>
                  </a:ext>
                </a:extLst>
              </p:cNvPr>
              <p:cNvGrpSpPr/>
              <p:nvPr/>
            </p:nvGrpSpPr>
            <p:grpSpPr>
              <a:xfrm>
                <a:off x="10417594" y="4281125"/>
                <a:ext cx="57638" cy="308816"/>
                <a:chOff x="2481191" y="22500888"/>
                <a:chExt cx="120197" cy="659470"/>
              </a:xfrm>
            </p:grpSpPr>
            <p:sp>
              <p:nvSpPr>
                <p:cNvPr id="148" name="Freeform: Shape 1433">
                  <a:extLst>
                    <a:ext uri="{FF2B5EF4-FFF2-40B4-BE49-F238E27FC236}">
                      <a16:creationId xmlns:a16="http://schemas.microsoft.com/office/drawing/2014/main" id="{3F6980F0-F27B-6EBD-C276-B43C83FCB5F2}"/>
                    </a:ext>
                  </a:extLst>
                </p:cNvPr>
                <p:cNvSpPr/>
                <p:nvPr/>
              </p:nvSpPr>
              <p:spPr>
                <a:xfrm>
                  <a:off x="2481191"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49" name="Freeform: Shape 1434">
                  <a:extLst>
                    <a:ext uri="{FF2B5EF4-FFF2-40B4-BE49-F238E27FC236}">
                      <a16:creationId xmlns:a16="http://schemas.microsoft.com/office/drawing/2014/main" id="{1260B869-1F18-71AF-90A3-50C87F93F629}"/>
                    </a:ext>
                  </a:extLst>
                </p:cNvPr>
                <p:cNvSpPr/>
                <p:nvPr/>
              </p:nvSpPr>
              <p:spPr>
                <a:xfrm>
                  <a:off x="2481206"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8" name="Group 73">
                <a:extLst>
                  <a:ext uri="{FF2B5EF4-FFF2-40B4-BE49-F238E27FC236}">
                    <a16:creationId xmlns:a16="http://schemas.microsoft.com/office/drawing/2014/main" id="{653574BC-0E6F-F2FB-6086-8A9AF1D43AB9}"/>
                  </a:ext>
                </a:extLst>
              </p:cNvPr>
              <p:cNvGrpSpPr/>
              <p:nvPr/>
            </p:nvGrpSpPr>
            <p:grpSpPr>
              <a:xfrm>
                <a:off x="10137897" y="4281125"/>
                <a:ext cx="57638" cy="308818"/>
                <a:chOff x="1852638" y="22500887"/>
                <a:chExt cx="120196" cy="659473"/>
              </a:xfrm>
            </p:grpSpPr>
            <p:sp>
              <p:nvSpPr>
                <p:cNvPr id="146" name="Freeform: Shape 1431">
                  <a:extLst>
                    <a:ext uri="{FF2B5EF4-FFF2-40B4-BE49-F238E27FC236}">
                      <a16:creationId xmlns:a16="http://schemas.microsoft.com/office/drawing/2014/main" id="{530CB785-ED02-C954-6C52-679057BB3BC8}"/>
                    </a:ext>
                  </a:extLst>
                </p:cNvPr>
                <p:cNvSpPr/>
                <p:nvPr/>
              </p:nvSpPr>
              <p:spPr>
                <a:xfrm>
                  <a:off x="1852655"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47" name="Freeform: Shape 1432">
                  <a:extLst>
                    <a:ext uri="{FF2B5EF4-FFF2-40B4-BE49-F238E27FC236}">
                      <a16:creationId xmlns:a16="http://schemas.microsoft.com/office/drawing/2014/main" id="{9BC35D7A-8E5A-8E66-3315-CD3D487D4A34}"/>
                    </a:ext>
                  </a:extLst>
                </p:cNvPr>
                <p:cNvSpPr/>
                <p:nvPr/>
              </p:nvSpPr>
              <p:spPr>
                <a:xfrm>
                  <a:off x="1852638"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39" name="Group 74">
                <a:extLst>
                  <a:ext uri="{FF2B5EF4-FFF2-40B4-BE49-F238E27FC236}">
                    <a16:creationId xmlns:a16="http://schemas.microsoft.com/office/drawing/2014/main" id="{69BD55F3-3D0D-CCA6-32C0-40EF1ACCA0A6}"/>
                  </a:ext>
                </a:extLst>
              </p:cNvPr>
              <p:cNvGrpSpPr/>
              <p:nvPr/>
            </p:nvGrpSpPr>
            <p:grpSpPr>
              <a:xfrm>
                <a:off x="10190201" y="4281050"/>
                <a:ext cx="57638" cy="308891"/>
                <a:chOff x="1978352" y="22500728"/>
                <a:chExt cx="120196" cy="659630"/>
              </a:xfrm>
            </p:grpSpPr>
            <p:sp>
              <p:nvSpPr>
                <p:cNvPr id="144" name="Freeform: Shape 1429">
                  <a:extLst>
                    <a:ext uri="{FF2B5EF4-FFF2-40B4-BE49-F238E27FC236}">
                      <a16:creationId xmlns:a16="http://schemas.microsoft.com/office/drawing/2014/main" id="{5BAF18E8-7AC6-E4F6-E1E4-6C9D3E69E6C9}"/>
                    </a:ext>
                  </a:extLst>
                </p:cNvPr>
                <p:cNvSpPr/>
                <p:nvPr/>
              </p:nvSpPr>
              <p:spPr>
                <a:xfrm>
                  <a:off x="1978352"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45" name="Freeform: Shape 1430">
                  <a:extLst>
                    <a:ext uri="{FF2B5EF4-FFF2-40B4-BE49-F238E27FC236}">
                      <a16:creationId xmlns:a16="http://schemas.microsoft.com/office/drawing/2014/main" id="{C2778C7A-D90E-ADD0-BD34-6A1047D6EF34}"/>
                    </a:ext>
                  </a:extLst>
                </p:cNvPr>
                <p:cNvSpPr/>
                <p:nvPr/>
              </p:nvSpPr>
              <p:spPr>
                <a:xfrm>
                  <a:off x="1978368"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0" name="Group 75">
                <a:extLst>
                  <a:ext uri="{FF2B5EF4-FFF2-40B4-BE49-F238E27FC236}">
                    <a16:creationId xmlns:a16="http://schemas.microsoft.com/office/drawing/2014/main" id="{70528743-4BDF-189D-B3CB-ED6DE8ACC6B5}"/>
                  </a:ext>
                </a:extLst>
              </p:cNvPr>
              <p:cNvGrpSpPr/>
              <p:nvPr/>
            </p:nvGrpSpPr>
            <p:grpSpPr>
              <a:xfrm>
                <a:off x="10246417" y="4281050"/>
                <a:ext cx="57637" cy="308818"/>
                <a:chOff x="2104066" y="22500728"/>
                <a:chExt cx="120195" cy="659474"/>
              </a:xfrm>
            </p:grpSpPr>
            <p:sp>
              <p:nvSpPr>
                <p:cNvPr id="142" name="Freeform: Shape 1427">
                  <a:extLst>
                    <a:ext uri="{FF2B5EF4-FFF2-40B4-BE49-F238E27FC236}">
                      <a16:creationId xmlns:a16="http://schemas.microsoft.com/office/drawing/2014/main" id="{FFD633AD-C8A7-71FD-7440-176ABE2A28AC}"/>
                    </a:ext>
                  </a:extLst>
                </p:cNvPr>
                <p:cNvSpPr/>
                <p:nvPr/>
              </p:nvSpPr>
              <p:spPr>
                <a:xfrm>
                  <a:off x="2104066"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43" name="Freeform: Shape 1428">
                  <a:extLst>
                    <a:ext uri="{FF2B5EF4-FFF2-40B4-BE49-F238E27FC236}">
                      <a16:creationId xmlns:a16="http://schemas.microsoft.com/office/drawing/2014/main" id="{3384E261-AB30-E1D7-D104-5B5A8D976BC9}"/>
                    </a:ext>
                  </a:extLst>
                </p:cNvPr>
                <p:cNvSpPr/>
                <p:nvPr/>
              </p:nvSpPr>
              <p:spPr>
                <a:xfrm>
                  <a:off x="2104082"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1" name="Group 76">
                <a:extLst>
                  <a:ext uri="{FF2B5EF4-FFF2-40B4-BE49-F238E27FC236}">
                    <a16:creationId xmlns:a16="http://schemas.microsoft.com/office/drawing/2014/main" id="{0FB80EB5-9F11-75DA-AEC9-F35435AEA38E}"/>
                  </a:ext>
                </a:extLst>
              </p:cNvPr>
              <p:cNvGrpSpPr/>
              <p:nvPr/>
            </p:nvGrpSpPr>
            <p:grpSpPr>
              <a:xfrm>
                <a:off x="10644887" y="4281050"/>
                <a:ext cx="57638" cy="308891"/>
                <a:chOff x="2982896" y="22500728"/>
                <a:chExt cx="120197" cy="659630"/>
              </a:xfrm>
            </p:grpSpPr>
            <p:sp>
              <p:nvSpPr>
                <p:cNvPr id="140" name="Freeform: Shape 1425">
                  <a:extLst>
                    <a:ext uri="{FF2B5EF4-FFF2-40B4-BE49-F238E27FC236}">
                      <a16:creationId xmlns:a16="http://schemas.microsoft.com/office/drawing/2014/main" id="{6E5699FB-1A2F-7071-4D75-5F9C6B82A047}"/>
                    </a:ext>
                  </a:extLst>
                </p:cNvPr>
                <p:cNvSpPr/>
                <p:nvPr/>
              </p:nvSpPr>
              <p:spPr>
                <a:xfrm>
                  <a:off x="2982896"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41" name="Freeform: Shape 1426">
                  <a:extLst>
                    <a:ext uri="{FF2B5EF4-FFF2-40B4-BE49-F238E27FC236}">
                      <a16:creationId xmlns:a16="http://schemas.microsoft.com/office/drawing/2014/main" id="{A2301E90-2EF7-0311-8D84-051D60DF6D9E}"/>
                    </a:ext>
                  </a:extLst>
                </p:cNvPr>
                <p:cNvSpPr/>
                <p:nvPr/>
              </p:nvSpPr>
              <p:spPr>
                <a:xfrm>
                  <a:off x="2982914"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2" name="Group 77">
                <a:extLst>
                  <a:ext uri="{FF2B5EF4-FFF2-40B4-BE49-F238E27FC236}">
                    <a16:creationId xmlns:a16="http://schemas.microsoft.com/office/drawing/2014/main" id="{EE447707-421F-395D-5F2D-9BB08C447C96}"/>
                  </a:ext>
                </a:extLst>
              </p:cNvPr>
              <p:cNvGrpSpPr/>
              <p:nvPr/>
            </p:nvGrpSpPr>
            <p:grpSpPr>
              <a:xfrm>
                <a:off x="10701104" y="4281125"/>
                <a:ext cx="57638" cy="308818"/>
                <a:chOff x="3108594" y="22500887"/>
                <a:chExt cx="120196" cy="659473"/>
              </a:xfrm>
            </p:grpSpPr>
            <p:sp>
              <p:nvSpPr>
                <p:cNvPr id="138" name="Freeform: Shape 1423">
                  <a:extLst>
                    <a:ext uri="{FF2B5EF4-FFF2-40B4-BE49-F238E27FC236}">
                      <a16:creationId xmlns:a16="http://schemas.microsoft.com/office/drawing/2014/main" id="{DF9D7811-1CB6-8DE2-6EAF-85E74499BBD4}"/>
                    </a:ext>
                  </a:extLst>
                </p:cNvPr>
                <p:cNvSpPr/>
                <p:nvPr/>
              </p:nvSpPr>
              <p:spPr>
                <a:xfrm>
                  <a:off x="3108611"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39" name="Freeform: Shape 1424">
                  <a:extLst>
                    <a:ext uri="{FF2B5EF4-FFF2-40B4-BE49-F238E27FC236}">
                      <a16:creationId xmlns:a16="http://schemas.microsoft.com/office/drawing/2014/main" id="{0FC79E4F-F4A1-893D-B049-433DE0C84B27}"/>
                    </a:ext>
                  </a:extLst>
                </p:cNvPr>
                <p:cNvSpPr/>
                <p:nvPr/>
              </p:nvSpPr>
              <p:spPr>
                <a:xfrm>
                  <a:off x="3108594"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3" name="Group 78">
                <a:extLst>
                  <a:ext uri="{FF2B5EF4-FFF2-40B4-BE49-F238E27FC236}">
                    <a16:creationId xmlns:a16="http://schemas.microsoft.com/office/drawing/2014/main" id="{46264E0B-BFFD-61C5-4C7C-1BB9E54ED65F}"/>
                  </a:ext>
                </a:extLst>
              </p:cNvPr>
              <p:cNvGrpSpPr/>
              <p:nvPr/>
            </p:nvGrpSpPr>
            <p:grpSpPr>
              <a:xfrm>
                <a:off x="10757220" y="4281125"/>
                <a:ext cx="57638" cy="308816"/>
                <a:chOff x="3234308" y="22500888"/>
                <a:chExt cx="120197" cy="659470"/>
              </a:xfrm>
            </p:grpSpPr>
            <p:sp>
              <p:nvSpPr>
                <p:cNvPr id="136" name="Freeform: Shape 1421">
                  <a:extLst>
                    <a:ext uri="{FF2B5EF4-FFF2-40B4-BE49-F238E27FC236}">
                      <a16:creationId xmlns:a16="http://schemas.microsoft.com/office/drawing/2014/main" id="{6CB4D2A3-2270-AB88-324B-F08F45C75721}"/>
                    </a:ext>
                  </a:extLst>
                </p:cNvPr>
                <p:cNvSpPr/>
                <p:nvPr/>
              </p:nvSpPr>
              <p:spPr>
                <a:xfrm>
                  <a:off x="3234308"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37" name="Freeform: Shape 1422">
                  <a:extLst>
                    <a:ext uri="{FF2B5EF4-FFF2-40B4-BE49-F238E27FC236}">
                      <a16:creationId xmlns:a16="http://schemas.microsoft.com/office/drawing/2014/main" id="{5AF14C14-2A73-9D78-CC72-760D13FB35D8}"/>
                    </a:ext>
                  </a:extLst>
                </p:cNvPr>
                <p:cNvSpPr/>
                <p:nvPr/>
              </p:nvSpPr>
              <p:spPr>
                <a:xfrm>
                  <a:off x="3234323"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4" name="Group 79">
                <a:extLst>
                  <a:ext uri="{FF2B5EF4-FFF2-40B4-BE49-F238E27FC236}">
                    <a16:creationId xmlns:a16="http://schemas.microsoft.com/office/drawing/2014/main" id="{BCC539F5-1010-7406-8869-4366735F8DF9}"/>
                  </a:ext>
                </a:extLst>
              </p:cNvPr>
              <p:cNvGrpSpPr/>
              <p:nvPr/>
            </p:nvGrpSpPr>
            <p:grpSpPr>
              <a:xfrm>
                <a:off x="10473710" y="4281125"/>
                <a:ext cx="57638" cy="308818"/>
                <a:chOff x="2605755" y="22500887"/>
                <a:chExt cx="120196" cy="659473"/>
              </a:xfrm>
            </p:grpSpPr>
            <p:sp>
              <p:nvSpPr>
                <p:cNvPr id="134" name="Freeform: Shape 1419">
                  <a:extLst>
                    <a:ext uri="{FF2B5EF4-FFF2-40B4-BE49-F238E27FC236}">
                      <a16:creationId xmlns:a16="http://schemas.microsoft.com/office/drawing/2014/main" id="{CEA81907-479B-C16C-87A5-2B225A54F326}"/>
                    </a:ext>
                  </a:extLst>
                </p:cNvPr>
                <p:cNvSpPr/>
                <p:nvPr/>
              </p:nvSpPr>
              <p:spPr>
                <a:xfrm>
                  <a:off x="2605772"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35" name="Freeform: Shape 1420">
                  <a:extLst>
                    <a:ext uri="{FF2B5EF4-FFF2-40B4-BE49-F238E27FC236}">
                      <a16:creationId xmlns:a16="http://schemas.microsoft.com/office/drawing/2014/main" id="{3F4AE7D7-1C04-369B-D376-DBB390A7C9E5}"/>
                    </a:ext>
                  </a:extLst>
                </p:cNvPr>
                <p:cNvSpPr/>
                <p:nvPr/>
              </p:nvSpPr>
              <p:spPr>
                <a:xfrm>
                  <a:off x="2605755"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5" name="Group 80">
                <a:extLst>
                  <a:ext uri="{FF2B5EF4-FFF2-40B4-BE49-F238E27FC236}">
                    <a16:creationId xmlns:a16="http://schemas.microsoft.com/office/drawing/2014/main" id="{717CC0B0-22FD-D5AB-765E-2D2A0FDCB42E}"/>
                  </a:ext>
                </a:extLst>
              </p:cNvPr>
              <p:cNvGrpSpPr/>
              <p:nvPr/>
            </p:nvGrpSpPr>
            <p:grpSpPr>
              <a:xfrm>
                <a:off x="10533740" y="4281050"/>
                <a:ext cx="57638" cy="308891"/>
                <a:chOff x="2731469" y="22500728"/>
                <a:chExt cx="120196" cy="659630"/>
              </a:xfrm>
            </p:grpSpPr>
            <p:sp>
              <p:nvSpPr>
                <p:cNvPr id="132" name="Freeform: Shape 1417">
                  <a:extLst>
                    <a:ext uri="{FF2B5EF4-FFF2-40B4-BE49-F238E27FC236}">
                      <a16:creationId xmlns:a16="http://schemas.microsoft.com/office/drawing/2014/main" id="{D4BD9E16-2272-0B73-8DA7-3C981A17EB51}"/>
                    </a:ext>
                  </a:extLst>
                </p:cNvPr>
                <p:cNvSpPr/>
                <p:nvPr/>
              </p:nvSpPr>
              <p:spPr>
                <a:xfrm>
                  <a:off x="2731469"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33" name="Freeform: Shape 1418">
                  <a:extLst>
                    <a:ext uri="{FF2B5EF4-FFF2-40B4-BE49-F238E27FC236}">
                      <a16:creationId xmlns:a16="http://schemas.microsoft.com/office/drawing/2014/main" id="{839A8E6D-2140-128E-E6BD-B4CE043B10A9}"/>
                    </a:ext>
                  </a:extLst>
                </p:cNvPr>
                <p:cNvSpPr/>
                <p:nvPr/>
              </p:nvSpPr>
              <p:spPr>
                <a:xfrm>
                  <a:off x="2731485"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6" name="Group 81">
                <a:extLst>
                  <a:ext uri="{FF2B5EF4-FFF2-40B4-BE49-F238E27FC236}">
                    <a16:creationId xmlns:a16="http://schemas.microsoft.com/office/drawing/2014/main" id="{D215F39E-D923-F600-D172-3D80820B6CA1}"/>
                  </a:ext>
                </a:extLst>
              </p:cNvPr>
              <p:cNvGrpSpPr/>
              <p:nvPr/>
            </p:nvGrpSpPr>
            <p:grpSpPr>
              <a:xfrm>
                <a:off x="10588670" y="4281050"/>
                <a:ext cx="57637" cy="308818"/>
                <a:chOff x="2857183" y="22500728"/>
                <a:chExt cx="120195" cy="659474"/>
              </a:xfrm>
            </p:grpSpPr>
            <p:sp>
              <p:nvSpPr>
                <p:cNvPr id="130" name="Freeform: Shape 1415">
                  <a:extLst>
                    <a:ext uri="{FF2B5EF4-FFF2-40B4-BE49-F238E27FC236}">
                      <a16:creationId xmlns:a16="http://schemas.microsoft.com/office/drawing/2014/main" id="{D300A2F8-AF39-429E-C0C4-E50F180E28E0}"/>
                    </a:ext>
                  </a:extLst>
                </p:cNvPr>
                <p:cNvSpPr/>
                <p:nvPr/>
              </p:nvSpPr>
              <p:spPr>
                <a:xfrm>
                  <a:off x="2857183"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31" name="Freeform: Shape 1416">
                  <a:extLst>
                    <a:ext uri="{FF2B5EF4-FFF2-40B4-BE49-F238E27FC236}">
                      <a16:creationId xmlns:a16="http://schemas.microsoft.com/office/drawing/2014/main" id="{A66779CB-6FB3-824A-E2BE-4936A9F39578}"/>
                    </a:ext>
                  </a:extLst>
                </p:cNvPr>
                <p:cNvSpPr/>
                <p:nvPr/>
              </p:nvSpPr>
              <p:spPr>
                <a:xfrm>
                  <a:off x="2857199"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7" name="Group 82">
                <a:extLst>
                  <a:ext uri="{FF2B5EF4-FFF2-40B4-BE49-F238E27FC236}">
                    <a16:creationId xmlns:a16="http://schemas.microsoft.com/office/drawing/2014/main" id="{DC7D9D61-2478-2A4A-0920-92CF3C506A3A}"/>
                  </a:ext>
                </a:extLst>
              </p:cNvPr>
              <p:cNvGrpSpPr/>
              <p:nvPr/>
            </p:nvGrpSpPr>
            <p:grpSpPr>
              <a:xfrm>
                <a:off x="10979515" y="4281050"/>
                <a:ext cx="57638" cy="308891"/>
                <a:chOff x="3736011" y="22500728"/>
                <a:chExt cx="120197" cy="659630"/>
              </a:xfrm>
            </p:grpSpPr>
            <p:sp>
              <p:nvSpPr>
                <p:cNvPr id="128" name="Freeform: Shape 1413">
                  <a:extLst>
                    <a:ext uri="{FF2B5EF4-FFF2-40B4-BE49-F238E27FC236}">
                      <a16:creationId xmlns:a16="http://schemas.microsoft.com/office/drawing/2014/main" id="{2E4D813D-923B-ED8C-E2F6-977CE0CBB4B1}"/>
                    </a:ext>
                  </a:extLst>
                </p:cNvPr>
                <p:cNvSpPr/>
                <p:nvPr/>
              </p:nvSpPr>
              <p:spPr>
                <a:xfrm>
                  <a:off x="3736011"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29" name="Freeform: Shape 1414">
                  <a:extLst>
                    <a:ext uri="{FF2B5EF4-FFF2-40B4-BE49-F238E27FC236}">
                      <a16:creationId xmlns:a16="http://schemas.microsoft.com/office/drawing/2014/main" id="{3BD1163D-D32B-6047-AE49-87DA9F89A943}"/>
                    </a:ext>
                  </a:extLst>
                </p:cNvPr>
                <p:cNvSpPr/>
                <p:nvPr/>
              </p:nvSpPr>
              <p:spPr>
                <a:xfrm>
                  <a:off x="3736029"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8" name="Group 83">
                <a:extLst>
                  <a:ext uri="{FF2B5EF4-FFF2-40B4-BE49-F238E27FC236}">
                    <a16:creationId xmlns:a16="http://schemas.microsoft.com/office/drawing/2014/main" id="{A226FCFA-CD6A-B9D9-50A3-F18AD93A52E6}"/>
                  </a:ext>
                </a:extLst>
              </p:cNvPr>
              <p:cNvGrpSpPr/>
              <p:nvPr/>
            </p:nvGrpSpPr>
            <p:grpSpPr>
              <a:xfrm>
                <a:off x="11035631" y="4281125"/>
                <a:ext cx="57638" cy="308818"/>
                <a:chOff x="3861709" y="22500887"/>
                <a:chExt cx="120196" cy="659473"/>
              </a:xfrm>
            </p:grpSpPr>
            <p:sp>
              <p:nvSpPr>
                <p:cNvPr id="126" name="Freeform: Shape 1411">
                  <a:extLst>
                    <a:ext uri="{FF2B5EF4-FFF2-40B4-BE49-F238E27FC236}">
                      <a16:creationId xmlns:a16="http://schemas.microsoft.com/office/drawing/2014/main" id="{95C84557-8D04-82D4-AA92-76EA82FED4F5}"/>
                    </a:ext>
                  </a:extLst>
                </p:cNvPr>
                <p:cNvSpPr/>
                <p:nvPr/>
              </p:nvSpPr>
              <p:spPr>
                <a:xfrm>
                  <a:off x="3861726"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27" name="Freeform: Shape 1412">
                  <a:extLst>
                    <a:ext uri="{FF2B5EF4-FFF2-40B4-BE49-F238E27FC236}">
                      <a16:creationId xmlns:a16="http://schemas.microsoft.com/office/drawing/2014/main" id="{FE6300AB-8109-26A8-457B-5DD1F54EB306}"/>
                    </a:ext>
                  </a:extLst>
                </p:cNvPr>
                <p:cNvSpPr/>
                <p:nvPr/>
              </p:nvSpPr>
              <p:spPr>
                <a:xfrm>
                  <a:off x="3861709"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49" name="Group 84">
                <a:extLst>
                  <a:ext uri="{FF2B5EF4-FFF2-40B4-BE49-F238E27FC236}">
                    <a16:creationId xmlns:a16="http://schemas.microsoft.com/office/drawing/2014/main" id="{DB092EA3-0A26-101A-265B-3DCE508DFE63}"/>
                  </a:ext>
                </a:extLst>
              </p:cNvPr>
              <p:cNvGrpSpPr/>
              <p:nvPr/>
            </p:nvGrpSpPr>
            <p:grpSpPr>
              <a:xfrm>
                <a:off x="11095661" y="4281125"/>
                <a:ext cx="57638" cy="308816"/>
                <a:chOff x="3987423" y="22500888"/>
                <a:chExt cx="120197" cy="659470"/>
              </a:xfrm>
            </p:grpSpPr>
            <p:sp>
              <p:nvSpPr>
                <p:cNvPr id="124" name="Freeform: Shape 1409">
                  <a:extLst>
                    <a:ext uri="{FF2B5EF4-FFF2-40B4-BE49-F238E27FC236}">
                      <a16:creationId xmlns:a16="http://schemas.microsoft.com/office/drawing/2014/main" id="{0A473AA6-CE8F-B194-1E1E-E99027B80842}"/>
                    </a:ext>
                  </a:extLst>
                </p:cNvPr>
                <p:cNvSpPr/>
                <p:nvPr/>
              </p:nvSpPr>
              <p:spPr>
                <a:xfrm>
                  <a:off x="3987423"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25" name="Freeform: Shape 1410">
                  <a:extLst>
                    <a:ext uri="{FF2B5EF4-FFF2-40B4-BE49-F238E27FC236}">
                      <a16:creationId xmlns:a16="http://schemas.microsoft.com/office/drawing/2014/main" id="{89FD6289-F591-F457-F43A-6EC7407306CB}"/>
                    </a:ext>
                  </a:extLst>
                </p:cNvPr>
                <p:cNvSpPr/>
                <p:nvPr/>
              </p:nvSpPr>
              <p:spPr>
                <a:xfrm>
                  <a:off x="3987438"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0" name="Group 85">
                <a:extLst>
                  <a:ext uri="{FF2B5EF4-FFF2-40B4-BE49-F238E27FC236}">
                    <a16:creationId xmlns:a16="http://schemas.microsoft.com/office/drawing/2014/main" id="{EF207680-85CC-491C-F405-9E945010C1DA}"/>
                  </a:ext>
                </a:extLst>
              </p:cNvPr>
              <p:cNvGrpSpPr/>
              <p:nvPr/>
            </p:nvGrpSpPr>
            <p:grpSpPr>
              <a:xfrm>
                <a:off x="10812151" y="4281125"/>
                <a:ext cx="57638" cy="308818"/>
                <a:chOff x="3358870" y="22500887"/>
                <a:chExt cx="120196" cy="659473"/>
              </a:xfrm>
            </p:grpSpPr>
            <p:sp>
              <p:nvSpPr>
                <p:cNvPr id="122" name="Freeform: Shape 1407">
                  <a:extLst>
                    <a:ext uri="{FF2B5EF4-FFF2-40B4-BE49-F238E27FC236}">
                      <a16:creationId xmlns:a16="http://schemas.microsoft.com/office/drawing/2014/main" id="{F6366BC9-1B4D-A769-2583-783434166444}"/>
                    </a:ext>
                  </a:extLst>
                </p:cNvPr>
                <p:cNvSpPr/>
                <p:nvPr/>
              </p:nvSpPr>
              <p:spPr>
                <a:xfrm>
                  <a:off x="3358887"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23" name="Freeform: Shape 1408">
                  <a:extLst>
                    <a:ext uri="{FF2B5EF4-FFF2-40B4-BE49-F238E27FC236}">
                      <a16:creationId xmlns:a16="http://schemas.microsoft.com/office/drawing/2014/main" id="{AE3D02A0-6FF8-F790-2468-5B0C43D0BE7D}"/>
                    </a:ext>
                  </a:extLst>
                </p:cNvPr>
                <p:cNvSpPr/>
                <p:nvPr/>
              </p:nvSpPr>
              <p:spPr>
                <a:xfrm>
                  <a:off x="3358870"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1" name="Group 86">
                <a:extLst>
                  <a:ext uri="{FF2B5EF4-FFF2-40B4-BE49-F238E27FC236}">
                    <a16:creationId xmlns:a16="http://schemas.microsoft.com/office/drawing/2014/main" id="{BD07BAF3-C0BB-6FAA-D1A8-73F547E51898}"/>
                  </a:ext>
                </a:extLst>
              </p:cNvPr>
              <p:cNvGrpSpPr/>
              <p:nvPr/>
            </p:nvGrpSpPr>
            <p:grpSpPr>
              <a:xfrm>
                <a:off x="10868368" y="4281050"/>
                <a:ext cx="57638" cy="308891"/>
                <a:chOff x="3484584" y="22500728"/>
                <a:chExt cx="120196" cy="659630"/>
              </a:xfrm>
            </p:grpSpPr>
            <p:sp>
              <p:nvSpPr>
                <p:cNvPr id="120" name="Freeform: Shape 1405">
                  <a:extLst>
                    <a:ext uri="{FF2B5EF4-FFF2-40B4-BE49-F238E27FC236}">
                      <a16:creationId xmlns:a16="http://schemas.microsoft.com/office/drawing/2014/main" id="{DB8A3AA7-DAC1-A2DE-1065-5A917038AA30}"/>
                    </a:ext>
                  </a:extLst>
                </p:cNvPr>
                <p:cNvSpPr/>
                <p:nvPr/>
              </p:nvSpPr>
              <p:spPr>
                <a:xfrm>
                  <a:off x="3484584"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21" name="Freeform: Shape 1406">
                  <a:extLst>
                    <a:ext uri="{FF2B5EF4-FFF2-40B4-BE49-F238E27FC236}">
                      <a16:creationId xmlns:a16="http://schemas.microsoft.com/office/drawing/2014/main" id="{935F11F6-A68A-4F88-BA21-83998B7EB81E}"/>
                    </a:ext>
                  </a:extLst>
                </p:cNvPr>
                <p:cNvSpPr/>
                <p:nvPr/>
              </p:nvSpPr>
              <p:spPr>
                <a:xfrm>
                  <a:off x="3484600"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2" name="Group 87">
                <a:extLst>
                  <a:ext uri="{FF2B5EF4-FFF2-40B4-BE49-F238E27FC236}">
                    <a16:creationId xmlns:a16="http://schemas.microsoft.com/office/drawing/2014/main" id="{4ACDA690-DF75-843C-4668-E8FD29145A44}"/>
                  </a:ext>
                </a:extLst>
              </p:cNvPr>
              <p:cNvGrpSpPr/>
              <p:nvPr/>
            </p:nvGrpSpPr>
            <p:grpSpPr>
              <a:xfrm>
                <a:off x="10924585" y="4281050"/>
                <a:ext cx="57637" cy="308818"/>
                <a:chOff x="3610298" y="22500728"/>
                <a:chExt cx="120195" cy="659474"/>
              </a:xfrm>
            </p:grpSpPr>
            <p:sp>
              <p:nvSpPr>
                <p:cNvPr id="118" name="Freeform: Shape 1403">
                  <a:extLst>
                    <a:ext uri="{FF2B5EF4-FFF2-40B4-BE49-F238E27FC236}">
                      <a16:creationId xmlns:a16="http://schemas.microsoft.com/office/drawing/2014/main" id="{A2D33240-1A7F-4F07-B7C5-5FBCB3604889}"/>
                    </a:ext>
                  </a:extLst>
                </p:cNvPr>
                <p:cNvSpPr/>
                <p:nvPr/>
              </p:nvSpPr>
              <p:spPr>
                <a:xfrm>
                  <a:off x="3610298"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19" name="Freeform: Shape 1404">
                  <a:extLst>
                    <a:ext uri="{FF2B5EF4-FFF2-40B4-BE49-F238E27FC236}">
                      <a16:creationId xmlns:a16="http://schemas.microsoft.com/office/drawing/2014/main" id="{6B0ECC6B-99A3-8587-8FAA-8C402EAF44D9}"/>
                    </a:ext>
                  </a:extLst>
                </p:cNvPr>
                <p:cNvSpPr/>
                <p:nvPr/>
              </p:nvSpPr>
              <p:spPr>
                <a:xfrm>
                  <a:off x="3610314"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3" name="Group 88">
                <a:extLst>
                  <a:ext uri="{FF2B5EF4-FFF2-40B4-BE49-F238E27FC236}">
                    <a16:creationId xmlns:a16="http://schemas.microsoft.com/office/drawing/2014/main" id="{FE989ECE-DB5D-D7CD-1330-4FAF3744CE36}"/>
                  </a:ext>
                </a:extLst>
              </p:cNvPr>
              <p:cNvGrpSpPr/>
              <p:nvPr/>
            </p:nvGrpSpPr>
            <p:grpSpPr>
              <a:xfrm>
                <a:off x="11319141" y="4281050"/>
                <a:ext cx="57638" cy="308891"/>
                <a:chOff x="4489126" y="22500728"/>
                <a:chExt cx="120197" cy="659630"/>
              </a:xfrm>
            </p:grpSpPr>
            <p:sp>
              <p:nvSpPr>
                <p:cNvPr id="116" name="Freeform: Shape 1401">
                  <a:extLst>
                    <a:ext uri="{FF2B5EF4-FFF2-40B4-BE49-F238E27FC236}">
                      <a16:creationId xmlns:a16="http://schemas.microsoft.com/office/drawing/2014/main" id="{C6177D93-A5EB-6687-370A-18760A87A0BA}"/>
                    </a:ext>
                  </a:extLst>
                </p:cNvPr>
                <p:cNvSpPr/>
                <p:nvPr/>
              </p:nvSpPr>
              <p:spPr>
                <a:xfrm>
                  <a:off x="4489126"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17" name="Freeform: Shape 1402">
                  <a:extLst>
                    <a:ext uri="{FF2B5EF4-FFF2-40B4-BE49-F238E27FC236}">
                      <a16:creationId xmlns:a16="http://schemas.microsoft.com/office/drawing/2014/main" id="{34822C6D-2928-DA0D-C2C1-1FF3A1554F89}"/>
                    </a:ext>
                  </a:extLst>
                </p:cNvPr>
                <p:cNvSpPr/>
                <p:nvPr/>
              </p:nvSpPr>
              <p:spPr>
                <a:xfrm>
                  <a:off x="4489144"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4" name="Group 89">
                <a:extLst>
                  <a:ext uri="{FF2B5EF4-FFF2-40B4-BE49-F238E27FC236}">
                    <a16:creationId xmlns:a16="http://schemas.microsoft.com/office/drawing/2014/main" id="{903113A4-A961-D939-213E-61956235AE6D}"/>
                  </a:ext>
                </a:extLst>
              </p:cNvPr>
              <p:cNvGrpSpPr/>
              <p:nvPr/>
            </p:nvGrpSpPr>
            <p:grpSpPr>
              <a:xfrm>
                <a:off x="11375358" y="4281125"/>
                <a:ext cx="57638" cy="308818"/>
                <a:chOff x="4614824" y="22500887"/>
                <a:chExt cx="120196" cy="659473"/>
              </a:xfrm>
            </p:grpSpPr>
            <p:sp>
              <p:nvSpPr>
                <p:cNvPr id="114" name="Freeform: Shape 1399">
                  <a:extLst>
                    <a:ext uri="{FF2B5EF4-FFF2-40B4-BE49-F238E27FC236}">
                      <a16:creationId xmlns:a16="http://schemas.microsoft.com/office/drawing/2014/main" id="{1E1810D2-CFB3-E749-BA38-BBF1F3E0BA40}"/>
                    </a:ext>
                  </a:extLst>
                </p:cNvPr>
                <p:cNvSpPr/>
                <p:nvPr/>
              </p:nvSpPr>
              <p:spPr>
                <a:xfrm>
                  <a:off x="4614841"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15" name="Freeform: Shape 1400">
                  <a:extLst>
                    <a:ext uri="{FF2B5EF4-FFF2-40B4-BE49-F238E27FC236}">
                      <a16:creationId xmlns:a16="http://schemas.microsoft.com/office/drawing/2014/main" id="{D614F1A9-53F5-57F6-E853-9C821783BCBC}"/>
                    </a:ext>
                  </a:extLst>
                </p:cNvPr>
                <p:cNvSpPr/>
                <p:nvPr/>
              </p:nvSpPr>
              <p:spPr>
                <a:xfrm>
                  <a:off x="4614824"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5" name="Group 90">
                <a:extLst>
                  <a:ext uri="{FF2B5EF4-FFF2-40B4-BE49-F238E27FC236}">
                    <a16:creationId xmlns:a16="http://schemas.microsoft.com/office/drawing/2014/main" id="{A7C70905-3C9A-5B8B-563A-73F28F22F351}"/>
                  </a:ext>
                </a:extLst>
              </p:cNvPr>
              <p:cNvGrpSpPr/>
              <p:nvPr/>
            </p:nvGrpSpPr>
            <p:grpSpPr>
              <a:xfrm>
                <a:off x="11435387" y="4281125"/>
                <a:ext cx="57638" cy="308816"/>
                <a:chOff x="4740538" y="22500888"/>
                <a:chExt cx="120197" cy="659470"/>
              </a:xfrm>
            </p:grpSpPr>
            <p:sp>
              <p:nvSpPr>
                <p:cNvPr id="112" name="Freeform: Shape 1397">
                  <a:extLst>
                    <a:ext uri="{FF2B5EF4-FFF2-40B4-BE49-F238E27FC236}">
                      <a16:creationId xmlns:a16="http://schemas.microsoft.com/office/drawing/2014/main" id="{0EF17581-48C0-5E05-96B6-45A0E9409735}"/>
                    </a:ext>
                  </a:extLst>
                </p:cNvPr>
                <p:cNvSpPr/>
                <p:nvPr/>
              </p:nvSpPr>
              <p:spPr>
                <a:xfrm>
                  <a:off x="4740538"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13" name="Freeform: Shape 1398">
                  <a:extLst>
                    <a:ext uri="{FF2B5EF4-FFF2-40B4-BE49-F238E27FC236}">
                      <a16:creationId xmlns:a16="http://schemas.microsoft.com/office/drawing/2014/main" id="{CB763019-6F19-7E56-495A-97EB5DDB88E7}"/>
                    </a:ext>
                  </a:extLst>
                </p:cNvPr>
                <p:cNvSpPr/>
                <p:nvPr/>
              </p:nvSpPr>
              <p:spPr>
                <a:xfrm>
                  <a:off x="4740553"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6" name="Group 91">
                <a:extLst>
                  <a:ext uri="{FF2B5EF4-FFF2-40B4-BE49-F238E27FC236}">
                    <a16:creationId xmlns:a16="http://schemas.microsoft.com/office/drawing/2014/main" id="{8372D7A9-533D-EDD8-A392-FCB8BAD446D6}"/>
                  </a:ext>
                </a:extLst>
              </p:cNvPr>
              <p:cNvGrpSpPr/>
              <p:nvPr/>
            </p:nvGrpSpPr>
            <p:grpSpPr>
              <a:xfrm>
                <a:off x="11155691" y="4281125"/>
                <a:ext cx="57638" cy="308818"/>
                <a:chOff x="4111985" y="22500887"/>
                <a:chExt cx="120196" cy="659473"/>
              </a:xfrm>
            </p:grpSpPr>
            <p:sp>
              <p:nvSpPr>
                <p:cNvPr id="110" name="Freeform: Shape 1395">
                  <a:extLst>
                    <a:ext uri="{FF2B5EF4-FFF2-40B4-BE49-F238E27FC236}">
                      <a16:creationId xmlns:a16="http://schemas.microsoft.com/office/drawing/2014/main" id="{02E8D756-8895-FBC5-4579-54CEA55D128A}"/>
                    </a:ext>
                  </a:extLst>
                </p:cNvPr>
                <p:cNvSpPr/>
                <p:nvPr/>
              </p:nvSpPr>
              <p:spPr>
                <a:xfrm>
                  <a:off x="4112002"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11" name="Freeform: Shape 1396">
                  <a:extLst>
                    <a:ext uri="{FF2B5EF4-FFF2-40B4-BE49-F238E27FC236}">
                      <a16:creationId xmlns:a16="http://schemas.microsoft.com/office/drawing/2014/main" id="{DC126270-B5CA-2B0B-514B-7B0CFFA536C7}"/>
                    </a:ext>
                  </a:extLst>
                </p:cNvPr>
                <p:cNvSpPr/>
                <p:nvPr/>
              </p:nvSpPr>
              <p:spPr>
                <a:xfrm>
                  <a:off x="4111985"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7" name="Group 92">
                <a:extLst>
                  <a:ext uri="{FF2B5EF4-FFF2-40B4-BE49-F238E27FC236}">
                    <a16:creationId xmlns:a16="http://schemas.microsoft.com/office/drawing/2014/main" id="{BEE334B1-B39B-E5DD-0DEF-BFA62FB5D340}"/>
                  </a:ext>
                </a:extLst>
              </p:cNvPr>
              <p:cNvGrpSpPr/>
              <p:nvPr/>
            </p:nvGrpSpPr>
            <p:grpSpPr>
              <a:xfrm>
                <a:off x="11210621" y="4281050"/>
                <a:ext cx="57638" cy="308891"/>
                <a:chOff x="4237699" y="22500728"/>
                <a:chExt cx="120196" cy="659630"/>
              </a:xfrm>
            </p:grpSpPr>
            <p:sp>
              <p:nvSpPr>
                <p:cNvPr id="108" name="Freeform: Shape 1393">
                  <a:extLst>
                    <a:ext uri="{FF2B5EF4-FFF2-40B4-BE49-F238E27FC236}">
                      <a16:creationId xmlns:a16="http://schemas.microsoft.com/office/drawing/2014/main" id="{13D18C7A-2075-6481-A88C-99420E540E05}"/>
                    </a:ext>
                  </a:extLst>
                </p:cNvPr>
                <p:cNvSpPr/>
                <p:nvPr/>
              </p:nvSpPr>
              <p:spPr>
                <a:xfrm>
                  <a:off x="4237699"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09" name="Freeform: Shape 1394">
                  <a:extLst>
                    <a:ext uri="{FF2B5EF4-FFF2-40B4-BE49-F238E27FC236}">
                      <a16:creationId xmlns:a16="http://schemas.microsoft.com/office/drawing/2014/main" id="{E2C447B1-F0AA-7911-0B32-6469996B763A}"/>
                    </a:ext>
                  </a:extLst>
                </p:cNvPr>
                <p:cNvSpPr/>
                <p:nvPr/>
              </p:nvSpPr>
              <p:spPr>
                <a:xfrm>
                  <a:off x="4237715"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8" name="Group 93">
                <a:extLst>
                  <a:ext uri="{FF2B5EF4-FFF2-40B4-BE49-F238E27FC236}">
                    <a16:creationId xmlns:a16="http://schemas.microsoft.com/office/drawing/2014/main" id="{B5C1FF42-B196-FB83-8409-0874BB0514C8}"/>
                  </a:ext>
                </a:extLst>
              </p:cNvPr>
              <p:cNvGrpSpPr/>
              <p:nvPr/>
            </p:nvGrpSpPr>
            <p:grpSpPr>
              <a:xfrm>
                <a:off x="11266838" y="4281050"/>
                <a:ext cx="57637" cy="308818"/>
                <a:chOff x="4363413" y="22500728"/>
                <a:chExt cx="120195" cy="659474"/>
              </a:xfrm>
            </p:grpSpPr>
            <p:sp>
              <p:nvSpPr>
                <p:cNvPr id="106" name="Freeform: Shape 1391">
                  <a:extLst>
                    <a:ext uri="{FF2B5EF4-FFF2-40B4-BE49-F238E27FC236}">
                      <a16:creationId xmlns:a16="http://schemas.microsoft.com/office/drawing/2014/main" id="{F0DECD9B-6C5B-FBAF-236E-F68B1C2F7A19}"/>
                    </a:ext>
                  </a:extLst>
                </p:cNvPr>
                <p:cNvSpPr/>
                <p:nvPr/>
              </p:nvSpPr>
              <p:spPr>
                <a:xfrm>
                  <a:off x="4363413"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07" name="Freeform: Shape 1392">
                  <a:extLst>
                    <a:ext uri="{FF2B5EF4-FFF2-40B4-BE49-F238E27FC236}">
                      <a16:creationId xmlns:a16="http://schemas.microsoft.com/office/drawing/2014/main" id="{08825897-4BA9-F6C2-24C2-5F224310808D}"/>
                    </a:ext>
                  </a:extLst>
                </p:cNvPr>
                <p:cNvSpPr/>
                <p:nvPr/>
              </p:nvSpPr>
              <p:spPr>
                <a:xfrm>
                  <a:off x="4363429"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59" name="Group 94">
                <a:extLst>
                  <a:ext uri="{FF2B5EF4-FFF2-40B4-BE49-F238E27FC236}">
                    <a16:creationId xmlns:a16="http://schemas.microsoft.com/office/drawing/2014/main" id="{AE406DCC-8979-4A53-847D-01516F99836E}"/>
                  </a:ext>
                </a:extLst>
              </p:cNvPr>
              <p:cNvGrpSpPr/>
              <p:nvPr/>
            </p:nvGrpSpPr>
            <p:grpSpPr>
              <a:xfrm>
                <a:off x="11658868" y="4281050"/>
                <a:ext cx="57638" cy="308891"/>
                <a:chOff x="5242241" y="22500728"/>
                <a:chExt cx="120197" cy="659630"/>
              </a:xfrm>
            </p:grpSpPr>
            <p:sp>
              <p:nvSpPr>
                <p:cNvPr id="104" name="Freeform: Shape 1389">
                  <a:extLst>
                    <a:ext uri="{FF2B5EF4-FFF2-40B4-BE49-F238E27FC236}">
                      <a16:creationId xmlns:a16="http://schemas.microsoft.com/office/drawing/2014/main" id="{E89837F3-E774-314B-010F-97A9F678E780}"/>
                    </a:ext>
                  </a:extLst>
                </p:cNvPr>
                <p:cNvSpPr/>
                <p:nvPr/>
              </p:nvSpPr>
              <p:spPr>
                <a:xfrm>
                  <a:off x="5242241" y="22500728"/>
                  <a:ext cx="120197" cy="326692"/>
                </a:xfrm>
                <a:custGeom>
                  <a:avLst/>
                  <a:gdLst>
                    <a:gd name="connsiteX0" fmla="*/ 226994 w 454054"/>
                    <a:gd name="connsiteY0" fmla="*/ 0 h 1399020"/>
                    <a:gd name="connsiteX1" fmla="*/ 0 w 454054"/>
                    <a:gd name="connsiteY1" fmla="*/ 226994 h 1399020"/>
                    <a:gd name="connsiteX2" fmla="*/ 133051 w 454054"/>
                    <a:gd name="connsiteY2" fmla="*/ 433426 h 1399020"/>
                    <a:gd name="connsiteX3" fmla="*/ 75455 w 454054"/>
                    <a:gd name="connsiteY3" fmla="*/ 642606 h 1399020"/>
                    <a:gd name="connsiteX4" fmla="*/ 102893 w 454054"/>
                    <a:gd name="connsiteY4" fmla="*/ 870292 h 1399020"/>
                    <a:gd name="connsiteX5" fmla="*/ 134434 w 454054"/>
                    <a:gd name="connsiteY5" fmla="*/ 1067796 h 1399020"/>
                    <a:gd name="connsiteX6" fmla="*/ 80947 w 454054"/>
                    <a:gd name="connsiteY6" fmla="*/ 1348277 h 1399020"/>
                    <a:gd name="connsiteX7" fmla="*/ 100144 w 454054"/>
                    <a:gd name="connsiteY7" fmla="*/ 1392860 h 1399020"/>
                    <a:gd name="connsiteX8" fmla="*/ 112494 w 454054"/>
                    <a:gd name="connsiteY8" fmla="*/ 1395603 h 1399020"/>
                    <a:gd name="connsiteX9" fmla="*/ 144727 w 454054"/>
                    <a:gd name="connsiteY9" fmla="*/ 1373658 h 1399020"/>
                    <a:gd name="connsiteX10" fmla="*/ 203014 w 454054"/>
                    <a:gd name="connsiteY10" fmla="*/ 1067099 h 1399020"/>
                    <a:gd name="connsiteX11" fmla="*/ 169416 w 454054"/>
                    <a:gd name="connsiteY11" fmla="*/ 853815 h 1399020"/>
                    <a:gd name="connsiteX12" fmla="*/ 143366 w 454054"/>
                    <a:gd name="connsiteY12" fmla="*/ 648767 h 1399020"/>
                    <a:gd name="connsiteX13" fmla="*/ 200288 w 454054"/>
                    <a:gd name="connsiteY13" fmla="*/ 452628 h 1399020"/>
                    <a:gd name="connsiteX14" fmla="*/ 227034 w 454054"/>
                    <a:gd name="connsiteY14" fmla="*/ 455377 h 1399020"/>
                    <a:gd name="connsiteX15" fmla="*/ 247620 w 454054"/>
                    <a:gd name="connsiteY15" fmla="*/ 453325 h 1399020"/>
                    <a:gd name="connsiteX16" fmla="*/ 264765 w 454054"/>
                    <a:gd name="connsiteY16" fmla="*/ 665918 h 1399020"/>
                    <a:gd name="connsiteX17" fmla="*/ 312091 w 454054"/>
                    <a:gd name="connsiteY17" fmla="*/ 849712 h 1399020"/>
                    <a:gd name="connsiteX18" fmla="*/ 341580 w 454054"/>
                    <a:gd name="connsiteY18" fmla="*/ 953942 h 1399020"/>
                    <a:gd name="connsiteX19" fmla="*/ 309347 w 454054"/>
                    <a:gd name="connsiteY19" fmla="*/ 1353769 h 1399020"/>
                    <a:gd name="connsiteX20" fmla="*/ 331287 w 454054"/>
                    <a:gd name="connsiteY20" fmla="*/ 1396963 h 1399020"/>
                    <a:gd name="connsiteX21" fmla="*/ 342271 w 454054"/>
                    <a:gd name="connsiteY21" fmla="*/ 1399021 h 1399020"/>
                    <a:gd name="connsiteX22" fmla="*/ 374510 w 454054"/>
                    <a:gd name="connsiteY22" fmla="*/ 1375709 h 1399020"/>
                    <a:gd name="connsiteX23" fmla="*/ 408800 w 454054"/>
                    <a:gd name="connsiteY23" fmla="*/ 939540 h 1399020"/>
                    <a:gd name="connsiteX24" fmla="*/ 377253 w 454054"/>
                    <a:gd name="connsiteY24" fmla="*/ 828435 h 1399020"/>
                    <a:gd name="connsiteX25" fmla="*/ 331985 w 454054"/>
                    <a:gd name="connsiteY25" fmla="*/ 654242 h 1399020"/>
                    <a:gd name="connsiteX26" fmla="*/ 317583 w 454054"/>
                    <a:gd name="connsiteY26" fmla="*/ 435466 h 1399020"/>
                    <a:gd name="connsiteX27" fmla="*/ 454051 w 454054"/>
                    <a:gd name="connsiteY27" fmla="*/ 227674 h 1399020"/>
                    <a:gd name="connsiteX28" fmla="*/ 226994 w 454054"/>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4" h="1399020">
                      <a:moveTo>
                        <a:pt x="226994" y="0"/>
                      </a:moveTo>
                      <a:cubicBezTo>
                        <a:pt x="101487" y="0"/>
                        <a:pt x="0" y="101510"/>
                        <a:pt x="0" y="226994"/>
                      </a:cubicBezTo>
                      <a:cubicBezTo>
                        <a:pt x="0" y="318880"/>
                        <a:pt x="54876" y="397084"/>
                        <a:pt x="133051" y="433426"/>
                      </a:cubicBezTo>
                      <a:cubicBezTo>
                        <a:pt x="100813" y="501314"/>
                        <a:pt x="80925"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94" y="1395603"/>
                      </a:cubicBezTo>
                      <a:cubicBezTo>
                        <a:pt x="126199" y="1395603"/>
                        <a:pt x="139235" y="1387368"/>
                        <a:pt x="144727" y="1373658"/>
                      </a:cubicBezTo>
                      <a:cubicBezTo>
                        <a:pt x="185178"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88" y="452628"/>
                      </a:cubicBezTo>
                      <a:cubicBezTo>
                        <a:pt x="209198" y="453994"/>
                        <a:pt x="217433" y="455377"/>
                        <a:pt x="227034" y="455377"/>
                      </a:cubicBezTo>
                      <a:cubicBezTo>
                        <a:pt x="233887"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7"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5" y="654242"/>
                      </a:cubicBezTo>
                      <a:cubicBezTo>
                        <a:pt x="319634" y="582221"/>
                        <a:pt x="316200" y="508846"/>
                        <a:pt x="317583" y="435466"/>
                      </a:cubicBezTo>
                      <a:cubicBezTo>
                        <a:pt x="397816" y="400484"/>
                        <a:pt x="454051" y="320251"/>
                        <a:pt x="454051" y="227674"/>
                      </a:cubicBezTo>
                      <a:cubicBezTo>
                        <a:pt x="454674"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05" name="Freeform: Shape 1390">
                  <a:extLst>
                    <a:ext uri="{FF2B5EF4-FFF2-40B4-BE49-F238E27FC236}">
                      <a16:creationId xmlns:a16="http://schemas.microsoft.com/office/drawing/2014/main" id="{A1F014D4-D242-341A-4A06-3C8D9187F17B}"/>
                    </a:ext>
                  </a:extLst>
                </p:cNvPr>
                <p:cNvSpPr/>
                <p:nvPr/>
              </p:nvSpPr>
              <p:spPr>
                <a:xfrm>
                  <a:off x="5242259" y="22833668"/>
                  <a:ext cx="120179" cy="326690"/>
                </a:xfrm>
                <a:custGeom>
                  <a:avLst/>
                  <a:gdLst>
                    <a:gd name="connsiteX0" fmla="*/ 317583 w 453988"/>
                    <a:gd name="connsiteY0" fmla="*/ 963549 h 1399014"/>
                    <a:gd name="connsiteX1" fmla="*/ 331979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5 w 453988"/>
                    <a:gd name="connsiteY15" fmla="*/ 545200 h 1399014"/>
                    <a:gd name="connsiteX16" fmla="*/ 203014 w 453988"/>
                    <a:gd name="connsiteY16" fmla="*/ 331916 h 1399014"/>
                    <a:gd name="connsiteX17" fmla="*/ 144727 w 453988"/>
                    <a:gd name="connsiteY17" fmla="*/ 25358 h 1399014"/>
                    <a:gd name="connsiteX18" fmla="*/ 112488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3388" y="1078078"/>
                        <a:pt x="397844"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60" name="Group 95">
                <a:extLst>
                  <a:ext uri="{FF2B5EF4-FFF2-40B4-BE49-F238E27FC236}">
                    <a16:creationId xmlns:a16="http://schemas.microsoft.com/office/drawing/2014/main" id="{FE506621-8597-3489-AD9C-AB89DFA7E3B8}"/>
                  </a:ext>
                </a:extLst>
              </p:cNvPr>
              <p:cNvGrpSpPr/>
              <p:nvPr/>
            </p:nvGrpSpPr>
            <p:grpSpPr>
              <a:xfrm>
                <a:off x="11715085" y="4281125"/>
                <a:ext cx="57638" cy="308818"/>
                <a:chOff x="5367939" y="22500887"/>
                <a:chExt cx="120196" cy="659473"/>
              </a:xfrm>
            </p:grpSpPr>
            <p:sp>
              <p:nvSpPr>
                <p:cNvPr id="102" name="Freeform: Shape 1387">
                  <a:extLst>
                    <a:ext uri="{FF2B5EF4-FFF2-40B4-BE49-F238E27FC236}">
                      <a16:creationId xmlns:a16="http://schemas.microsoft.com/office/drawing/2014/main" id="{65C74916-241A-A640-1379-3A311DBA5F6A}"/>
                    </a:ext>
                  </a:extLst>
                </p:cNvPr>
                <p:cNvSpPr/>
                <p:nvPr/>
              </p:nvSpPr>
              <p:spPr>
                <a:xfrm>
                  <a:off x="5367956"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3 w 453988"/>
                    <a:gd name="connsiteY10" fmla="*/ 648087 h 1398340"/>
                    <a:gd name="connsiteX11" fmla="*/ 200225 w 453988"/>
                    <a:gd name="connsiteY11" fmla="*/ 451948 h 1398340"/>
                    <a:gd name="connsiteX12" fmla="*/ 226971 w 453988"/>
                    <a:gd name="connsiteY12" fmla="*/ 454697 h 1398340"/>
                    <a:gd name="connsiteX13" fmla="*/ 247556 w 453988"/>
                    <a:gd name="connsiteY13" fmla="*/ 452645 h 1398340"/>
                    <a:gd name="connsiteX14" fmla="*/ 264701 w 453988"/>
                    <a:gd name="connsiteY14" fmla="*/ 665238 h 1398340"/>
                    <a:gd name="connsiteX15" fmla="*/ 312027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8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21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3" y="648087"/>
                      </a:cubicBezTo>
                      <a:cubicBezTo>
                        <a:pt x="148796" y="581558"/>
                        <a:pt x="167992" y="515727"/>
                        <a:pt x="200225" y="451948"/>
                      </a:cubicBezTo>
                      <a:cubicBezTo>
                        <a:pt x="209135" y="453314"/>
                        <a:pt x="217370" y="454697"/>
                        <a:pt x="226971" y="454697"/>
                      </a:cubicBezTo>
                      <a:cubicBezTo>
                        <a:pt x="233824" y="454697"/>
                        <a:pt x="240681" y="453337"/>
                        <a:pt x="247556" y="452645"/>
                      </a:cubicBezTo>
                      <a:cubicBezTo>
                        <a:pt x="246865" y="523968"/>
                        <a:pt x="252357" y="595297"/>
                        <a:pt x="264701" y="665238"/>
                      </a:cubicBezTo>
                      <a:cubicBezTo>
                        <a:pt x="278406" y="746162"/>
                        <a:pt x="296243" y="801037"/>
                        <a:pt x="312027" y="849032"/>
                      </a:cubicBezTo>
                      <a:cubicBezTo>
                        <a:pt x="323012" y="883322"/>
                        <a:pt x="333973" y="915560"/>
                        <a:pt x="341517" y="953262"/>
                      </a:cubicBezTo>
                      <a:cubicBezTo>
                        <a:pt x="367571" y="1075329"/>
                        <a:pt x="356610" y="1210437"/>
                        <a:pt x="309284" y="1353089"/>
                      </a:cubicBezTo>
                      <a:cubicBezTo>
                        <a:pt x="303124" y="1370926"/>
                        <a:pt x="313388" y="1390123"/>
                        <a:pt x="331224" y="1396283"/>
                      </a:cubicBezTo>
                      <a:cubicBezTo>
                        <a:pt x="334665" y="1397643"/>
                        <a:pt x="338082" y="1398341"/>
                        <a:pt x="342208"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21" y="653562"/>
                      </a:cubicBezTo>
                      <a:cubicBezTo>
                        <a:pt x="319571" y="581541"/>
                        <a:pt x="316136" y="508166"/>
                        <a:pt x="317520" y="434786"/>
                      </a:cubicBezTo>
                      <a:cubicBezTo>
                        <a:pt x="397752" y="399804"/>
                        <a:pt x="453988" y="319571"/>
                        <a:pt x="453988" y="226994"/>
                      </a:cubicBezTo>
                      <a:cubicBezTo>
                        <a:pt x="453988" y="101487"/>
                        <a:pt x="352478" y="0"/>
                        <a:pt x="226994" y="0"/>
                      </a:cubicBezTo>
                      <a:cubicBezTo>
                        <a:pt x="101487" y="0"/>
                        <a:pt x="0" y="101510"/>
                        <a:pt x="0" y="226994"/>
                      </a:cubicBezTo>
                      <a:cubicBezTo>
                        <a:pt x="-69"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03" name="Freeform: Shape 1388">
                  <a:extLst>
                    <a:ext uri="{FF2B5EF4-FFF2-40B4-BE49-F238E27FC236}">
                      <a16:creationId xmlns:a16="http://schemas.microsoft.com/office/drawing/2014/main" id="{AE704366-4ED8-A7CC-D98C-5C5CAFCCB0E6}"/>
                    </a:ext>
                  </a:extLst>
                </p:cNvPr>
                <p:cNvSpPr/>
                <p:nvPr/>
              </p:nvSpPr>
              <p:spPr>
                <a:xfrm>
                  <a:off x="5367939" y="22833670"/>
                  <a:ext cx="120195" cy="326690"/>
                </a:xfrm>
                <a:custGeom>
                  <a:avLst/>
                  <a:gdLst>
                    <a:gd name="connsiteX0" fmla="*/ 454051 w 454050"/>
                    <a:gd name="connsiteY0" fmla="*/ 1171341 h 1399014"/>
                    <a:gd name="connsiteX1" fmla="*/ 317583 w 454050"/>
                    <a:gd name="connsiteY1" fmla="*/ 963549 h 1399014"/>
                    <a:gd name="connsiteX2" fmla="*/ 331979 w 454050"/>
                    <a:gd name="connsiteY2" fmla="*/ 744773 h 1399014"/>
                    <a:gd name="connsiteX3" fmla="*/ 377253 w 454050"/>
                    <a:gd name="connsiteY3" fmla="*/ 570580 h 1399014"/>
                    <a:gd name="connsiteX4" fmla="*/ 408800 w 454050"/>
                    <a:gd name="connsiteY4" fmla="*/ 459475 h 1399014"/>
                    <a:gd name="connsiteX5" fmla="*/ 374510 w 454050"/>
                    <a:gd name="connsiteY5" fmla="*/ 23306 h 1399014"/>
                    <a:gd name="connsiteX6" fmla="*/ 342271 w 454050"/>
                    <a:gd name="connsiteY6" fmla="*/ 0 h 1399014"/>
                    <a:gd name="connsiteX7" fmla="*/ 331287 w 454050"/>
                    <a:gd name="connsiteY7" fmla="*/ 2052 h 1399014"/>
                    <a:gd name="connsiteX8" fmla="*/ 309347 w 454050"/>
                    <a:gd name="connsiteY8" fmla="*/ 45252 h 1399014"/>
                    <a:gd name="connsiteX9" fmla="*/ 341580 w 454050"/>
                    <a:gd name="connsiteY9" fmla="*/ 445079 h 1399014"/>
                    <a:gd name="connsiteX10" fmla="*/ 312091 w 454050"/>
                    <a:gd name="connsiteY10" fmla="*/ 549309 h 1399014"/>
                    <a:gd name="connsiteX11" fmla="*/ 264765 w 454050"/>
                    <a:gd name="connsiteY11" fmla="*/ 733103 h 1399014"/>
                    <a:gd name="connsiteX12" fmla="*/ 247620 w 454050"/>
                    <a:gd name="connsiteY12" fmla="*/ 945695 h 1399014"/>
                    <a:gd name="connsiteX13" fmla="*/ 227034 w 454050"/>
                    <a:gd name="connsiteY13" fmla="*/ 943644 h 1399014"/>
                    <a:gd name="connsiteX14" fmla="*/ 200294 w 454050"/>
                    <a:gd name="connsiteY14" fmla="*/ 946387 h 1399014"/>
                    <a:gd name="connsiteX15" fmla="*/ 143366 w 454050"/>
                    <a:gd name="connsiteY15" fmla="*/ 750248 h 1399014"/>
                    <a:gd name="connsiteX16" fmla="*/ 169415 w 454050"/>
                    <a:gd name="connsiteY16" fmla="*/ 545200 h 1399014"/>
                    <a:gd name="connsiteX17" fmla="*/ 203014 w 454050"/>
                    <a:gd name="connsiteY17" fmla="*/ 331916 h 1399014"/>
                    <a:gd name="connsiteX18" fmla="*/ 144727 w 454050"/>
                    <a:gd name="connsiteY18" fmla="*/ 25358 h 1399014"/>
                    <a:gd name="connsiteX19" fmla="*/ 112488 w 454050"/>
                    <a:gd name="connsiteY19" fmla="*/ 3412 h 1399014"/>
                    <a:gd name="connsiteX20" fmla="*/ 100144 w 454050"/>
                    <a:gd name="connsiteY20" fmla="*/ 6161 h 1399014"/>
                    <a:gd name="connsiteX21" fmla="*/ 80947 w 454050"/>
                    <a:gd name="connsiteY21" fmla="*/ 50738 h 1399014"/>
                    <a:gd name="connsiteX22" fmla="*/ 134434 w 454050"/>
                    <a:gd name="connsiteY22" fmla="*/ 331219 h 1399014"/>
                    <a:gd name="connsiteX23" fmla="*/ 102893 w 454050"/>
                    <a:gd name="connsiteY23" fmla="*/ 528723 h 1399014"/>
                    <a:gd name="connsiteX24" fmla="*/ 75455 w 454050"/>
                    <a:gd name="connsiteY24" fmla="*/ 756409 h 1399014"/>
                    <a:gd name="connsiteX25" fmla="*/ 133051 w 454050"/>
                    <a:gd name="connsiteY25" fmla="*/ 965589 h 1399014"/>
                    <a:gd name="connsiteX26" fmla="*/ 0 w 454050"/>
                    <a:gd name="connsiteY26" fmla="*/ 1172021 h 1399014"/>
                    <a:gd name="connsiteX27" fmla="*/ 226994 w 454050"/>
                    <a:gd name="connsiteY27" fmla="*/ 1399015 h 1399014"/>
                    <a:gd name="connsiteX28" fmla="*/ 454051 w 454050"/>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14">
                      <a:moveTo>
                        <a:pt x="454051" y="1171341"/>
                      </a:moveTo>
                      <a:cubicBezTo>
                        <a:pt x="454051" y="1078072"/>
                        <a:pt x="397816" y="998531"/>
                        <a:pt x="317583" y="963549"/>
                      </a:cubicBezTo>
                      <a:cubicBezTo>
                        <a:pt x="315531" y="890168"/>
                        <a:pt x="319634" y="816788"/>
                        <a:pt x="331979" y="744773"/>
                      </a:cubicBezTo>
                      <a:cubicBezTo>
                        <a:pt x="345020" y="669341"/>
                        <a:pt x="361474" y="619266"/>
                        <a:pt x="377253" y="570580"/>
                      </a:cubicBezTo>
                      <a:cubicBezTo>
                        <a:pt x="388906"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7" y="945004"/>
                        <a:pt x="200294" y="946387"/>
                      </a:cubicBezTo>
                      <a:cubicBezTo>
                        <a:pt x="168055" y="882608"/>
                        <a:pt x="148859" y="816771"/>
                        <a:pt x="143366" y="750248"/>
                      </a:cubicBezTo>
                      <a:cubicBezTo>
                        <a:pt x="137206" y="670015"/>
                        <a:pt x="151602" y="612397"/>
                        <a:pt x="169415" y="545200"/>
                      </a:cubicBezTo>
                      <a:cubicBezTo>
                        <a:pt x="184509" y="486221"/>
                        <a:pt x="201654" y="419693"/>
                        <a:pt x="203014" y="331916"/>
                      </a:cubicBezTo>
                      <a:cubicBezTo>
                        <a:pt x="204374" y="231098"/>
                        <a:pt x="185177" y="128228"/>
                        <a:pt x="144727" y="25358"/>
                      </a:cubicBezTo>
                      <a:cubicBezTo>
                        <a:pt x="139234" y="11653"/>
                        <a:pt x="126221" y="3412"/>
                        <a:pt x="112488" y="3412"/>
                      </a:cubicBezTo>
                      <a:cubicBezTo>
                        <a:pt x="108385" y="3412"/>
                        <a:pt x="104253" y="4103"/>
                        <a:pt x="100144" y="6161"/>
                      </a:cubicBezTo>
                      <a:cubicBezTo>
                        <a:pt x="82307" y="13013"/>
                        <a:pt x="74095" y="32901"/>
                        <a:pt x="80947" y="50738"/>
                      </a:cubicBezTo>
                      <a:cubicBezTo>
                        <a:pt x="117980" y="145373"/>
                        <a:pt x="136491" y="239333"/>
                        <a:pt x="134434" y="331219"/>
                      </a:cubicBezTo>
                      <a:cubicBezTo>
                        <a:pt x="133074" y="410783"/>
                        <a:pt x="117980" y="470430"/>
                        <a:pt x="102893" y="528723"/>
                      </a:cubicBezTo>
                      <a:cubicBezTo>
                        <a:pt x="85748" y="595252"/>
                        <a:pt x="67911" y="663832"/>
                        <a:pt x="75455" y="756409"/>
                      </a:cubicBezTo>
                      <a:cubicBezTo>
                        <a:pt x="80947" y="827040"/>
                        <a:pt x="100835"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61" name="Group 96">
                <a:extLst>
                  <a:ext uri="{FF2B5EF4-FFF2-40B4-BE49-F238E27FC236}">
                    <a16:creationId xmlns:a16="http://schemas.microsoft.com/office/drawing/2014/main" id="{4A0DA3F2-4A2A-396C-D886-FCBBC4CC8ABE}"/>
                  </a:ext>
                </a:extLst>
              </p:cNvPr>
              <p:cNvGrpSpPr/>
              <p:nvPr/>
            </p:nvGrpSpPr>
            <p:grpSpPr>
              <a:xfrm>
                <a:off x="11771298" y="4281125"/>
                <a:ext cx="57638" cy="308816"/>
                <a:chOff x="5493653" y="22500888"/>
                <a:chExt cx="120197" cy="659470"/>
              </a:xfrm>
            </p:grpSpPr>
            <p:sp>
              <p:nvSpPr>
                <p:cNvPr id="100" name="Freeform: Shape 1385">
                  <a:extLst>
                    <a:ext uri="{FF2B5EF4-FFF2-40B4-BE49-F238E27FC236}">
                      <a16:creationId xmlns:a16="http://schemas.microsoft.com/office/drawing/2014/main" id="{922CFBE0-C1A7-02F9-101C-C03EF54B629D}"/>
                    </a:ext>
                  </a:extLst>
                </p:cNvPr>
                <p:cNvSpPr/>
                <p:nvPr/>
              </p:nvSpPr>
              <p:spPr>
                <a:xfrm>
                  <a:off x="5493653" y="22500888"/>
                  <a:ext cx="120197" cy="326533"/>
                </a:xfrm>
                <a:custGeom>
                  <a:avLst/>
                  <a:gdLst>
                    <a:gd name="connsiteX0" fmla="*/ 0 w 454057"/>
                    <a:gd name="connsiteY0" fmla="*/ 226314 h 1398340"/>
                    <a:gd name="connsiteX1" fmla="*/ 133051 w 454057"/>
                    <a:gd name="connsiteY1" fmla="*/ 432746 h 1398340"/>
                    <a:gd name="connsiteX2" fmla="*/ 75455 w 454057"/>
                    <a:gd name="connsiteY2" fmla="*/ 641926 h 1398340"/>
                    <a:gd name="connsiteX3" fmla="*/ 102893 w 454057"/>
                    <a:gd name="connsiteY3" fmla="*/ 869612 h 1398340"/>
                    <a:gd name="connsiteX4" fmla="*/ 134434 w 454057"/>
                    <a:gd name="connsiteY4" fmla="*/ 1067116 h 1398340"/>
                    <a:gd name="connsiteX5" fmla="*/ 80947 w 454057"/>
                    <a:gd name="connsiteY5" fmla="*/ 1347597 h 1398340"/>
                    <a:gd name="connsiteX6" fmla="*/ 100144 w 454057"/>
                    <a:gd name="connsiteY6" fmla="*/ 1392180 h 1398340"/>
                    <a:gd name="connsiteX7" fmla="*/ 112494 w 454057"/>
                    <a:gd name="connsiteY7" fmla="*/ 1394923 h 1398340"/>
                    <a:gd name="connsiteX8" fmla="*/ 144727 w 454057"/>
                    <a:gd name="connsiteY8" fmla="*/ 1372977 h 1398340"/>
                    <a:gd name="connsiteX9" fmla="*/ 203014 w 454057"/>
                    <a:gd name="connsiteY9" fmla="*/ 1066419 h 1398340"/>
                    <a:gd name="connsiteX10" fmla="*/ 169416 w 454057"/>
                    <a:gd name="connsiteY10" fmla="*/ 853135 h 1398340"/>
                    <a:gd name="connsiteX11" fmla="*/ 143367 w 454057"/>
                    <a:gd name="connsiteY11" fmla="*/ 648087 h 1398340"/>
                    <a:gd name="connsiteX12" fmla="*/ 200288 w 454057"/>
                    <a:gd name="connsiteY12" fmla="*/ 451948 h 1398340"/>
                    <a:gd name="connsiteX13" fmla="*/ 227034 w 454057"/>
                    <a:gd name="connsiteY13" fmla="*/ 454697 h 1398340"/>
                    <a:gd name="connsiteX14" fmla="*/ 247620 w 454057"/>
                    <a:gd name="connsiteY14" fmla="*/ 452645 h 1398340"/>
                    <a:gd name="connsiteX15" fmla="*/ 264765 w 454057"/>
                    <a:gd name="connsiteY15" fmla="*/ 665238 h 1398340"/>
                    <a:gd name="connsiteX16" fmla="*/ 312096 w 454057"/>
                    <a:gd name="connsiteY16" fmla="*/ 849032 h 1398340"/>
                    <a:gd name="connsiteX17" fmla="*/ 341586 w 454057"/>
                    <a:gd name="connsiteY17" fmla="*/ 953262 h 1398340"/>
                    <a:gd name="connsiteX18" fmla="*/ 309347 w 454057"/>
                    <a:gd name="connsiteY18" fmla="*/ 1353089 h 1398340"/>
                    <a:gd name="connsiteX19" fmla="*/ 331299 w 454057"/>
                    <a:gd name="connsiteY19" fmla="*/ 1396283 h 1398340"/>
                    <a:gd name="connsiteX20" fmla="*/ 342271 w 454057"/>
                    <a:gd name="connsiteY20" fmla="*/ 1398340 h 1398340"/>
                    <a:gd name="connsiteX21" fmla="*/ 374504 w 454057"/>
                    <a:gd name="connsiteY21" fmla="*/ 1375029 h 1398340"/>
                    <a:gd name="connsiteX22" fmla="*/ 408794 w 454057"/>
                    <a:gd name="connsiteY22" fmla="*/ 938860 h 1398340"/>
                    <a:gd name="connsiteX23" fmla="*/ 377247 w 454057"/>
                    <a:gd name="connsiteY23" fmla="*/ 827755 h 1398340"/>
                    <a:gd name="connsiteX24" fmla="*/ 331985 w 454057"/>
                    <a:gd name="connsiteY24" fmla="*/ 653562 h 1398340"/>
                    <a:gd name="connsiteX25" fmla="*/ 317583 w 454057"/>
                    <a:gd name="connsiteY25" fmla="*/ 434786 h 1398340"/>
                    <a:gd name="connsiteX26" fmla="*/ 454057 w 454057"/>
                    <a:gd name="connsiteY26" fmla="*/ 226994 h 1398340"/>
                    <a:gd name="connsiteX27" fmla="*/ 227057 w 454057"/>
                    <a:gd name="connsiteY27" fmla="*/ 0 h 1398340"/>
                    <a:gd name="connsiteX28" fmla="*/ 0 w 454057"/>
                    <a:gd name="connsiteY28" fmla="*/ 226325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7" h="1398340">
                      <a:moveTo>
                        <a:pt x="0" y="226314"/>
                      </a:moveTo>
                      <a:cubicBezTo>
                        <a:pt x="0" y="318200"/>
                        <a:pt x="54876" y="396404"/>
                        <a:pt x="133051" y="432746"/>
                      </a:cubicBezTo>
                      <a:cubicBezTo>
                        <a:pt x="100813" y="500634"/>
                        <a:pt x="80925" y="570597"/>
                        <a:pt x="75455" y="641926"/>
                      </a:cubicBezTo>
                      <a:cubicBezTo>
                        <a:pt x="67912" y="733812"/>
                        <a:pt x="85748" y="803083"/>
                        <a:pt x="102893" y="869612"/>
                      </a:cubicBezTo>
                      <a:cubicBezTo>
                        <a:pt x="117981" y="927207"/>
                        <a:pt x="133074" y="986883"/>
                        <a:pt x="134434" y="1067116"/>
                      </a:cubicBezTo>
                      <a:cubicBezTo>
                        <a:pt x="135800" y="1159002"/>
                        <a:pt x="117981" y="1252968"/>
                        <a:pt x="80947" y="1347597"/>
                      </a:cubicBezTo>
                      <a:cubicBezTo>
                        <a:pt x="74095" y="1365434"/>
                        <a:pt x="82999" y="1385328"/>
                        <a:pt x="100144" y="1392180"/>
                      </a:cubicBezTo>
                      <a:cubicBezTo>
                        <a:pt x="104253" y="1393540"/>
                        <a:pt x="108385" y="1394923"/>
                        <a:pt x="112494" y="1394923"/>
                      </a:cubicBezTo>
                      <a:cubicBezTo>
                        <a:pt x="126199" y="1394923"/>
                        <a:pt x="139235" y="1386688"/>
                        <a:pt x="144727" y="1372977"/>
                      </a:cubicBezTo>
                      <a:cubicBezTo>
                        <a:pt x="185178" y="1270107"/>
                        <a:pt x="205072" y="1167237"/>
                        <a:pt x="203014" y="1066419"/>
                      </a:cubicBezTo>
                      <a:cubicBezTo>
                        <a:pt x="201654" y="978642"/>
                        <a:pt x="184509" y="912114"/>
                        <a:pt x="169416" y="853135"/>
                      </a:cubicBezTo>
                      <a:cubicBezTo>
                        <a:pt x="152271" y="786607"/>
                        <a:pt x="137183" y="729011"/>
                        <a:pt x="143367" y="648087"/>
                      </a:cubicBezTo>
                      <a:cubicBezTo>
                        <a:pt x="148859" y="581558"/>
                        <a:pt x="168055" y="515727"/>
                        <a:pt x="200288" y="451948"/>
                      </a:cubicBezTo>
                      <a:cubicBezTo>
                        <a:pt x="209198" y="453314"/>
                        <a:pt x="217433" y="454697"/>
                        <a:pt x="227034" y="454697"/>
                      </a:cubicBezTo>
                      <a:cubicBezTo>
                        <a:pt x="233887" y="454697"/>
                        <a:pt x="240744" y="453337"/>
                        <a:pt x="247620" y="452645"/>
                      </a:cubicBezTo>
                      <a:cubicBezTo>
                        <a:pt x="246928" y="523968"/>
                        <a:pt x="252420" y="595297"/>
                        <a:pt x="264765" y="665238"/>
                      </a:cubicBezTo>
                      <a:cubicBezTo>
                        <a:pt x="278469" y="746162"/>
                        <a:pt x="296306" y="801037"/>
                        <a:pt x="312096" y="849032"/>
                      </a:cubicBezTo>
                      <a:cubicBezTo>
                        <a:pt x="323069" y="883322"/>
                        <a:pt x="334042" y="915560"/>
                        <a:pt x="341586" y="953262"/>
                      </a:cubicBezTo>
                      <a:cubicBezTo>
                        <a:pt x="367646" y="1075329"/>
                        <a:pt x="356673" y="1210437"/>
                        <a:pt x="309347" y="1353089"/>
                      </a:cubicBezTo>
                      <a:cubicBezTo>
                        <a:pt x="303187" y="1370926"/>
                        <a:pt x="313468" y="1390122"/>
                        <a:pt x="331299" y="1396283"/>
                      </a:cubicBezTo>
                      <a:cubicBezTo>
                        <a:pt x="334728" y="1397643"/>
                        <a:pt x="338157" y="1398340"/>
                        <a:pt x="342271" y="1398340"/>
                      </a:cubicBezTo>
                      <a:cubicBezTo>
                        <a:pt x="356673" y="1398340"/>
                        <a:pt x="370390" y="1389431"/>
                        <a:pt x="374504" y="1375029"/>
                      </a:cubicBezTo>
                      <a:cubicBezTo>
                        <a:pt x="425939" y="1220032"/>
                        <a:pt x="437598" y="1073271"/>
                        <a:pt x="408794" y="938860"/>
                      </a:cubicBezTo>
                      <a:cubicBezTo>
                        <a:pt x="399879" y="897026"/>
                        <a:pt x="388906" y="863428"/>
                        <a:pt x="377247" y="827755"/>
                      </a:cubicBezTo>
                      <a:cubicBezTo>
                        <a:pt x="361474" y="779069"/>
                        <a:pt x="345015" y="728994"/>
                        <a:pt x="331985" y="653562"/>
                      </a:cubicBezTo>
                      <a:cubicBezTo>
                        <a:pt x="319640" y="581541"/>
                        <a:pt x="316211" y="508166"/>
                        <a:pt x="317583" y="434786"/>
                      </a:cubicBezTo>
                      <a:cubicBezTo>
                        <a:pt x="397821" y="399804"/>
                        <a:pt x="454057" y="319571"/>
                        <a:pt x="454057" y="226994"/>
                      </a:cubicBezTo>
                      <a:cubicBezTo>
                        <a:pt x="454057" y="101487"/>
                        <a:pt x="352558" y="0"/>
                        <a:pt x="227057" y="0"/>
                      </a:cubicBezTo>
                      <a:cubicBezTo>
                        <a:pt x="101504" y="0"/>
                        <a:pt x="0" y="100818"/>
                        <a:pt x="0" y="22632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101" name="Freeform: Shape 1386">
                  <a:extLst>
                    <a:ext uri="{FF2B5EF4-FFF2-40B4-BE49-F238E27FC236}">
                      <a16:creationId xmlns:a16="http://schemas.microsoft.com/office/drawing/2014/main" id="{2DC48BBC-2F4E-A666-8AA3-437FC7B61A0F}"/>
                    </a:ext>
                  </a:extLst>
                </p:cNvPr>
                <p:cNvSpPr/>
                <p:nvPr/>
              </p:nvSpPr>
              <p:spPr>
                <a:xfrm>
                  <a:off x="5493668" y="22833668"/>
                  <a:ext cx="120182" cy="326690"/>
                </a:xfrm>
                <a:custGeom>
                  <a:avLst/>
                  <a:gdLst>
                    <a:gd name="connsiteX0" fmla="*/ 317583 w 453999"/>
                    <a:gd name="connsiteY0" fmla="*/ 963549 h 1399014"/>
                    <a:gd name="connsiteX1" fmla="*/ 331985 w 453999"/>
                    <a:gd name="connsiteY1" fmla="*/ 744773 h 1399014"/>
                    <a:gd name="connsiteX2" fmla="*/ 377247 w 453999"/>
                    <a:gd name="connsiteY2" fmla="*/ 570580 h 1399014"/>
                    <a:gd name="connsiteX3" fmla="*/ 408794 w 453999"/>
                    <a:gd name="connsiteY3" fmla="*/ 459475 h 1399014"/>
                    <a:gd name="connsiteX4" fmla="*/ 374504 w 453999"/>
                    <a:gd name="connsiteY4" fmla="*/ 23306 h 1399014"/>
                    <a:gd name="connsiteX5" fmla="*/ 342271 w 453999"/>
                    <a:gd name="connsiteY5" fmla="*/ 0 h 1399014"/>
                    <a:gd name="connsiteX6" fmla="*/ 331299 w 453999"/>
                    <a:gd name="connsiteY6" fmla="*/ 2052 h 1399014"/>
                    <a:gd name="connsiteX7" fmla="*/ 309347 w 453999"/>
                    <a:gd name="connsiteY7" fmla="*/ 45251 h 1399014"/>
                    <a:gd name="connsiteX8" fmla="*/ 341586 w 453999"/>
                    <a:gd name="connsiteY8" fmla="*/ 445078 h 1399014"/>
                    <a:gd name="connsiteX9" fmla="*/ 312091 w 453999"/>
                    <a:gd name="connsiteY9" fmla="*/ 549309 h 1399014"/>
                    <a:gd name="connsiteX10" fmla="*/ 264765 w 453999"/>
                    <a:gd name="connsiteY10" fmla="*/ 733103 h 1399014"/>
                    <a:gd name="connsiteX11" fmla="*/ 247620 w 453999"/>
                    <a:gd name="connsiteY11" fmla="*/ 945695 h 1399014"/>
                    <a:gd name="connsiteX12" fmla="*/ 227034 w 453999"/>
                    <a:gd name="connsiteY12" fmla="*/ 943644 h 1399014"/>
                    <a:gd name="connsiteX13" fmla="*/ 200288 w 453999"/>
                    <a:gd name="connsiteY13" fmla="*/ 946387 h 1399014"/>
                    <a:gd name="connsiteX14" fmla="*/ 143366 w 453999"/>
                    <a:gd name="connsiteY14" fmla="*/ 750248 h 1399014"/>
                    <a:gd name="connsiteX15" fmla="*/ 169416 w 453999"/>
                    <a:gd name="connsiteY15" fmla="*/ 545200 h 1399014"/>
                    <a:gd name="connsiteX16" fmla="*/ 203014 w 453999"/>
                    <a:gd name="connsiteY16" fmla="*/ 331916 h 1399014"/>
                    <a:gd name="connsiteX17" fmla="*/ 144727 w 453999"/>
                    <a:gd name="connsiteY17" fmla="*/ 25358 h 1399014"/>
                    <a:gd name="connsiteX18" fmla="*/ 112494 w 453999"/>
                    <a:gd name="connsiteY18" fmla="*/ 3412 h 1399014"/>
                    <a:gd name="connsiteX19" fmla="*/ 100144 w 453999"/>
                    <a:gd name="connsiteY19" fmla="*/ 6161 h 1399014"/>
                    <a:gd name="connsiteX20" fmla="*/ 80947 w 453999"/>
                    <a:gd name="connsiteY20" fmla="*/ 50738 h 1399014"/>
                    <a:gd name="connsiteX21" fmla="*/ 134434 w 453999"/>
                    <a:gd name="connsiteY21" fmla="*/ 331219 h 1399014"/>
                    <a:gd name="connsiteX22" fmla="*/ 102893 w 453999"/>
                    <a:gd name="connsiteY22" fmla="*/ 528723 h 1399014"/>
                    <a:gd name="connsiteX23" fmla="*/ 75455 w 453999"/>
                    <a:gd name="connsiteY23" fmla="*/ 756409 h 1399014"/>
                    <a:gd name="connsiteX24" fmla="*/ 133051 w 453999"/>
                    <a:gd name="connsiteY24" fmla="*/ 965589 h 1399014"/>
                    <a:gd name="connsiteX25" fmla="*/ 0 w 453999"/>
                    <a:gd name="connsiteY25" fmla="*/ 1172021 h 1399014"/>
                    <a:gd name="connsiteX26" fmla="*/ 226994 w 453999"/>
                    <a:gd name="connsiteY26" fmla="*/ 1399015 h 1399014"/>
                    <a:gd name="connsiteX27" fmla="*/ 454000 w 453999"/>
                    <a:gd name="connsiteY27" fmla="*/ 1172021 h 1399014"/>
                    <a:gd name="connsiteX28" fmla="*/ 317589 w 453999"/>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99" h="1399014">
                      <a:moveTo>
                        <a:pt x="317583" y="963549"/>
                      </a:moveTo>
                      <a:cubicBezTo>
                        <a:pt x="315531" y="890168"/>
                        <a:pt x="319634" y="816788"/>
                        <a:pt x="331985" y="744773"/>
                      </a:cubicBezTo>
                      <a:cubicBezTo>
                        <a:pt x="345015" y="669341"/>
                        <a:pt x="361474" y="619266"/>
                        <a:pt x="377247" y="570580"/>
                      </a:cubicBezTo>
                      <a:cubicBezTo>
                        <a:pt x="388906" y="534930"/>
                        <a:pt x="399879" y="500640"/>
                        <a:pt x="408794" y="459475"/>
                      </a:cubicBezTo>
                      <a:cubicBezTo>
                        <a:pt x="437598" y="325058"/>
                        <a:pt x="425939" y="178302"/>
                        <a:pt x="374504" y="23306"/>
                      </a:cubicBezTo>
                      <a:cubicBezTo>
                        <a:pt x="369703" y="8904"/>
                        <a:pt x="356673" y="0"/>
                        <a:pt x="342271" y="0"/>
                      </a:cubicBezTo>
                      <a:cubicBezTo>
                        <a:pt x="338843" y="0"/>
                        <a:pt x="335413" y="691"/>
                        <a:pt x="331299" y="2052"/>
                      </a:cubicBezTo>
                      <a:cubicBezTo>
                        <a:pt x="313451" y="8213"/>
                        <a:pt x="303855" y="27438"/>
                        <a:pt x="309347" y="45251"/>
                      </a:cubicBezTo>
                      <a:cubicBezTo>
                        <a:pt x="356673" y="188572"/>
                        <a:pt x="367646" y="323012"/>
                        <a:pt x="341586" y="445078"/>
                      </a:cubicBezTo>
                      <a:cubicBezTo>
                        <a:pt x="333356" y="482803"/>
                        <a:pt x="323069"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88" y="946387"/>
                      </a:cubicBezTo>
                      <a:cubicBezTo>
                        <a:pt x="168055" y="882608"/>
                        <a:pt x="148853" y="816771"/>
                        <a:pt x="143366" y="750248"/>
                      </a:cubicBezTo>
                      <a:cubicBezTo>
                        <a:pt x="137200" y="670015"/>
                        <a:pt x="151602" y="612397"/>
                        <a:pt x="169416" y="545200"/>
                      </a:cubicBezTo>
                      <a:cubicBezTo>
                        <a:pt x="184509" y="486221"/>
                        <a:pt x="201654" y="419693"/>
                        <a:pt x="203014" y="331916"/>
                      </a:cubicBezTo>
                      <a:cubicBezTo>
                        <a:pt x="204374" y="231098"/>
                        <a:pt x="185178" y="128228"/>
                        <a:pt x="144727" y="25358"/>
                      </a:cubicBezTo>
                      <a:cubicBezTo>
                        <a:pt x="139235" y="11653"/>
                        <a:pt x="126221" y="3412"/>
                        <a:pt x="112494" y="3412"/>
                      </a:cubicBezTo>
                      <a:cubicBezTo>
                        <a:pt x="108385" y="3412"/>
                        <a:pt x="104253" y="4103"/>
                        <a:pt x="100144" y="6161"/>
                      </a:cubicBezTo>
                      <a:cubicBezTo>
                        <a:pt x="82308"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4000" y="1297505"/>
                        <a:pt x="454000" y="1172021"/>
                      </a:cubicBezTo>
                      <a:cubicBezTo>
                        <a:pt x="454057" y="1078078"/>
                        <a:pt x="397821" y="998542"/>
                        <a:pt x="317589"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62" name="Group 97">
                <a:extLst>
                  <a:ext uri="{FF2B5EF4-FFF2-40B4-BE49-F238E27FC236}">
                    <a16:creationId xmlns:a16="http://schemas.microsoft.com/office/drawing/2014/main" id="{C2887F0E-ED2C-268B-2E96-74BE82B47D72}"/>
                  </a:ext>
                </a:extLst>
              </p:cNvPr>
              <p:cNvGrpSpPr/>
              <p:nvPr/>
            </p:nvGrpSpPr>
            <p:grpSpPr>
              <a:xfrm>
                <a:off x="11491605" y="4281125"/>
                <a:ext cx="57638" cy="308818"/>
                <a:chOff x="4865100" y="22500887"/>
                <a:chExt cx="120196" cy="659473"/>
              </a:xfrm>
            </p:grpSpPr>
            <p:sp>
              <p:nvSpPr>
                <p:cNvPr id="98" name="Freeform: Shape 1383">
                  <a:extLst>
                    <a:ext uri="{FF2B5EF4-FFF2-40B4-BE49-F238E27FC236}">
                      <a16:creationId xmlns:a16="http://schemas.microsoft.com/office/drawing/2014/main" id="{7A54861B-249A-3881-CBA6-446FB803F7F8}"/>
                    </a:ext>
                  </a:extLst>
                </p:cNvPr>
                <p:cNvSpPr/>
                <p:nvPr/>
              </p:nvSpPr>
              <p:spPr>
                <a:xfrm>
                  <a:off x="4865117" y="22500887"/>
                  <a:ext cx="120179" cy="326533"/>
                </a:xfrm>
                <a:custGeom>
                  <a:avLst/>
                  <a:gdLst>
                    <a:gd name="connsiteX0" fmla="*/ 132988 w 453988"/>
                    <a:gd name="connsiteY0" fmla="*/ 432746 h 1398340"/>
                    <a:gd name="connsiteX1" fmla="*/ 75392 w 453988"/>
                    <a:gd name="connsiteY1" fmla="*/ 641926 h 1398340"/>
                    <a:gd name="connsiteX2" fmla="*/ 102830 w 453988"/>
                    <a:gd name="connsiteY2" fmla="*/ 869612 h 1398340"/>
                    <a:gd name="connsiteX3" fmla="*/ 134371 w 453988"/>
                    <a:gd name="connsiteY3" fmla="*/ 1067116 h 1398340"/>
                    <a:gd name="connsiteX4" fmla="*/ 80884 w 453988"/>
                    <a:gd name="connsiteY4" fmla="*/ 1347597 h 1398340"/>
                    <a:gd name="connsiteX5" fmla="*/ 100081 w 453988"/>
                    <a:gd name="connsiteY5" fmla="*/ 1392180 h 1398340"/>
                    <a:gd name="connsiteX6" fmla="*/ 112431 w 453988"/>
                    <a:gd name="connsiteY6" fmla="*/ 1394923 h 1398340"/>
                    <a:gd name="connsiteX7" fmla="*/ 144664 w 453988"/>
                    <a:gd name="connsiteY7" fmla="*/ 1372978 h 1398340"/>
                    <a:gd name="connsiteX8" fmla="*/ 202951 w 453988"/>
                    <a:gd name="connsiteY8" fmla="*/ 1066419 h 1398340"/>
                    <a:gd name="connsiteX9" fmla="*/ 169353 w 453988"/>
                    <a:gd name="connsiteY9" fmla="*/ 853135 h 1398340"/>
                    <a:gd name="connsiteX10" fmla="*/ 143304 w 453988"/>
                    <a:gd name="connsiteY10" fmla="*/ 648087 h 1398340"/>
                    <a:gd name="connsiteX11" fmla="*/ 200225 w 453988"/>
                    <a:gd name="connsiteY11" fmla="*/ 451948 h 1398340"/>
                    <a:gd name="connsiteX12" fmla="*/ 226971 w 453988"/>
                    <a:gd name="connsiteY12" fmla="*/ 454697 h 1398340"/>
                    <a:gd name="connsiteX13" fmla="*/ 247557 w 453988"/>
                    <a:gd name="connsiteY13" fmla="*/ 452645 h 1398340"/>
                    <a:gd name="connsiteX14" fmla="*/ 264702 w 453988"/>
                    <a:gd name="connsiteY14" fmla="*/ 665238 h 1398340"/>
                    <a:gd name="connsiteX15" fmla="*/ 312028 w 453988"/>
                    <a:gd name="connsiteY15" fmla="*/ 849032 h 1398340"/>
                    <a:gd name="connsiteX16" fmla="*/ 341517 w 453988"/>
                    <a:gd name="connsiteY16" fmla="*/ 953262 h 1398340"/>
                    <a:gd name="connsiteX17" fmla="*/ 309284 w 453988"/>
                    <a:gd name="connsiteY17" fmla="*/ 1353089 h 1398340"/>
                    <a:gd name="connsiteX18" fmla="*/ 331224 w 453988"/>
                    <a:gd name="connsiteY18" fmla="*/ 1396283 h 1398340"/>
                    <a:gd name="connsiteX19" fmla="*/ 342209 w 453988"/>
                    <a:gd name="connsiteY19" fmla="*/ 1398341 h 1398340"/>
                    <a:gd name="connsiteX20" fmla="*/ 374447 w 453988"/>
                    <a:gd name="connsiteY20" fmla="*/ 1375029 h 1398340"/>
                    <a:gd name="connsiteX21" fmla="*/ 408737 w 453988"/>
                    <a:gd name="connsiteY21" fmla="*/ 938860 h 1398340"/>
                    <a:gd name="connsiteX22" fmla="*/ 377190 w 453988"/>
                    <a:gd name="connsiteY22" fmla="*/ 827755 h 1398340"/>
                    <a:gd name="connsiteX23" fmla="*/ 331916 w 453988"/>
                    <a:gd name="connsiteY23" fmla="*/ 653562 h 1398340"/>
                    <a:gd name="connsiteX24" fmla="*/ 317520 w 453988"/>
                    <a:gd name="connsiteY24" fmla="*/ 434786 h 1398340"/>
                    <a:gd name="connsiteX25" fmla="*/ 453988 w 453988"/>
                    <a:gd name="connsiteY25" fmla="*/ 226994 h 1398340"/>
                    <a:gd name="connsiteX26" fmla="*/ 226994 w 453988"/>
                    <a:gd name="connsiteY26" fmla="*/ 0 h 1398340"/>
                    <a:gd name="connsiteX27" fmla="*/ 0 w 453988"/>
                    <a:gd name="connsiteY27" fmla="*/ 226994 h 1398340"/>
                    <a:gd name="connsiteX28" fmla="*/ 132988 w 453988"/>
                    <a:gd name="connsiteY28" fmla="*/ 432757 h 139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40">
                      <a:moveTo>
                        <a:pt x="132988" y="432746"/>
                      </a:moveTo>
                      <a:cubicBezTo>
                        <a:pt x="100750" y="500634"/>
                        <a:pt x="80862" y="570597"/>
                        <a:pt x="75392" y="641926"/>
                      </a:cubicBezTo>
                      <a:cubicBezTo>
                        <a:pt x="67848" y="733812"/>
                        <a:pt x="85685" y="803083"/>
                        <a:pt x="102830" y="869612"/>
                      </a:cubicBezTo>
                      <a:cubicBezTo>
                        <a:pt x="117918" y="927207"/>
                        <a:pt x="133011" y="986883"/>
                        <a:pt x="134371" y="1067116"/>
                      </a:cubicBezTo>
                      <a:cubicBezTo>
                        <a:pt x="135737" y="1159002"/>
                        <a:pt x="117918" y="1252968"/>
                        <a:pt x="80884" y="1347597"/>
                      </a:cubicBezTo>
                      <a:cubicBezTo>
                        <a:pt x="74032" y="1365434"/>
                        <a:pt x="82936" y="1385328"/>
                        <a:pt x="100081" y="1392180"/>
                      </a:cubicBezTo>
                      <a:cubicBezTo>
                        <a:pt x="104190" y="1393540"/>
                        <a:pt x="108322" y="1394923"/>
                        <a:pt x="112431" y="1394923"/>
                      </a:cubicBezTo>
                      <a:cubicBezTo>
                        <a:pt x="126136" y="1394923"/>
                        <a:pt x="139172" y="1386688"/>
                        <a:pt x="144664" y="1372978"/>
                      </a:cubicBezTo>
                      <a:cubicBezTo>
                        <a:pt x="185115" y="1270108"/>
                        <a:pt x="205008" y="1167238"/>
                        <a:pt x="202951" y="1066419"/>
                      </a:cubicBezTo>
                      <a:cubicBezTo>
                        <a:pt x="201591" y="978642"/>
                        <a:pt x="184446" y="912114"/>
                        <a:pt x="169353" y="853135"/>
                      </a:cubicBezTo>
                      <a:cubicBezTo>
                        <a:pt x="152208" y="786607"/>
                        <a:pt x="137120" y="729011"/>
                        <a:pt x="143304" y="648087"/>
                      </a:cubicBezTo>
                      <a:cubicBezTo>
                        <a:pt x="148796" y="581558"/>
                        <a:pt x="167992" y="515727"/>
                        <a:pt x="200225" y="451948"/>
                      </a:cubicBezTo>
                      <a:cubicBezTo>
                        <a:pt x="209135" y="453314"/>
                        <a:pt x="217370" y="454697"/>
                        <a:pt x="226971" y="454697"/>
                      </a:cubicBezTo>
                      <a:cubicBezTo>
                        <a:pt x="233824" y="454697"/>
                        <a:pt x="240682" y="453337"/>
                        <a:pt x="247557" y="452645"/>
                      </a:cubicBezTo>
                      <a:cubicBezTo>
                        <a:pt x="246865" y="523968"/>
                        <a:pt x="252357" y="595297"/>
                        <a:pt x="264702" y="665238"/>
                      </a:cubicBezTo>
                      <a:cubicBezTo>
                        <a:pt x="278406" y="746162"/>
                        <a:pt x="296243" y="801037"/>
                        <a:pt x="312028" y="849032"/>
                      </a:cubicBezTo>
                      <a:cubicBezTo>
                        <a:pt x="323012" y="883322"/>
                        <a:pt x="333973" y="915560"/>
                        <a:pt x="341517" y="953262"/>
                      </a:cubicBezTo>
                      <a:cubicBezTo>
                        <a:pt x="367572" y="1075329"/>
                        <a:pt x="356610" y="1210437"/>
                        <a:pt x="309284" y="1353089"/>
                      </a:cubicBezTo>
                      <a:cubicBezTo>
                        <a:pt x="303118" y="1370926"/>
                        <a:pt x="313388" y="1390123"/>
                        <a:pt x="331224" y="1396283"/>
                      </a:cubicBezTo>
                      <a:cubicBezTo>
                        <a:pt x="334665" y="1397643"/>
                        <a:pt x="338082" y="1398341"/>
                        <a:pt x="342209" y="1398341"/>
                      </a:cubicBezTo>
                      <a:cubicBezTo>
                        <a:pt x="356610" y="1398341"/>
                        <a:pt x="370338" y="1389431"/>
                        <a:pt x="374447" y="1375029"/>
                      </a:cubicBezTo>
                      <a:cubicBezTo>
                        <a:pt x="425882" y="1220033"/>
                        <a:pt x="437535" y="1073271"/>
                        <a:pt x="408737" y="938860"/>
                      </a:cubicBezTo>
                      <a:cubicBezTo>
                        <a:pt x="399827" y="897027"/>
                        <a:pt x="388843" y="863428"/>
                        <a:pt x="377190" y="827755"/>
                      </a:cubicBezTo>
                      <a:cubicBezTo>
                        <a:pt x="361411" y="779069"/>
                        <a:pt x="344957" y="728994"/>
                        <a:pt x="331916" y="653562"/>
                      </a:cubicBezTo>
                      <a:cubicBezTo>
                        <a:pt x="319571" y="581541"/>
                        <a:pt x="316137" y="508166"/>
                        <a:pt x="317520" y="434786"/>
                      </a:cubicBezTo>
                      <a:cubicBezTo>
                        <a:pt x="397753" y="399804"/>
                        <a:pt x="453988" y="319571"/>
                        <a:pt x="453988" y="226994"/>
                      </a:cubicBezTo>
                      <a:cubicBezTo>
                        <a:pt x="453988" y="101487"/>
                        <a:pt x="352478" y="0"/>
                        <a:pt x="226994" y="0"/>
                      </a:cubicBezTo>
                      <a:cubicBezTo>
                        <a:pt x="101487" y="0"/>
                        <a:pt x="0" y="101510"/>
                        <a:pt x="0" y="226994"/>
                      </a:cubicBezTo>
                      <a:cubicBezTo>
                        <a:pt x="-46" y="318234"/>
                        <a:pt x="54807" y="396415"/>
                        <a:pt x="132988" y="432757"/>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99" name="Freeform: Shape 1384">
                  <a:extLst>
                    <a:ext uri="{FF2B5EF4-FFF2-40B4-BE49-F238E27FC236}">
                      <a16:creationId xmlns:a16="http://schemas.microsoft.com/office/drawing/2014/main" id="{01CA4B56-2791-C613-5BB9-A8FF6695EC24}"/>
                    </a:ext>
                  </a:extLst>
                </p:cNvPr>
                <p:cNvSpPr/>
                <p:nvPr/>
              </p:nvSpPr>
              <p:spPr>
                <a:xfrm>
                  <a:off x="4865100" y="22833670"/>
                  <a:ext cx="120196" cy="326690"/>
                </a:xfrm>
                <a:custGeom>
                  <a:avLst/>
                  <a:gdLst>
                    <a:gd name="connsiteX0" fmla="*/ 454051 w 454051"/>
                    <a:gd name="connsiteY0" fmla="*/ 1171341 h 1399014"/>
                    <a:gd name="connsiteX1" fmla="*/ 317583 w 454051"/>
                    <a:gd name="connsiteY1" fmla="*/ 963549 h 1399014"/>
                    <a:gd name="connsiteX2" fmla="*/ 331984 w 454051"/>
                    <a:gd name="connsiteY2" fmla="*/ 744773 h 1399014"/>
                    <a:gd name="connsiteX3" fmla="*/ 377253 w 454051"/>
                    <a:gd name="connsiteY3" fmla="*/ 570580 h 1399014"/>
                    <a:gd name="connsiteX4" fmla="*/ 408800 w 454051"/>
                    <a:gd name="connsiteY4" fmla="*/ 459475 h 1399014"/>
                    <a:gd name="connsiteX5" fmla="*/ 374510 w 454051"/>
                    <a:gd name="connsiteY5" fmla="*/ 23306 h 1399014"/>
                    <a:gd name="connsiteX6" fmla="*/ 342271 w 454051"/>
                    <a:gd name="connsiteY6" fmla="*/ 0 h 1399014"/>
                    <a:gd name="connsiteX7" fmla="*/ 331287 w 454051"/>
                    <a:gd name="connsiteY7" fmla="*/ 2052 h 1399014"/>
                    <a:gd name="connsiteX8" fmla="*/ 309347 w 454051"/>
                    <a:gd name="connsiteY8" fmla="*/ 45252 h 1399014"/>
                    <a:gd name="connsiteX9" fmla="*/ 341580 w 454051"/>
                    <a:gd name="connsiteY9" fmla="*/ 445079 h 1399014"/>
                    <a:gd name="connsiteX10" fmla="*/ 312091 w 454051"/>
                    <a:gd name="connsiteY10" fmla="*/ 549309 h 1399014"/>
                    <a:gd name="connsiteX11" fmla="*/ 264765 w 454051"/>
                    <a:gd name="connsiteY11" fmla="*/ 733103 h 1399014"/>
                    <a:gd name="connsiteX12" fmla="*/ 247620 w 454051"/>
                    <a:gd name="connsiteY12" fmla="*/ 945695 h 1399014"/>
                    <a:gd name="connsiteX13" fmla="*/ 227034 w 454051"/>
                    <a:gd name="connsiteY13" fmla="*/ 943644 h 1399014"/>
                    <a:gd name="connsiteX14" fmla="*/ 200294 w 454051"/>
                    <a:gd name="connsiteY14" fmla="*/ 946387 h 1399014"/>
                    <a:gd name="connsiteX15" fmla="*/ 143367 w 454051"/>
                    <a:gd name="connsiteY15" fmla="*/ 750248 h 1399014"/>
                    <a:gd name="connsiteX16" fmla="*/ 169416 w 454051"/>
                    <a:gd name="connsiteY16" fmla="*/ 545200 h 1399014"/>
                    <a:gd name="connsiteX17" fmla="*/ 203014 w 454051"/>
                    <a:gd name="connsiteY17" fmla="*/ 331916 h 1399014"/>
                    <a:gd name="connsiteX18" fmla="*/ 144727 w 454051"/>
                    <a:gd name="connsiteY18" fmla="*/ 25358 h 1399014"/>
                    <a:gd name="connsiteX19" fmla="*/ 112488 w 454051"/>
                    <a:gd name="connsiteY19" fmla="*/ 3412 h 1399014"/>
                    <a:gd name="connsiteX20" fmla="*/ 100144 w 454051"/>
                    <a:gd name="connsiteY20" fmla="*/ 6161 h 1399014"/>
                    <a:gd name="connsiteX21" fmla="*/ 80947 w 454051"/>
                    <a:gd name="connsiteY21" fmla="*/ 50738 h 1399014"/>
                    <a:gd name="connsiteX22" fmla="*/ 134434 w 454051"/>
                    <a:gd name="connsiteY22" fmla="*/ 331219 h 1399014"/>
                    <a:gd name="connsiteX23" fmla="*/ 102893 w 454051"/>
                    <a:gd name="connsiteY23" fmla="*/ 528723 h 1399014"/>
                    <a:gd name="connsiteX24" fmla="*/ 75455 w 454051"/>
                    <a:gd name="connsiteY24" fmla="*/ 756409 h 1399014"/>
                    <a:gd name="connsiteX25" fmla="*/ 133051 w 454051"/>
                    <a:gd name="connsiteY25" fmla="*/ 965589 h 1399014"/>
                    <a:gd name="connsiteX26" fmla="*/ 0 w 454051"/>
                    <a:gd name="connsiteY26" fmla="*/ 1172021 h 1399014"/>
                    <a:gd name="connsiteX27" fmla="*/ 226994 w 454051"/>
                    <a:gd name="connsiteY27" fmla="*/ 1399015 h 1399014"/>
                    <a:gd name="connsiteX28" fmla="*/ 454051 w 454051"/>
                    <a:gd name="connsiteY28" fmla="*/ 1171352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14">
                      <a:moveTo>
                        <a:pt x="454051" y="1171341"/>
                      </a:moveTo>
                      <a:cubicBezTo>
                        <a:pt x="454051" y="1078072"/>
                        <a:pt x="397816" y="998531"/>
                        <a:pt x="317583" y="963549"/>
                      </a:cubicBezTo>
                      <a:cubicBezTo>
                        <a:pt x="315531" y="890168"/>
                        <a:pt x="319634" y="816788"/>
                        <a:pt x="331984" y="744773"/>
                      </a:cubicBezTo>
                      <a:cubicBezTo>
                        <a:pt x="345020" y="669341"/>
                        <a:pt x="361474" y="619266"/>
                        <a:pt x="377253" y="570580"/>
                      </a:cubicBezTo>
                      <a:cubicBezTo>
                        <a:pt x="388912" y="534930"/>
                        <a:pt x="399890" y="500640"/>
                        <a:pt x="408800" y="459475"/>
                      </a:cubicBezTo>
                      <a:cubicBezTo>
                        <a:pt x="437598" y="325058"/>
                        <a:pt x="425945" y="178302"/>
                        <a:pt x="374510" y="23306"/>
                      </a:cubicBezTo>
                      <a:cubicBezTo>
                        <a:pt x="369709" y="8910"/>
                        <a:pt x="356673" y="0"/>
                        <a:pt x="342271" y="0"/>
                      </a:cubicBezTo>
                      <a:cubicBezTo>
                        <a:pt x="338837" y="0"/>
                        <a:pt x="335419" y="692"/>
                        <a:pt x="331287" y="2052"/>
                      </a:cubicBezTo>
                      <a:cubicBezTo>
                        <a:pt x="313451" y="8213"/>
                        <a:pt x="303855" y="27438"/>
                        <a:pt x="309347" y="45252"/>
                      </a:cubicBezTo>
                      <a:cubicBezTo>
                        <a:pt x="356673" y="188572"/>
                        <a:pt x="367635" y="323012"/>
                        <a:pt x="341580" y="445079"/>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7"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2" y="3412"/>
                        <a:pt x="112488"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47" y="1399038"/>
                        <a:pt x="454051" y="1296859"/>
                        <a:pt x="454051"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63" name="Group 98">
                <a:extLst>
                  <a:ext uri="{FF2B5EF4-FFF2-40B4-BE49-F238E27FC236}">
                    <a16:creationId xmlns:a16="http://schemas.microsoft.com/office/drawing/2014/main" id="{730A6ABF-F4C4-F871-1A5E-0581F00D62F3}"/>
                  </a:ext>
                </a:extLst>
              </p:cNvPr>
              <p:cNvGrpSpPr/>
              <p:nvPr/>
            </p:nvGrpSpPr>
            <p:grpSpPr>
              <a:xfrm>
                <a:off x="11547822" y="4281050"/>
                <a:ext cx="57638" cy="308891"/>
                <a:chOff x="4990814" y="22500728"/>
                <a:chExt cx="120196" cy="659630"/>
              </a:xfrm>
            </p:grpSpPr>
            <p:sp>
              <p:nvSpPr>
                <p:cNvPr id="96" name="Freeform: Shape 1381">
                  <a:extLst>
                    <a:ext uri="{FF2B5EF4-FFF2-40B4-BE49-F238E27FC236}">
                      <a16:creationId xmlns:a16="http://schemas.microsoft.com/office/drawing/2014/main" id="{DEE90BA9-05DF-BF84-2FFA-75134F868E33}"/>
                    </a:ext>
                  </a:extLst>
                </p:cNvPr>
                <p:cNvSpPr/>
                <p:nvPr/>
              </p:nvSpPr>
              <p:spPr>
                <a:xfrm>
                  <a:off x="4990814" y="22500728"/>
                  <a:ext cx="120196" cy="326692"/>
                </a:xfrm>
                <a:custGeom>
                  <a:avLst/>
                  <a:gdLst>
                    <a:gd name="connsiteX0" fmla="*/ 226994 w 454051"/>
                    <a:gd name="connsiteY0" fmla="*/ 0 h 1399020"/>
                    <a:gd name="connsiteX1" fmla="*/ 0 w 454051"/>
                    <a:gd name="connsiteY1" fmla="*/ 226994 h 1399020"/>
                    <a:gd name="connsiteX2" fmla="*/ 133051 w 454051"/>
                    <a:gd name="connsiteY2" fmla="*/ 433426 h 1399020"/>
                    <a:gd name="connsiteX3" fmla="*/ 75455 w 454051"/>
                    <a:gd name="connsiteY3" fmla="*/ 642606 h 1399020"/>
                    <a:gd name="connsiteX4" fmla="*/ 102893 w 454051"/>
                    <a:gd name="connsiteY4" fmla="*/ 870292 h 1399020"/>
                    <a:gd name="connsiteX5" fmla="*/ 134434 w 454051"/>
                    <a:gd name="connsiteY5" fmla="*/ 1067796 h 1399020"/>
                    <a:gd name="connsiteX6" fmla="*/ 80947 w 454051"/>
                    <a:gd name="connsiteY6" fmla="*/ 1348277 h 1399020"/>
                    <a:gd name="connsiteX7" fmla="*/ 100144 w 454051"/>
                    <a:gd name="connsiteY7" fmla="*/ 1392860 h 1399020"/>
                    <a:gd name="connsiteX8" fmla="*/ 112488 w 454051"/>
                    <a:gd name="connsiteY8" fmla="*/ 1395603 h 1399020"/>
                    <a:gd name="connsiteX9" fmla="*/ 144727 w 454051"/>
                    <a:gd name="connsiteY9" fmla="*/ 1373658 h 1399020"/>
                    <a:gd name="connsiteX10" fmla="*/ 203014 w 454051"/>
                    <a:gd name="connsiteY10" fmla="*/ 1067099 h 1399020"/>
                    <a:gd name="connsiteX11" fmla="*/ 169416 w 454051"/>
                    <a:gd name="connsiteY11" fmla="*/ 853815 h 1399020"/>
                    <a:gd name="connsiteX12" fmla="*/ 143366 w 454051"/>
                    <a:gd name="connsiteY12" fmla="*/ 648767 h 1399020"/>
                    <a:gd name="connsiteX13" fmla="*/ 200294 w 454051"/>
                    <a:gd name="connsiteY13" fmla="*/ 452628 h 1399020"/>
                    <a:gd name="connsiteX14" fmla="*/ 227034 w 454051"/>
                    <a:gd name="connsiteY14" fmla="*/ 455377 h 1399020"/>
                    <a:gd name="connsiteX15" fmla="*/ 247620 w 454051"/>
                    <a:gd name="connsiteY15" fmla="*/ 453325 h 1399020"/>
                    <a:gd name="connsiteX16" fmla="*/ 264765 w 454051"/>
                    <a:gd name="connsiteY16" fmla="*/ 665918 h 1399020"/>
                    <a:gd name="connsiteX17" fmla="*/ 312091 w 454051"/>
                    <a:gd name="connsiteY17" fmla="*/ 849712 h 1399020"/>
                    <a:gd name="connsiteX18" fmla="*/ 341580 w 454051"/>
                    <a:gd name="connsiteY18" fmla="*/ 953942 h 1399020"/>
                    <a:gd name="connsiteX19" fmla="*/ 309347 w 454051"/>
                    <a:gd name="connsiteY19" fmla="*/ 1353769 h 1399020"/>
                    <a:gd name="connsiteX20" fmla="*/ 331287 w 454051"/>
                    <a:gd name="connsiteY20" fmla="*/ 1396963 h 1399020"/>
                    <a:gd name="connsiteX21" fmla="*/ 342271 w 454051"/>
                    <a:gd name="connsiteY21" fmla="*/ 1399021 h 1399020"/>
                    <a:gd name="connsiteX22" fmla="*/ 374510 w 454051"/>
                    <a:gd name="connsiteY22" fmla="*/ 1375709 h 1399020"/>
                    <a:gd name="connsiteX23" fmla="*/ 408800 w 454051"/>
                    <a:gd name="connsiteY23" fmla="*/ 939540 h 1399020"/>
                    <a:gd name="connsiteX24" fmla="*/ 377253 w 454051"/>
                    <a:gd name="connsiteY24" fmla="*/ 828435 h 1399020"/>
                    <a:gd name="connsiteX25" fmla="*/ 331984 w 454051"/>
                    <a:gd name="connsiteY25" fmla="*/ 654242 h 1399020"/>
                    <a:gd name="connsiteX26" fmla="*/ 317583 w 454051"/>
                    <a:gd name="connsiteY26" fmla="*/ 435466 h 1399020"/>
                    <a:gd name="connsiteX27" fmla="*/ 454051 w 454051"/>
                    <a:gd name="connsiteY27" fmla="*/ 227674 h 1399020"/>
                    <a:gd name="connsiteX28" fmla="*/ 226994 w 454051"/>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1"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1" y="927887"/>
                        <a:pt x="133074" y="987563"/>
                        <a:pt x="134434" y="1067796"/>
                      </a:cubicBezTo>
                      <a:cubicBezTo>
                        <a:pt x="135800" y="1159682"/>
                        <a:pt x="117981" y="1253648"/>
                        <a:pt x="80947" y="1348277"/>
                      </a:cubicBezTo>
                      <a:cubicBezTo>
                        <a:pt x="74095" y="1366114"/>
                        <a:pt x="82999" y="1386008"/>
                        <a:pt x="100144" y="1392860"/>
                      </a:cubicBezTo>
                      <a:cubicBezTo>
                        <a:pt x="104253" y="1394220"/>
                        <a:pt x="108385" y="1395603"/>
                        <a:pt x="112488" y="1395603"/>
                      </a:cubicBezTo>
                      <a:cubicBezTo>
                        <a:pt x="126199" y="1395603"/>
                        <a:pt x="139235" y="1387368"/>
                        <a:pt x="144727" y="1373658"/>
                      </a:cubicBezTo>
                      <a:cubicBezTo>
                        <a:pt x="185177" y="1270788"/>
                        <a:pt x="205071" y="1167918"/>
                        <a:pt x="203014" y="1067099"/>
                      </a:cubicBezTo>
                      <a:cubicBezTo>
                        <a:pt x="201654" y="979322"/>
                        <a:pt x="184509" y="912794"/>
                        <a:pt x="169416" y="853815"/>
                      </a:cubicBezTo>
                      <a:cubicBezTo>
                        <a:pt x="152271" y="787287"/>
                        <a:pt x="137183" y="729691"/>
                        <a:pt x="143366" y="648767"/>
                      </a:cubicBezTo>
                      <a:cubicBezTo>
                        <a:pt x="148859" y="582239"/>
                        <a:pt x="168055" y="516407"/>
                        <a:pt x="200294" y="452628"/>
                      </a:cubicBezTo>
                      <a:cubicBezTo>
                        <a:pt x="209198" y="453994"/>
                        <a:pt x="217439" y="455377"/>
                        <a:pt x="227034" y="455377"/>
                      </a:cubicBezTo>
                      <a:cubicBezTo>
                        <a:pt x="233886" y="455377"/>
                        <a:pt x="240744" y="454017"/>
                        <a:pt x="247620" y="453325"/>
                      </a:cubicBezTo>
                      <a:cubicBezTo>
                        <a:pt x="246928" y="524648"/>
                        <a:pt x="252420" y="595977"/>
                        <a:pt x="264765" y="665918"/>
                      </a:cubicBezTo>
                      <a:cubicBezTo>
                        <a:pt x="278469" y="746842"/>
                        <a:pt x="296306" y="801717"/>
                        <a:pt x="312091" y="849712"/>
                      </a:cubicBezTo>
                      <a:cubicBezTo>
                        <a:pt x="323075" y="884002"/>
                        <a:pt x="334036" y="916240"/>
                        <a:pt x="341580" y="953942"/>
                      </a:cubicBezTo>
                      <a:cubicBezTo>
                        <a:pt x="367635" y="1076009"/>
                        <a:pt x="356673" y="1211117"/>
                        <a:pt x="309347" y="1353769"/>
                      </a:cubicBezTo>
                      <a:cubicBezTo>
                        <a:pt x="303186" y="1371606"/>
                        <a:pt x="313451" y="1390803"/>
                        <a:pt x="331287" y="1396963"/>
                      </a:cubicBezTo>
                      <a:cubicBezTo>
                        <a:pt x="334728" y="1398323"/>
                        <a:pt x="338145" y="1399021"/>
                        <a:pt x="342271" y="1399021"/>
                      </a:cubicBezTo>
                      <a:cubicBezTo>
                        <a:pt x="356673" y="1399021"/>
                        <a:pt x="370401" y="1390111"/>
                        <a:pt x="374510" y="1375709"/>
                      </a:cubicBezTo>
                      <a:cubicBezTo>
                        <a:pt x="425945" y="1220713"/>
                        <a:pt x="437598" y="1073951"/>
                        <a:pt x="408800" y="939540"/>
                      </a:cubicBezTo>
                      <a:cubicBezTo>
                        <a:pt x="399890" y="897707"/>
                        <a:pt x="388906" y="864108"/>
                        <a:pt x="377253" y="828435"/>
                      </a:cubicBezTo>
                      <a:cubicBezTo>
                        <a:pt x="361474" y="779749"/>
                        <a:pt x="345020" y="729674"/>
                        <a:pt x="331984" y="654242"/>
                      </a:cubicBezTo>
                      <a:cubicBezTo>
                        <a:pt x="319634" y="582221"/>
                        <a:pt x="316200" y="508846"/>
                        <a:pt x="317583" y="435466"/>
                      </a:cubicBezTo>
                      <a:cubicBezTo>
                        <a:pt x="397816" y="400484"/>
                        <a:pt x="454051" y="320251"/>
                        <a:pt x="454051" y="227674"/>
                      </a:cubicBezTo>
                      <a:cubicBezTo>
                        <a:pt x="454005" y="101521"/>
                        <a:pt x="352496"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97" name="Freeform: Shape 1382">
                  <a:extLst>
                    <a:ext uri="{FF2B5EF4-FFF2-40B4-BE49-F238E27FC236}">
                      <a16:creationId xmlns:a16="http://schemas.microsoft.com/office/drawing/2014/main" id="{B5A0BA27-6FA5-15FF-9F68-617E4A0EDE98}"/>
                    </a:ext>
                  </a:extLst>
                </p:cNvPr>
                <p:cNvSpPr/>
                <p:nvPr/>
              </p:nvSpPr>
              <p:spPr>
                <a:xfrm>
                  <a:off x="4990830" y="22833668"/>
                  <a:ext cx="120179" cy="326690"/>
                </a:xfrm>
                <a:custGeom>
                  <a:avLst/>
                  <a:gdLst>
                    <a:gd name="connsiteX0" fmla="*/ 317583 w 453988"/>
                    <a:gd name="connsiteY0" fmla="*/ 963549 h 1399014"/>
                    <a:gd name="connsiteX1" fmla="*/ 331984 w 453988"/>
                    <a:gd name="connsiteY1" fmla="*/ 744773 h 1399014"/>
                    <a:gd name="connsiteX2" fmla="*/ 377253 w 453988"/>
                    <a:gd name="connsiteY2" fmla="*/ 570580 h 1399014"/>
                    <a:gd name="connsiteX3" fmla="*/ 408800 w 453988"/>
                    <a:gd name="connsiteY3" fmla="*/ 459475 h 1399014"/>
                    <a:gd name="connsiteX4" fmla="*/ 374510 w 453988"/>
                    <a:gd name="connsiteY4" fmla="*/ 23306 h 1399014"/>
                    <a:gd name="connsiteX5" fmla="*/ 342271 w 453988"/>
                    <a:gd name="connsiteY5" fmla="*/ 0 h 1399014"/>
                    <a:gd name="connsiteX6" fmla="*/ 331287 w 453988"/>
                    <a:gd name="connsiteY6" fmla="*/ 2052 h 1399014"/>
                    <a:gd name="connsiteX7" fmla="*/ 309347 w 453988"/>
                    <a:gd name="connsiteY7" fmla="*/ 45251 h 1399014"/>
                    <a:gd name="connsiteX8" fmla="*/ 341580 w 453988"/>
                    <a:gd name="connsiteY8" fmla="*/ 445078 h 1399014"/>
                    <a:gd name="connsiteX9" fmla="*/ 312091 w 453988"/>
                    <a:gd name="connsiteY9" fmla="*/ 549309 h 1399014"/>
                    <a:gd name="connsiteX10" fmla="*/ 264765 w 453988"/>
                    <a:gd name="connsiteY10" fmla="*/ 733103 h 1399014"/>
                    <a:gd name="connsiteX11" fmla="*/ 247620 w 453988"/>
                    <a:gd name="connsiteY11" fmla="*/ 945695 h 1399014"/>
                    <a:gd name="connsiteX12" fmla="*/ 227034 w 453988"/>
                    <a:gd name="connsiteY12" fmla="*/ 943644 h 1399014"/>
                    <a:gd name="connsiteX13" fmla="*/ 200294 w 453988"/>
                    <a:gd name="connsiteY13" fmla="*/ 946387 h 1399014"/>
                    <a:gd name="connsiteX14" fmla="*/ 143366 w 453988"/>
                    <a:gd name="connsiteY14" fmla="*/ 750248 h 1399014"/>
                    <a:gd name="connsiteX15" fmla="*/ 169416 w 453988"/>
                    <a:gd name="connsiteY15" fmla="*/ 545200 h 1399014"/>
                    <a:gd name="connsiteX16" fmla="*/ 203014 w 453988"/>
                    <a:gd name="connsiteY16" fmla="*/ 331916 h 1399014"/>
                    <a:gd name="connsiteX17" fmla="*/ 144727 w 453988"/>
                    <a:gd name="connsiteY17" fmla="*/ 25358 h 1399014"/>
                    <a:gd name="connsiteX18" fmla="*/ 112494 w 453988"/>
                    <a:gd name="connsiteY18" fmla="*/ 3412 h 1399014"/>
                    <a:gd name="connsiteX19" fmla="*/ 100144 w 453988"/>
                    <a:gd name="connsiteY19" fmla="*/ 6161 h 1399014"/>
                    <a:gd name="connsiteX20" fmla="*/ 80947 w 453988"/>
                    <a:gd name="connsiteY20" fmla="*/ 50738 h 1399014"/>
                    <a:gd name="connsiteX21" fmla="*/ 134434 w 453988"/>
                    <a:gd name="connsiteY21" fmla="*/ 331219 h 1399014"/>
                    <a:gd name="connsiteX22" fmla="*/ 102893 w 453988"/>
                    <a:gd name="connsiteY22" fmla="*/ 528723 h 1399014"/>
                    <a:gd name="connsiteX23" fmla="*/ 75455 w 453988"/>
                    <a:gd name="connsiteY23" fmla="*/ 756409 h 1399014"/>
                    <a:gd name="connsiteX24" fmla="*/ 133051 w 453988"/>
                    <a:gd name="connsiteY24" fmla="*/ 965589 h 1399014"/>
                    <a:gd name="connsiteX25" fmla="*/ 0 w 453988"/>
                    <a:gd name="connsiteY25" fmla="*/ 1172021 h 1399014"/>
                    <a:gd name="connsiteX26" fmla="*/ 226994 w 453988"/>
                    <a:gd name="connsiteY26" fmla="*/ 1399015 h 1399014"/>
                    <a:gd name="connsiteX27" fmla="*/ 453988 w 453988"/>
                    <a:gd name="connsiteY27" fmla="*/ 1172021 h 1399014"/>
                    <a:gd name="connsiteX28" fmla="*/ 317588 w 453988"/>
                    <a:gd name="connsiteY28" fmla="*/ 963555 h 13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9014">
                      <a:moveTo>
                        <a:pt x="317583" y="963549"/>
                      </a:moveTo>
                      <a:cubicBezTo>
                        <a:pt x="315531" y="890168"/>
                        <a:pt x="319634" y="816788"/>
                        <a:pt x="331984" y="744773"/>
                      </a:cubicBezTo>
                      <a:cubicBezTo>
                        <a:pt x="345020" y="669341"/>
                        <a:pt x="361474" y="619266"/>
                        <a:pt x="377253" y="570580"/>
                      </a:cubicBezTo>
                      <a:cubicBezTo>
                        <a:pt x="388911" y="534930"/>
                        <a:pt x="399890" y="500640"/>
                        <a:pt x="408800" y="459475"/>
                      </a:cubicBezTo>
                      <a:cubicBezTo>
                        <a:pt x="437598" y="325058"/>
                        <a:pt x="425945" y="178302"/>
                        <a:pt x="374510" y="23306"/>
                      </a:cubicBezTo>
                      <a:cubicBezTo>
                        <a:pt x="369709" y="8904"/>
                        <a:pt x="356673" y="0"/>
                        <a:pt x="342271" y="0"/>
                      </a:cubicBezTo>
                      <a:cubicBezTo>
                        <a:pt x="338837" y="0"/>
                        <a:pt x="335419" y="691"/>
                        <a:pt x="331287" y="2052"/>
                      </a:cubicBezTo>
                      <a:cubicBezTo>
                        <a:pt x="313451" y="8213"/>
                        <a:pt x="303855" y="27438"/>
                        <a:pt x="309347" y="45251"/>
                      </a:cubicBezTo>
                      <a:cubicBezTo>
                        <a:pt x="356673" y="188572"/>
                        <a:pt x="367635" y="323012"/>
                        <a:pt x="341580" y="445078"/>
                      </a:cubicBezTo>
                      <a:cubicBezTo>
                        <a:pt x="333345" y="482803"/>
                        <a:pt x="323075" y="515019"/>
                        <a:pt x="312091" y="549309"/>
                      </a:cubicBezTo>
                      <a:cubicBezTo>
                        <a:pt x="296306" y="597995"/>
                        <a:pt x="278492" y="652179"/>
                        <a:pt x="264765" y="733103"/>
                      </a:cubicBezTo>
                      <a:cubicBezTo>
                        <a:pt x="253112" y="803043"/>
                        <a:pt x="246928" y="874372"/>
                        <a:pt x="247620" y="945695"/>
                      </a:cubicBezTo>
                      <a:cubicBezTo>
                        <a:pt x="240767" y="945004"/>
                        <a:pt x="233909" y="943644"/>
                        <a:pt x="227034" y="943644"/>
                      </a:cubicBezTo>
                      <a:cubicBezTo>
                        <a:pt x="218130" y="943644"/>
                        <a:pt x="209198" y="945004"/>
                        <a:pt x="200294" y="946387"/>
                      </a:cubicBezTo>
                      <a:cubicBezTo>
                        <a:pt x="168055" y="882608"/>
                        <a:pt x="148859" y="816771"/>
                        <a:pt x="143366" y="750248"/>
                      </a:cubicBezTo>
                      <a:cubicBezTo>
                        <a:pt x="137206" y="670015"/>
                        <a:pt x="151602" y="612397"/>
                        <a:pt x="169416" y="545200"/>
                      </a:cubicBezTo>
                      <a:cubicBezTo>
                        <a:pt x="184509" y="486221"/>
                        <a:pt x="201654" y="419693"/>
                        <a:pt x="203014" y="331916"/>
                      </a:cubicBezTo>
                      <a:cubicBezTo>
                        <a:pt x="204374" y="231098"/>
                        <a:pt x="185177" y="128228"/>
                        <a:pt x="144727" y="25358"/>
                      </a:cubicBezTo>
                      <a:cubicBezTo>
                        <a:pt x="139235" y="11653"/>
                        <a:pt x="126221" y="3412"/>
                        <a:pt x="112494" y="3412"/>
                      </a:cubicBezTo>
                      <a:cubicBezTo>
                        <a:pt x="108385" y="3412"/>
                        <a:pt x="104253" y="4103"/>
                        <a:pt x="100144" y="6161"/>
                      </a:cubicBezTo>
                      <a:cubicBezTo>
                        <a:pt x="82307" y="13013"/>
                        <a:pt x="74095" y="32901"/>
                        <a:pt x="80947" y="50738"/>
                      </a:cubicBezTo>
                      <a:cubicBezTo>
                        <a:pt x="117981" y="145373"/>
                        <a:pt x="136491" y="239333"/>
                        <a:pt x="134434" y="331219"/>
                      </a:cubicBezTo>
                      <a:cubicBezTo>
                        <a:pt x="133074" y="410783"/>
                        <a:pt x="117981" y="470430"/>
                        <a:pt x="102893" y="528723"/>
                      </a:cubicBezTo>
                      <a:cubicBezTo>
                        <a:pt x="85748" y="595252"/>
                        <a:pt x="67911" y="663832"/>
                        <a:pt x="75455" y="756409"/>
                      </a:cubicBezTo>
                      <a:cubicBezTo>
                        <a:pt x="80947" y="827040"/>
                        <a:pt x="100836" y="897678"/>
                        <a:pt x="133051" y="965589"/>
                      </a:cubicBezTo>
                      <a:cubicBezTo>
                        <a:pt x="54870" y="1001245"/>
                        <a:pt x="0" y="1080112"/>
                        <a:pt x="0" y="1172021"/>
                      </a:cubicBezTo>
                      <a:cubicBezTo>
                        <a:pt x="0" y="1297528"/>
                        <a:pt x="101510" y="1399015"/>
                        <a:pt x="226994" y="1399015"/>
                      </a:cubicBezTo>
                      <a:cubicBezTo>
                        <a:pt x="352501" y="1399015"/>
                        <a:pt x="453988" y="1297505"/>
                        <a:pt x="453988" y="1172021"/>
                      </a:cubicBezTo>
                      <a:cubicBezTo>
                        <a:pt x="454080" y="1078078"/>
                        <a:pt x="397821" y="998542"/>
                        <a:pt x="317588" y="963555"/>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grpSp>
            <p:nvGrpSpPr>
              <p:cNvPr id="64" name="Group 99">
                <a:extLst>
                  <a:ext uri="{FF2B5EF4-FFF2-40B4-BE49-F238E27FC236}">
                    <a16:creationId xmlns:a16="http://schemas.microsoft.com/office/drawing/2014/main" id="{7D3B0428-508F-E874-9EA9-C7ABEB1DFE25}"/>
                  </a:ext>
                </a:extLst>
              </p:cNvPr>
              <p:cNvGrpSpPr/>
              <p:nvPr/>
            </p:nvGrpSpPr>
            <p:grpSpPr>
              <a:xfrm>
                <a:off x="11603938" y="4281050"/>
                <a:ext cx="57637" cy="308818"/>
                <a:chOff x="5116528" y="22500728"/>
                <a:chExt cx="120195" cy="659474"/>
              </a:xfrm>
            </p:grpSpPr>
            <p:sp>
              <p:nvSpPr>
                <p:cNvPr id="94" name="Freeform: Shape 1379">
                  <a:extLst>
                    <a:ext uri="{FF2B5EF4-FFF2-40B4-BE49-F238E27FC236}">
                      <a16:creationId xmlns:a16="http://schemas.microsoft.com/office/drawing/2014/main" id="{9F04CE5F-9243-896D-1188-7B7C30CB4B77}"/>
                    </a:ext>
                  </a:extLst>
                </p:cNvPr>
                <p:cNvSpPr/>
                <p:nvPr/>
              </p:nvSpPr>
              <p:spPr>
                <a:xfrm>
                  <a:off x="5116528" y="22500728"/>
                  <a:ext cx="120195" cy="326692"/>
                </a:xfrm>
                <a:custGeom>
                  <a:avLst/>
                  <a:gdLst>
                    <a:gd name="connsiteX0" fmla="*/ 226994 w 454050"/>
                    <a:gd name="connsiteY0" fmla="*/ 0 h 1399020"/>
                    <a:gd name="connsiteX1" fmla="*/ 0 w 454050"/>
                    <a:gd name="connsiteY1" fmla="*/ 226994 h 1399020"/>
                    <a:gd name="connsiteX2" fmla="*/ 133051 w 454050"/>
                    <a:gd name="connsiteY2" fmla="*/ 433426 h 1399020"/>
                    <a:gd name="connsiteX3" fmla="*/ 75455 w 454050"/>
                    <a:gd name="connsiteY3" fmla="*/ 642606 h 1399020"/>
                    <a:gd name="connsiteX4" fmla="*/ 102893 w 454050"/>
                    <a:gd name="connsiteY4" fmla="*/ 870292 h 1399020"/>
                    <a:gd name="connsiteX5" fmla="*/ 134434 w 454050"/>
                    <a:gd name="connsiteY5" fmla="*/ 1067796 h 1399020"/>
                    <a:gd name="connsiteX6" fmla="*/ 80947 w 454050"/>
                    <a:gd name="connsiteY6" fmla="*/ 1348277 h 1399020"/>
                    <a:gd name="connsiteX7" fmla="*/ 100144 w 454050"/>
                    <a:gd name="connsiteY7" fmla="*/ 1392860 h 1399020"/>
                    <a:gd name="connsiteX8" fmla="*/ 112494 w 454050"/>
                    <a:gd name="connsiteY8" fmla="*/ 1395603 h 1399020"/>
                    <a:gd name="connsiteX9" fmla="*/ 144727 w 454050"/>
                    <a:gd name="connsiteY9" fmla="*/ 1373658 h 1399020"/>
                    <a:gd name="connsiteX10" fmla="*/ 203014 w 454050"/>
                    <a:gd name="connsiteY10" fmla="*/ 1067099 h 1399020"/>
                    <a:gd name="connsiteX11" fmla="*/ 169415 w 454050"/>
                    <a:gd name="connsiteY11" fmla="*/ 853815 h 1399020"/>
                    <a:gd name="connsiteX12" fmla="*/ 143366 w 454050"/>
                    <a:gd name="connsiteY12" fmla="*/ 648767 h 1399020"/>
                    <a:gd name="connsiteX13" fmla="*/ 200288 w 454050"/>
                    <a:gd name="connsiteY13" fmla="*/ 452628 h 1399020"/>
                    <a:gd name="connsiteX14" fmla="*/ 227034 w 454050"/>
                    <a:gd name="connsiteY14" fmla="*/ 455377 h 1399020"/>
                    <a:gd name="connsiteX15" fmla="*/ 247620 w 454050"/>
                    <a:gd name="connsiteY15" fmla="*/ 453325 h 1399020"/>
                    <a:gd name="connsiteX16" fmla="*/ 264765 w 454050"/>
                    <a:gd name="connsiteY16" fmla="*/ 665918 h 1399020"/>
                    <a:gd name="connsiteX17" fmla="*/ 312090 w 454050"/>
                    <a:gd name="connsiteY17" fmla="*/ 849712 h 1399020"/>
                    <a:gd name="connsiteX18" fmla="*/ 341580 w 454050"/>
                    <a:gd name="connsiteY18" fmla="*/ 953942 h 1399020"/>
                    <a:gd name="connsiteX19" fmla="*/ 309347 w 454050"/>
                    <a:gd name="connsiteY19" fmla="*/ 1353769 h 1399020"/>
                    <a:gd name="connsiteX20" fmla="*/ 331287 w 454050"/>
                    <a:gd name="connsiteY20" fmla="*/ 1396963 h 1399020"/>
                    <a:gd name="connsiteX21" fmla="*/ 342271 w 454050"/>
                    <a:gd name="connsiteY21" fmla="*/ 1399021 h 1399020"/>
                    <a:gd name="connsiteX22" fmla="*/ 374510 w 454050"/>
                    <a:gd name="connsiteY22" fmla="*/ 1375709 h 1399020"/>
                    <a:gd name="connsiteX23" fmla="*/ 408800 w 454050"/>
                    <a:gd name="connsiteY23" fmla="*/ 939540 h 1399020"/>
                    <a:gd name="connsiteX24" fmla="*/ 377253 w 454050"/>
                    <a:gd name="connsiteY24" fmla="*/ 828435 h 1399020"/>
                    <a:gd name="connsiteX25" fmla="*/ 331979 w 454050"/>
                    <a:gd name="connsiteY25" fmla="*/ 654242 h 1399020"/>
                    <a:gd name="connsiteX26" fmla="*/ 317582 w 454050"/>
                    <a:gd name="connsiteY26" fmla="*/ 435466 h 1399020"/>
                    <a:gd name="connsiteX27" fmla="*/ 454051 w 454050"/>
                    <a:gd name="connsiteY27" fmla="*/ 227674 h 1399020"/>
                    <a:gd name="connsiteX28" fmla="*/ 226994 w 454050"/>
                    <a:gd name="connsiteY28" fmla="*/ 11 h 139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4050" h="1399020">
                      <a:moveTo>
                        <a:pt x="226994" y="0"/>
                      </a:moveTo>
                      <a:cubicBezTo>
                        <a:pt x="101487" y="0"/>
                        <a:pt x="0" y="101510"/>
                        <a:pt x="0" y="226994"/>
                      </a:cubicBezTo>
                      <a:cubicBezTo>
                        <a:pt x="0" y="318880"/>
                        <a:pt x="54875" y="397084"/>
                        <a:pt x="133051" y="433426"/>
                      </a:cubicBezTo>
                      <a:cubicBezTo>
                        <a:pt x="100813" y="501314"/>
                        <a:pt x="80924" y="571277"/>
                        <a:pt x="75455" y="642606"/>
                      </a:cubicBezTo>
                      <a:cubicBezTo>
                        <a:pt x="67911" y="734492"/>
                        <a:pt x="85748" y="803763"/>
                        <a:pt x="102893" y="870292"/>
                      </a:cubicBezTo>
                      <a:cubicBezTo>
                        <a:pt x="117980" y="927887"/>
                        <a:pt x="133074" y="987563"/>
                        <a:pt x="134434" y="1067796"/>
                      </a:cubicBezTo>
                      <a:cubicBezTo>
                        <a:pt x="135800" y="1159682"/>
                        <a:pt x="117980" y="1253648"/>
                        <a:pt x="80947" y="1348277"/>
                      </a:cubicBezTo>
                      <a:cubicBezTo>
                        <a:pt x="74095" y="1366114"/>
                        <a:pt x="82999" y="1386008"/>
                        <a:pt x="100144" y="1392860"/>
                      </a:cubicBezTo>
                      <a:cubicBezTo>
                        <a:pt x="104253" y="1394220"/>
                        <a:pt x="108385" y="1395603"/>
                        <a:pt x="112494" y="1395603"/>
                      </a:cubicBezTo>
                      <a:cubicBezTo>
                        <a:pt x="126199" y="1395603"/>
                        <a:pt x="139234" y="1387368"/>
                        <a:pt x="144727" y="1373658"/>
                      </a:cubicBezTo>
                      <a:cubicBezTo>
                        <a:pt x="185177" y="1270788"/>
                        <a:pt x="205071" y="1167918"/>
                        <a:pt x="203014" y="1067099"/>
                      </a:cubicBezTo>
                      <a:cubicBezTo>
                        <a:pt x="201654" y="979322"/>
                        <a:pt x="184509" y="912794"/>
                        <a:pt x="169415" y="853815"/>
                      </a:cubicBezTo>
                      <a:cubicBezTo>
                        <a:pt x="152270" y="787287"/>
                        <a:pt x="137183" y="729691"/>
                        <a:pt x="143366" y="648767"/>
                      </a:cubicBezTo>
                      <a:cubicBezTo>
                        <a:pt x="148859" y="582239"/>
                        <a:pt x="168055" y="516407"/>
                        <a:pt x="200288" y="452628"/>
                      </a:cubicBezTo>
                      <a:cubicBezTo>
                        <a:pt x="209197" y="453994"/>
                        <a:pt x="217433" y="455377"/>
                        <a:pt x="227034" y="455377"/>
                      </a:cubicBezTo>
                      <a:cubicBezTo>
                        <a:pt x="233886" y="455377"/>
                        <a:pt x="240744" y="454017"/>
                        <a:pt x="247620" y="453325"/>
                      </a:cubicBezTo>
                      <a:cubicBezTo>
                        <a:pt x="246928" y="524648"/>
                        <a:pt x="252420" y="595977"/>
                        <a:pt x="264765" y="665918"/>
                      </a:cubicBezTo>
                      <a:cubicBezTo>
                        <a:pt x="278469" y="746842"/>
                        <a:pt x="296306" y="801717"/>
                        <a:pt x="312090" y="849712"/>
                      </a:cubicBezTo>
                      <a:cubicBezTo>
                        <a:pt x="323075" y="884002"/>
                        <a:pt x="334036" y="916240"/>
                        <a:pt x="341580" y="953942"/>
                      </a:cubicBezTo>
                      <a:cubicBezTo>
                        <a:pt x="367635" y="1076009"/>
                        <a:pt x="356673" y="1211117"/>
                        <a:pt x="309347" y="1353769"/>
                      </a:cubicBezTo>
                      <a:cubicBezTo>
                        <a:pt x="303181" y="1371606"/>
                        <a:pt x="313451" y="1390803"/>
                        <a:pt x="331287" y="1396963"/>
                      </a:cubicBezTo>
                      <a:cubicBezTo>
                        <a:pt x="334727" y="1398323"/>
                        <a:pt x="338145" y="1399021"/>
                        <a:pt x="342271" y="1399021"/>
                      </a:cubicBezTo>
                      <a:cubicBezTo>
                        <a:pt x="356673" y="1399021"/>
                        <a:pt x="370400" y="1390111"/>
                        <a:pt x="374510" y="1375709"/>
                      </a:cubicBezTo>
                      <a:cubicBezTo>
                        <a:pt x="425945" y="1220713"/>
                        <a:pt x="437597" y="1073951"/>
                        <a:pt x="408800" y="939540"/>
                      </a:cubicBezTo>
                      <a:cubicBezTo>
                        <a:pt x="399890" y="897707"/>
                        <a:pt x="388906" y="864108"/>
                        <a:pt x="377253" y="828435"/>
                      </a:cubicBezTo>
                      <a:cubicBezTo>
                        <a:pt x="361474" y="779749"/>
                        <a:pt x="345020" y="729674"/>
                        <a:pt x="331979" y="654242"/>
                      </a:cubicBezTo>
                      <a:cubicBezTo>
                        <a:pt x="319634" y="582221"/>
                        <a:pt x="316200" y="508846"/>
                        <a:pt x="317582" y="435466"/>
                      </a:cubicBezTo>
                      <a:cubicBezTo>
                        <a:pt x="397815" y="400484"/>
                        <a:pt x="454051" y="320251"/>
                        <a:pt x="454051" y="227674"/>
                      </a:cubicBezTo>
                      <a:cubicBezTo>
                        <a:pt x="454005" y="101521"/>
                        <a:pt x="352495" y="11"/>
                        <a:pt x="226994" y="11"/>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sp>
              <p:nvSpPr>
                <p:cNvPr id="95" name="Freeform: Shape 1380">
                  <a:extLst>
                    <a:ext uri="{FF2B5EF4-FFF2-40B4-BE49-F238E27FC236}">
                      <a16:creationId xmlns:a16="http://schemas.microsoft.com/office/drawing/2014/main" id="{572CED6C-3FCD-3A37-559A-FCE3A22807A5}"/>
                    </a:ext>
                  </a:extLst>
                </p:cNvPr>
                <p:cNvSpPr/>
                <p:nvPr/>
              </p:nvSpPr>
              <p:spPr>
                <a:xfrm>
                  <a:off x="5116544" y="22833670"/>
                  <a:ext cx="120179" cy="326532"/>
                </a:xfrm>
                <a:custGeom>
                  <a:avLst/>
                  <a:gdLst>
                    <a:gd name="connsiteX0" fmla="*/ 0 w 453988"/>
                    <a:gd name="connsiteY0" fmla="*/ 1171341 h 1398334"/>
                    <a:gd name="connsiteX1" fmla="*/ 226994 w 453988"/>
                    <a:gd name="connsiteY1" fmla="*/ 1398335 h 1398334"/>
                    <a:gd name="connsiteX2" fmla="*/ 453988 w 453988"/>
                    <a:gd name="connsiteY2" fmla="*/ 1171341 h 1398334"/>
                    <a:gd name="connsiteX3" fmla="*/ 317520 w 453988"/>
                    <a:gd name="connsiteY3" fmla="*/ 963549 h 1398334"/>
                    <a:gd name="connsiteX4" fmla="*/ 331916 w 453988"/>
                    <a:gd name="connsiteY4" fmla="*/ 744773 h 1398334"/>
                    <a:gd name="connsiteX5" fmla="*/ 377190 w 453988"/>
                    <a:gd name="connsiteY5" fmla="*/ 570580 h 1398334"/>
                    <a:gd name="connsiteX6" fmla="*/ 408737 w 453988"/>
                    <a:gd name="connsiteY6" fmla="*/ 459475 h 1398334"/>
                    <a:gd name="connsiteX7" fmla="*/ 374447 w 453988"/>
                    <a:gd name="connsiteY7" fmla="*/ 23306 h 1398334"/>
                    <a:gd name="connsiteX8" fmla="*/ 342208 w 453988"/>
                    <a:gd name="connsiteY8" fmla="*/ 0 h 1398334"/>
                    <a:gd name="connsiteX9" fmla="*/ 331224 w 453988"/>
                    <a:gd name="connsiteY9" fmla="*/ 2052 h 1398334"/>
                    <a:gd name="connsiteX10" fmla="*/ 309284 w 453988"/>
                    <a:gd name="connsiteY10" fmla="*/ 45252 h 1398334"/>
                    <a:gd name="connsiteX11" fmla="*/ 341517 w 453988"/>
                    <a:gd name="connsiteY11" fmla="*/ 445079 h 1398334"/>
                    <a:gd name="connsiteX12" fmla="*/ 312028 w 453988"/>
                    <a:gd name="connsiteY12" fmla="*/ 549309 h 1398334"/>
                    <a:gd name="connsiteX13" fmla="*/ 264702 w 453988"/>
                    <a:gd name="connsiteY13" fmla="*/ 733103 h 1398334"/>
                    <a:gd name="connsiteX14" fmla="*/ 247557 w 453988"/>
                    <a:gd name="connsiteY14" fmla="*/ 945695 h 1398334"/>
                    <a:gd name="connsiteX15" fmla="*/ 226971 w 453988"/>
                    <a:gd name="connsiteY15" fmla="*/ 943644 h 1398334"/>
                    <a:gd name="connsiteX16" fmla="*/ 200225 w 453988"/>
                    <a:gd name="connsiteY16" fmla="*/ 946387 h 1398334"/>
                    <a:gd name="connsiteX17" fmla="*/ 143304 w 453988"/>
                    <a:gd name="connsiteY17" fmla="*/ 750248 h 1398334"/>
                    <a:gd name="connsiteX18" fmla="*/ 169353 w 453988"/>
                    <a:gd name="connsiteY18" fmla="*/ 545200 h 1398334"/>
                    <a:gd name="connsiteX19" fmla="*/ 202951 w 453988"/>
                    <a:gd name="connsiteY19" fmla="*/ 331916 h 1398334"/>
                    <a:gd name="connsiteX20" fmla="*/ 144664 w 453988"/>
                    <a:gd name="connsiteY20" fmla="*/ 25358 h 1398334"/>
                    <a:gd name="connsiteX21" fmla="*/ 112425 w 453988"/>
                    <a:gd name="connsiteY21" fmla="*/ 3412 h 1398334"/>
                    <a:gd name="connsiteX22" fmla="*/ 100081 w 453988"/>
                    <a:gd name="connsiteY22" fmla="*/ 6161 h 1398334"/>
                    <a:gd name="connsiteX23" fmla="*/ 80884 w 453988"/>
                    <a:gd name="connsiteY23" fmla="*/ 50738 h 1398334"/>
                    <a:gd name="connsiteX24" fmla="*/ 134371 w 453988"/>
                    <a:gd name="connsiteY24" fmla="*/ 331219 h 1398334"/>
                    <a:gd name="connsiteX25" fmla="*/ 102830 w 453988"/>
                    <a:gd name="connsiteY25" fmla="*/ 528723 h 1398334"/>
                    <a:gd name="connsiteX26" fmla="*/ 75392 w 453988"/>
                    <a:gd name="connsiteY26" fmla="*/ 756409 h 1398334"/>
                    <a:gd name="connsiteX27" fmla="*/ 132988 w 453988"/>
                    <a:gd name="connsiteY27" fmla="*/ 965589 h 1398334"/>
                    <a:gd name="connsiteX28" fmla="*/ 0 w 453988"/>
                    <a:gd name="connsiteY28" fmla="*/ 1171352 h 139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3988" h="1398334">
                      <a:moveTo>
                        <a:pt x="0" y="1171341"/>
                      </a:moveTo>
                      <a:cubicBezTo>
                        <a:pt x="0" y="1296848"/>
                        <a:pt x="101510" y="1398335"/>
                        <a:pt x="226994" y="1398335"/>
                      </a:cubicBezTo>
                      <a:cubicBezTo>
                        <a:pt x="352501" y="1398335"/>
                        <a:pt x="453988" y="1296825"/>
                        <a:pt x="453988" y="1171341"/>
                      </a:cubicBezTo>
                      <a:cubicBezTo>
                        <a:pt x="453988" y="1078072"/>
                        <a:pt x="397753" y="998531"/>
                        <a:pt x="317520" y="963549"/>
                      </a:cubicBezTo>
                      <a:cubicBezTo>
                        <a:pt x="315468" y="890168"/>
                        <a:pt x="319571" y="816788"/>
                        <a:pt x="331916" y="744773"/>
                      </a:cubicBezTo>
                      <a:cubicBezTo>
                        <a:pt x="344957" y="669341"/>
                        <a:pt x="361411" y="619266"/>
                        <a:pt x="377190" y="570580"/>
                      </a:cubicBezTo>
                      <a:cubicBezTo>
                        <a:pt x="388843" y="534930"/>
                        <a:pt x="399827" y="500640"/>
                        <a:pt x="408737" y="459475"/>
                      </a:cubicBezTo>
                      <a:cubicBezTo>
                        <a:pt x="437535" y="325058"/>
                        <a:pt x="425882" y="178302"/>
                        <a:pt x="374447" y="23306"/>
                      </a:cubicBezTo>
                      <a:cubicBezTo>
                        <a:pt x="369646" y="8910"/>
                        <a:pt x="356610" y="0"/>
                        <a:pt x="342208" y="0"/>
                      </a:cubicBezTo>
                      <a:cubicBezTo>
                        <a:pt x="338774" y="0"/>
                        <a:pt x="335356" y="692"/>
                        <a:pt x="331224" y="2052"/>
                      </a:cubicBezTo>
                      <a:cubicBezTo>
                        <a:pt x="313388" y="8213"/>
                        <a:pt x="303792" y="27438"/>
                        <a:pt x="309284" y="45252"/>
                      </a:cubicBezTo>
                      <a:cubicBezTo>
                        <a:pt x="356610" y="188572"/>
                        <a:pt x="367572" y="323012"/>
                        <a:pt x="341517" y="445079"/>
                      </a:cubicBezTo>
                      <a:cubicBezTo>
                        <a:pt x="333282" y="482803"/>
                        <a:pt x="323012" y="515019"/>
                        <a:pt x="312028" y="549309"/>
                      </a:cubicBezTo>
                      <a:cubicBezTo>
                        <a:pt x="296243" y="597995"/>
                        <a:pt x="278429" y="652179"/>
                        <a:pt x="264702" y="733103"/>
                      </a:cubicBezTo>
                      <a:cubicBezTo>
                        <a:pt x="253049" y="803043"/>
                        <a:pt x="246865" y="874372"/>
                        <a:pt x="247557" y="945695"/>
                      </a:cubicBezTo>
                      <a:cubicBezTo>
                        <a:pt x="240704" y="945004"/>
                        <a:pt x="233846" y="943644"/>
                        <a:pt x="226971" y="943644"/>
                      </a:cubicBezTo>
                      <a:cubicBezTo>
                        <a:pt x="218067" y="943644"/>
                        <a:pt x="209135" y="945004"/>
                        <a:pt x="200225" y="946387"/>
                      </a:cubicBezTo>
                      <a:cubicBezTo>
                        <a:pt x="167992" y="882608"/>
                        <a:pt x="148790" y="816771"/>
                        <a:pt x="143304" y="750248"/>
                      </a:cubicBezTo>
                      <a:cubicBezTo>
                        <a:pt x="137137" y="670015"/>
                        <a:pt x="151539" y="612397"/>
                        <a:pt x="169353" y="545200"/>
                      </a:cubicBezTo>
                      <a:cubicBezTo>
                        <a:pt x="184446" y="486221"/>
                        <a:pt x="201591" y="419693"/>
                        <a:pt x="202951" y="331916"/>
                      </a:cubicBezTo>
                      <a:cubicBezTo>
                        <a:pt x="204311" y="231098"/>
                        <a:pt x="185115" y="128228"/>
                        <a:pt x="144664" y="25358"/>
                      </a:cubicBezTo>
                      <a:cubicBezTo>
                        <a:pt x="139172" y="11653"/>
                        <a:pt x="126159" y="3412"/>
                        <a:pt x="112425" y="3412"/>
                      </a:cubicBezTo>
                      <a:cubicBezTo>
                        <a:pt x="108322" y="3412"/>
                        <a:pt x="104190" y="4103"/>
                        <a:pt x="100081" y="6161"/>
                      </a:cubicBezTo>
                      <a:cubicBezTo>
                        <a:pt x="82245" y="13013"/>
                        <a:pt x="74032" y="32901"/>
                        <a:pt x="80884" y="50738"/>
                      </a:cubicBezTo>
                      <a:cubicBezTo>
                        <a:pt x="117918" y="145373"/>
                        <a:pt x="136429" y="239333"/>
                        <a:pt x="134371" y="331219"/>
                      </a:cubicBezTo>
                      <a:cubicBezTo>
                        <a:pt x="133011" y="410783"/>
                        <a:pt x="117918" y="470430"/>
                        <a:pt x="102830" y="528723"/>
                      </a:cubicBezTo>
                      <a:cubicBezTo>
                        <a:pt x="85685" y="595252"/>
                        <a:pt x="67849" y="663832"/>
                        <a:pt x="75392" y="756409"/>
                      </a:cubicBezTo>
                      <a:cubicBezTo>
                        <a:pt x="80884" y="827040"/>
                        <a:pt x="100773" y="897678"/>
                        <a:pt x="132988" y="965589"/>
                      </a:cubicBezTo>
                      <a:cubicBezTo>
                        <a:pt x="54875" y="1001268"/>
                        <a:pt x="0" y="1079444"/>
                        <a:pt x="0" y="1171352"/>
                      </a:cubicBezTo>
                      <a:close/>
                    </a:path>
                  </a:pathLst>
                </a:custGeom>
                <a:solidFill>
                  <a:srgbClr val="FFFFFF">
                    <a:lumMod val="65000"/>
                    <a:alpha val="70000"/>
                  </a:srgbClr>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50" normalizeH="0" baseline="0" noProof="0" dirty="0">
                    <a:ln>
                      <a:noFill/>
                    </a:ln>
                    <a:solidFill>
                      <a:srgbClr val="646464"/>
                    </a:solidFill>
                    <a:effectLst/>
                    <a:uLnTx/>
                    <a:uFillTx/>
                    <a:latin typeface="Arial Narrow"/>
                    <a:ea typeface="MS PGothic" panose="020B0600070205080204" pitchFamily="34" charset="-128"/>
                    <a:cs typeface="+mn-cs"/>
                  </a:endParaRPr>
                </a:p>
              </p:txBody>
            </p:sp>
          </p:grpSp>
          <p:sp>
            <p:nvSpPr>
              <p:cNvPr id="65" name="TextBox 100">
                <a:extLst>
                  <a:ext uri="{FF2B5EF4-FFF2-40B4-BE49-F238E27FC236}">
                    <a16:creationId xmlns:a16="http://schemas.microsoft.com/office/drawing/2014/main" id="{E37216B3-16A3-F904-55F4-FABBA9D63A48}"/>
                  </a:ext>
                </a:extLst>
              </p:cNvPr>
              <p:cNvSpPr txBox="1"/>
              <p:nvPr/>
            </p:nvSpPr>
            <p:spPr>
              <a:xfrm>
                <a:off x="9833803" y="3144518"/>
                <a:ext cx="49244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646464">
                        <a:lumMod val="50000"/>
                      </a:srgbClr>
                    </a:solidFill>
                    <a:effectLst/>
                    <a:uLnTx/>
                    <a:uFillTx/>
                    <a:latin typeface="Arial Narrow"/>
                    <a:ea typeface="Calibri" panose="020F0502020204030204" pitchFamily="34" charset="0"/>
                    <a:cs typeface="Arial" panose="020B0604020202020204" pitchFamily="34" charset="0"/>
                  </a:rPr>
                  <a:t>HER2</a:t>
                </a:r>
              </a:p>
            </p:txBody>
          </p:sp>
          <p:sp>
            <p:nvSpPr>
              <p:cNvPr id="66" name="TextBox 101">
                <a:extLst>
                  <a:ext uri="{FF2B5EF4-FFF2-40B4-BE49-F238E27FC236}">
                    <a16:creationId xmlns:a16="http://schemas.microsoft.com/office/drawing/2014/main" id="{09FC6EA6-4F67-2FF6-6C0E-CA3EDFAE65A9}"/>
                  </a:ext>
                </a:extLst>
              </p:cNvPr>
              <p:cNvSpPr txBox="1"/>
              <p:nvPr/>
            </p:nvSpPr>
            <p:spPr>
              <a:xfrm>
                <a:off x="11158139" y="3144518"/>
                <a:ext cx="49244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646464">
                        <a:lumMod val="50000"/>
                      </a:srgbClr>
                    </a:solidFill>
                    <a:effectLst/>
                    <a:uLnTx/>
                    <a:uFillTx/>
                    <a:latin typeface="Arial Narrow"/>
                    <a:ea typeface="Calibri" panose="020F0502020204030204" pitchFamily="34" charset="0"/>
                    <a:cs typeface="Arial" panose="020B0604020202020204" pitchFamily="34" charset="0"/>
                  </a:rPr>
                  <a:t>HER2</a:t>
                </a:r>
              </a:p>
            </p:txBody>
          </p:sp>
          <p:sp>
            <p:nvSpPr>
              <p:cNvPr id="67" name="TextBox 102">
                <a:extLst>
                  <a:ext uri="{FF2B5EF4-FFF2-40B4-BE49-F238E27FC236}">
                    <a16:creationId xmlns:a16="http://schemas.microsoft.com/office/drawing/2014/main" id="{4E1B2CD7-F450-2AB5-6BC0-A8D23EEC0DFF}"/>
                  </a:ext>
                </a:extLst>
              </p:cNvPr>
              <p:cNvSpPr txBox="1"/>
              <p:nvPr/>
            </p:nvSpPr>
            <p:spPr>
              <a:xfrm flipH="1">
                <a:off x="9711184" y="3928394"/>
                <a:ext cx="277759" cy="2308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rPr>
                  <a:t>IV</a:t>
                </a:r>
              </a:p>
            </p:txBody>
          </p:sp>
          <p:sp>
            <p:nvSpPr>
              <p:cNvPr id="68" name="TextBox 103">
                <a:extLst>
                  <a:ext uri="{FF2B5EF4-FFF2-40B4-BE49-F238E27FC236}">
                    <a16:creationId xmlns:a16="http://schemas.microsoft.com/office/drawing/2014/main" id="{3BB6FAFD-056C-8E55-7CE5-BF5F8AE2B4D7}"/>
                  </a:ext>
                </a:extLst>
              </p:cNvPr>
              <p:cNvSpPr txBox="1"/>
              <p:nvPr/>
            </p:nvSpPr>
            <p:spPr>
              <a:xfrm flipH="1">
                <a:off x="10193955" y="3605160"/>
                <a:ext cx="27775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rPr>
                  <a:t>II</a:t>
                </a:r>
              </a:p>
            </p:txBody>
          </p:sp>
          <p:sp>
            <p:nvSpPr>
              <p:cNvPr id="69" name="TextBox 104">
                <a:extLst>
                  <a:ext uri="{FF2B5EF4-FFF2-40B4-BE49-F238E27FC236}">
                    <a16:creationId xmlns:a16="http://schemas.microsoft.com/office/drawing/2014/main" id="{414845BF-4715-BC15-9D49-F197E3728FB0}"/>
                  </a:ext>
                </a:extLst>
              </p:cNvPr>
              <p:cNvSpPr txBox="1"/>
              <p:nvPr/>
            </p:nvSpPr>
            <p:spPr>
              <a:xfrm flipH="1">
                <a:off x="11047193" y="3938656"/>
                <a:ext cx="277759" cy="23083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rPr>
                  <a:t>IV</a:t>
                </a:r>
              </a:p>
            </p:txBody>
          </p:sp>
          <p:sp>
            <p:nvSpPr>
              <p:cNvPr id="70" name="TextBox 105">
                <a:extLst>
                  <a:ext uri="{FF2B5EF4-FFF2-40B4-BE49-F238E27FC236}">
                    <a16:creationId xmlns:a16="http://schemas.microsoft.com/office/drawing/2014/main" id="{DC5AD6AD-783B-EEC6-7750-4D5253B63C91}"/>
                  </a:ext>
                </a:extLst>
              </p:cNvPr>
              <p:cNvSpPr txBox="1"/>
              <p:nvPr/>
            </p:nvSpPr>
            <p:spPr>
              <a:xfrm flipH="1">
                <a:off x="11534512" y="3600886"/>
                <a:ext cx="27775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Arial Narrow"/>
                    <a:ea typeface="Calibri" panose="020F0502020204030204" pitchFamily="34" charset="0"/>
                    <a:cs typeface="Calibri" panose="020F0502020204030204" pitchFamily="34" charset="0"/>
                  </a:rPr>
                  <a:t>II</a:t>
                </a:r>
              </a:p>
            </p:txBody>
          </p:sp>
          <p:grpSp>
            <p:nvGrpSpPr>
              <p:cNvPr id="71" name="Group 106">
                <a:extLst>
                  <a:ext uri="{FF2B5EF4-FFF2-40B4-BE49-F238E27FC236}">
                    <a16:creationId xmlns:a16="http://schemas.microsoft.com/office/drawing/2014/main" id="{DA53599F-C7B4-C295-A459-B82348F22B83}"/>
                  </a:ext>
                </a:extLst>
              </p:cNvPr>
              <p:cNvGrpSpPr/>
              <p:nvPr/>
            </p:nvGrpSpPr>
            <p:grpSpPr>
              <a:xfrm rot="12475920">
                <a:off x="10490677" y="3359433"/>
                <a:ext cx="714474" cy="663002"/>
                <a:chOff x="3067681" y="1913052"/>
                <a:chExt cx="1820967" cy="1833345"/>
              </a:xfrm>
            </p:grpSpPr>
            <p:sp>
              <p:nvSpPr>
                <p:cNvPr id="72" name="Oval 107">
                  <a:extLst>
                    <a:ext uri="{FF2B5EF4-FFF2-40B4-BE49-F238E27FC236}">
                      <a16:creationId xmlns:a16="http://schemas.microsoft.com/office/drawing/2014/main" id="{F149ED75-DB6B-ECE1-DD6B-2D3B49E15237}"/>
                    </a:ext>
                  </a:extLst>
                </p:cNvPr>
                <p:cNvSpPr/>
                <p:nvPr/>
              </p:nvSpPr>
              <p:spPr>
                <a:xfrm>
                  <a:off x="3713577" y="3412142"/>
                  <a:ext cx="159860" cy="159860"/>
                </a:xfrm>
                <a:prstGeom prst="ellipse">
                  <a:avLst/>
                </a:prstGeom>
                <a:gradFill flip="none" rotWithShape="1">
                  <a:gsLst>
                    <a:gs pos="61000">
                      <a:srgbClr val="852066"/>
                    </a:gs>
                    <a:gs pos="8000">
                      <a:srgbClr val="852066">
                        <a:lumMod val="60000"/>
                        <a:lumOff val="40000"/>
                      </a:srgbClr>
                    </a:gs>
                    <a:gs pos="100000">
                      <a:srgbClr val="852066"/>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73" name="Oval 108">
                  <a:extLst>
                    <a:ext uri="{FF2B5EF4-FFF2-40B4-BE49-F238E27FC236}">
                      <a16:creationId xmlns:a16="http://schemas.microsoft.com/office/drawing/2014/main" id="{F5CDE5B1-6E77-5251-33AF-96360F37285E}"/>
                    </a:ext>
                  </a:extLst>
                </p:cNvPr>
                <p:cNvSpPr/>
                <p:nvPr/>
              </p:nvSpPr>
              <p:spPr>
                <a:xfrm>
                  <a:off x="3793507" y="2586079"/>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74" name="Oval 109">
                  <a:extLst>
                    <a:ext uri="{FF2B5EF4-FFF2-40B4-BE49-F238E27FC236}">
                      <a16:creationId xmlns:a16="http://schemas.microsoft.com/office/drawing/2014/main" id="{D8BEA831-BFA3-11DD-FEE4-59DC3E8B82AB}"/>
                    </a:ext>
                  </a:extLst>
                </p:cNvPr>
                <p:cNvSpPr/>
                <p:nvPr/>
              </p:nvSpPr>
              <p:spPr>
                <a:xfrm>
                  <a:off x="3824485" y="2586079"/>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75" name="Oval 110">
                  <a:extLst>
                    <a:ext uri="{FF2B5EF4-FFF2-40B4-BE49-F238E27FC236}">
                      <a16:creationId xmlns:a16="http://schemas.microsoft.com/office/drawing/2014/main" id="{3F1122B1-0A15-64EE-EF92-CB15B9C98342}"/>
                    </a:ext>
                  </a:extLst>
                </p:cNvPr>
                <p:cNvSpPr/>
                <p:nvPr/>
              </p:nvSpPr>
              <p:spPr>
                <a:xfrm>
                  <a:off x="3791538" y="2669756"/>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76" name="Oval 111">
                  <a:extLst>
                    <a:ext uri="{FF2B5EF4-FFF2-40B4-BE49-F238E27FC236}">
                      <a16:creationId xmlns:a16="http://schemas.microsoft.com/office/drawing/2014/main" id="{398A5873-1EC0-3989-EF33-E3D87DC491B1}"/>
                    </a:ext>
                  </a:extLst>
                </p:cNvPr>
                <p:cNvSpPr/>
                <p:nvPr/>
              </p:nvSpPr>
              <p:spPr>
                <a:xfrm>
                  <a:off x="3822516" y="2669756"/>
                  <a:ext cx="18000" cy="18000"/>
                </a:xfrm>
                <a:prstGeom prst="ellipse">
                  <a:avLst/>
                </a:prstGeom>
                <a:solidFill>
                  <a:srgbClr val="64646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grpSp>
              <p:nvGrpSpPr>
                <p:cNvPr id="77" name="Group 112">
                  <a:extLst>
                    <a:ext uri="{FF2B5EF4-FFF2-40B4-BE49-F238E27FC236}">
                      <a16:creationId xmlns:a16="http://schemas.microsoft.com/office/drawing/2014/main" id="{624EFF9B-3F50-81BF-1DA0-2483AAAB3DD5}"/>
                    </a:ext>
                  </a:extLst>
                </p:cNvPr>
                <p:cNvGrpSpPr/>
                <p:nvPr/>
              </p:nvGrpSpPr>
              <p:grpSpPr>
                <a:xfrm>
                  <a:off x="3067681" y="1913052"/>
                  <a:ext cx="1820967" cy="1833345"/>
                  <a:chOff x="3067681" y="1913052"/>
                  <a:chExt cx="1820967" cy="1833345"/>
                </a:xfrm>
              </p:grpSpPr>
              <p:sp>
                <p:nvSpPr>
                  <p:cNvPr id="78" name="Freeform: Shape 1363">
                    <a:extLst>
                      <a:ext uri="{FF2B5EF4-FFF2-40B4-BE49-F238E27FC236}">
                        <a16:creationId xmlns:a16="http://schemas.microsoft.com/office/drawing/2014/main" id="{E38FFFB9-5FE1-5E1C-B2AA-8B2FA0EE5422}"/>
                      </a:ext>
                    </a:extLst>
                  </p:cNvPr>
                  <p:cNvSpPr/>
                  <p:nvPr/>
                </p:nvSpPr>
                <p:spPr>
                  <a:xfrm>
                    <a:off x="3864822" y="2483687"/>
                    <a:ext cx="140942" cy="266700"/>
                  </a:xfrm>
                  <a:custGeom>
                    <a:avLst/>
                    <a:gdLst>
                      <a:gd name="connsiteX0" fmla="*/ 85725 w 138112"/>
                      <a:gd name="connsiteY0" fmla="*/ 266700 h 266700"/>
                      <a:gd name="connsiteX1" fmla="*/ 2381 w 138112"/>
                      <a:gd name="connsiteY1" fmla="*/ 197644 h 266700"/>
                      <a:gd name="connsiteX2" fmla="*/ 64293 w 138112"/>
                      <a:gd name="connsiteY2" fmla="*/ 197644 h 266700"/>
                      <a:gd name="connsiteX3" fmla="*/ 2381 w 138112"/>
                      <a:gd name="connsiteY3" fmla="*/ 154781 h 266700"/>
                      <a:gd name="connsiteX4" fmla="*/ 61912 w 138112"/>
                      <a:gd name="connsiteY4" fmla="*/ 154781 h 266700"/>
                      <a:gd name="connsiteX5" fmla="*/ 0 w 138112"/>
                      <a:gd name="connsiteY5" fmla="*/ 104775 h 266700"/>
                      <a:gd name="connsiteX6" fmla="*/ 138112 w 138112"/>
                      <a:gd name="connsiteY6" fmla="*/ 104775 h 266700"/>
                      <a:gd name="connsiteX7" fmla="*/ 95250 w 138112"/>
                      <a:gd name="connsiteY7" fmla="*/ 54769 h 266700"/>
                      <a:gd name="connsiteX8" fmla="*/ 121443 w 138112"/>
                      <a:gd name="connsiteY8" fmla="*/ 0 h 266700"/>
                      <a:gd name="connsiteX0" fmla="*/ 85725 w 140942"/>
                      <a:gd name="connsiteY0" fmla="*/ 266700 h 266700"/>
                      <a:gd name="connsiteX1" fmla="*/ 2381 w 140942"/>
                      <a:gd name="connsiteY1" fmla="*/ 197644 h 266700"/>
                      <a:gd name="connsiteX2" fmla="*/ 64293 w 140942"/>
                      <a:gd name="connsiteY2" fmla="*/ 197644 h 266700"/>
                      <a:gd name="connsiteX3" fmla="*/ 2381 w 140942"/>
                      <a:gd name="connsiteY3" fmla="*/ 154781 h 266700"/>
                      <a:gd name="connsiteX4" fmla="*/ 61912 w 140942"/>
                      <a:gd name="connsiteY4" fmla="*/ 154781 h 266700"/>
                      <a:gd name="connsiteX5" fmla="*/ 0 w 140942"/>
                      <a:gd name="connsiteY5" fmla="*/ 104775 h 266700"/>
                      <a:gd name="connsiteX6" fmla="*/ 138112 w 140942"/>
                      <a:gd name="connsiteY6" fmla="*/ 104775 h 266700"/>
                      <a:gd name="connsiteX7" fmla="*/ 95250 w 140942"/>
                      <a:gd name="connsiteY7" fmla="*/ 54769 h 266700"/>
                      <a:gd name="connsiteX8" fmla="*/ 121443 w 140942"/>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42" h="266700">
                        <a:moveTo>
                          <a:pt x="85725" y="266700"/>
                        </a:moveTo>
                        <a:lnTo>
                          <a:pt x="2381" y="197644"/>
                        </a:lnTo>
                        <a:lnTo>
                          <a:pt x="64293" y="197644"/>
                        </a:lnTo>
                        <a:lnTo>
                          <a:pt x="2381" y="154781"/>
                        </a:lnTo>
                        <a:lnTo>
                          <a:pt x="61912" y="154781"/>
                        </a:lnTo>
                        <a:lnTo>
                          <a:pt x="0" y="104775"/>
                        </a:lnTo>
                        <a:lnTo>
                          <a:pt x="138112" y="104775"/>
                        </a:lnTo>
                        <a:cubicBezTo>
                          <a:pt x="153987" y="96441"/>
                          <a:pt x="98028" y="72231"/>
                          <a:pt x="95250" y="54769"/>
                        </a:cubicBezTo>
                        <a:cubicBezTo>
                          <a:pt x="92472" y="37307"/>
                          <a:pt x="112712" y="18256"/>
                          <a:pt x="121443" y="0"/>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79" name="Freeform: Shape 1364">
                    <a:extLst>
                      <a:ext uri="{FF2B5EF4-FFF2-40B4-BE49-F238E27FC236}">
                        <a16:creationId xmlns:a16="http://schemas.microsoft.com/office/drawing/2014/main" id="{E6A16C36-97F1-73DC-F308-20155D545BB7}"/>
                      </a:ext>
                    </a:extLst>
                  </p:cNvPr>
                  <p:cNvSpPr/>
                  <p:nvPr/>
                </p:nvSpPr>
                <p:spPr>
                  <a:xfrm flipH="1">
                    <a:off x="3628047" y="2483687"/>
                    <a:ext cx="140942" cy="266700"/>
                  </a:xfrm>
                  <a:custGeom>
                    <a:avLst/>
                    <a:gdLst>
                      <a:gd name="connsiteX0" fmla="*/ 85725 w 138112"/>
                      <a:gd name="connsiteY0" fmla="*/ 266700 h 266700"/>
                      <a:gd name="connsiteX1" fmla="*/ 2381 w 138112"/>
                      <a:gd name="connsiteY1" fmla="*/ 197644 h 266700"/>
                      <a:gd name="connsiteX2" fmla="*/ 64293 w 138112"/>
                      <a:gd name="connsiteY2" fmla="*/ 197644 h 266700"/>
                      <a:gd name="connsiteX3" fmla="*/ 2381 w 138112"/>
                      <a:gd name="connsiteY3" fmla="*/ 154781 h 266700"/>
                      <a:gd name="connsiteX4" fmla="*/ 61912 w 138112"/>
                      <a:gd name="connsiteY4" fmla="*/ 154781 h 266700"/>
                      <a:gd name="connsiteX5" fmla="*/ 0 w 138112"/>
                      <a:gd name="connsiteY5" fmla="*/ 104775 h 266700"/>
                      <a:gd name="connsiteX6" fmla="*/ 138112 w 138112"/>
                      <a:gd name="connsiteY6" fmla="*/ 104775 h 266700"/>
                      <a:gd name="connsiteX7" fmla="*/ 95250 w 138112"/>
                      <a:gd name="connsiteY7" fmla="*/ 54769 h 266700"/>
                      <a:gd name="connsiteX8" fmla="*/ 121443 w 138112"/>
                      <a:gd name="connsiteY8" fmla="*/ 0 h 266700"/>
                      <a:gd name="connsiteX0" fmla="*/ 85725 w 140942"/>
                      <a:gd name="connsiteY0" fmla="*/ 266700 h 266700"/>
                      <a:gd name="connsiteX1" fmla="*/ 2381 w 140942"/>
                      <a:gd name="connsiteY1" fmla="*/ 197644 h 266700"/>
                      <a:gd name="connsiteX2" fmla="*/ 64293 w 140942"/>
                      <a:gd name="connsiteY2" fmla="*/ 197644 h 266700"/>
                      <a:gd name="connsiteX3" fmla="*/ 2381 w 140942"/>
                      <a:gd name="connsiteY3" fmla="*/ 154781 h 266700"/>
                      <a:gd name="connsiteX4" fmla="*/ 61912 w 140942"/>
                      <a:gd name="connsiteY4" fmla="*/ 154781 h 266700"/>
                      <a:gd name="connsiteX5" fmla="*/ 0 w 140942"/>
                      <a:gd name="connsiteY5" fmla="*/ 104775 h 266700"/>
                      <a:gd name="connsiteX6" fmla="*/ 138112 w 140942"/>
                      <a:gd name="connsiteY6" fmla="*/ 104775 h 266700"/>
                      <a:gd name="connsiteX7" fmla="*/ 95250 w 140942"/>
                      <a:gd name="connsiteY7" fmla="*/ 54769 h 266700"/>
                      <a:gd name="connsiteX8" fmla="*/ 121443 w 140942"/>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942" h="266700">
                        <a:moveTo>
                          <a:pt x="85725" y="266700"/>
                        </a:moveTo>
                        <a:lnTo>
                          <a:pt x="2381" y="197644"/>
                        </a:lnTo>
                        <a:lnTo>
                          <a:pt x="64293" y="197644"/>
                        </a:lnTo>
                        <a:lnTo>
                          <a:pt x="2381" y="154781"/>
                        </a:lnTo>
                        <a:lnTo>
                          <a:pt x="61912" y="154781"/>
                        </a:lnTo>
                        <a:lnTo>
                          <a:pt x="0" y="104775"/>
                        </a:lnTo>
                        <a:lnTo>
                          <a:pt x="138112" y="104775"/>
                        </a:lnTo>
                        <a:cubicBezTo>
                          <a:pt x="153987" y="96441"/>
                          <a:pt x="98028" y="72231"/>
                          <a:pt x="95250" y="54769"/>
                        </a:cubicBezTo>
                        <a:cubicBezTo>
                          <a:pt x="92472" y="37307"/>
                          <a:pt x="112712" y="18256"/>
                          <a:pt x="121443" y="0"/>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grpSp>
                <p:nvGrpSpPr>
                  <p:cNvPr id="80" name="Group 115">
                    <a:extLst>
                      <a:ext uri="{FF2B5EF4-FFF2-40B4-BE49-F238E27FC236}">
                        <a16:creationId xmlns:a16="http://schemas.microsoft.com/office/drawing/2014/main" id="{4E0A6185-ACBC-AC35-4F00-A38F53E6E7ED}"/>
                      </a:ext>
                    </a:extLst>
                  </p:cNvPr>
                  <p:cNvGrpSpPr/>
                  <p:nvPr/>
                </p:nvGrpSpPr>
                <p:grpSpPr>
                  <a:xfrm>
                    <a:off x="3067681" y="1913052"/>
                    <a:ext cx="1820967" cy="1833345"/>
                    <a:chOff x="3067681" y="1913052"/>
                    <a:chExt cx="1820967" cy="1833345"/>
                  </a:xfrm>
                </p:grpSpPr>
                <p:sp>
                  <p:nvSpPr>
                    <p:cNvPr id="81" name="Freeform: Shape 1366">
                      <a:extLst>
                        <a:ext uri="{FF2B5EF4-FFF2-40B4-BE49-F238E27FC236}">
                          <a16:creationId xmlns:a16="http://schemas.microsoft.com/office/drawing/2014/main" id="{B443A7C2-9E9E-4085-FC67-0C0F86541293}"/>
                        </a:ext>
                      </a:extLst>
                    </p:cNvPr>
                    <p:cNvSpPr/>
                    <p:nvPr/>
                  </p:nvSpPr>
                  <p:spPr>
                    <a:xfrm>
                      <a:off x="3199606" y="2200013"/>
                      <a:ext cx="381786" cy="490618"/>
                    </a:xfrm>
                    <a:custGeom>
                      <a:avLst/>
                      <a:gdLst>
                        <a:gd name="connsiteX0" fmla="*/ 123825 w 366712"/>
                        <a:gd name="connsiteY0" fmla="*/ 21431 h 457200"/>
                        <a:gd name="connsiteX1" fmla="*/ 0 w 366712"/>
                        <a:gd name="connsiteY1" fmla="*/ 0 h 457200"/>
                        <a:gd name="connsiteX2" fmla="*/ 366712 w 366712"/>
                        <a:gd name="connsiteY2" fmla="*/ 457200 h 457200"/>
                        <a:gd name="connsiteX3" fmla="*/ 238125 w 366712"/>
                        <a:gd name="connsiteY3" fmla="*/ 438150 h 457200"/>
                        <a:gd name="connsiteX0" fmla="*/ 123825 w 366712"/>
                        <a:gd name="connsiteY0" fmla="*/ 21431 h 473645"/>
                        <a:gd name="connsiteX1" fmla="*/ 0 w 366712"/>
                        <a:gd name="connsiteY1" fmla="*/ 0 h 473645"/>
                        <a:gd name="connsiteX2" fmla="*/ 366712 w 366712"/>
                        <a:gd name="connsiteY2" fmla="*/ 457200 h 473645"/>
                        <a:gd name="connsiteX3" fmla="*/ 238125 w 366712"/>
                        <a:gd name="connsiteY3" fmla="*/ 438150 h 473645"/>
                        <a:gd name="connsiteX0" fmla="*/ 123825 w 371759"/>
                        <a:gd name="connsiteY0" fmla="*/ 21431 h 473645"/>
                        <a:gd name="connsiteX1" fmla="*/ 0 w 371759"/>
                        <a:gd name="connsiteY1" fmla="*/ 0 h 473645"/>
                        <a:gd name="connsiteX2" fmla="*/ 366712 w 371759"/>
                        <a:gd name="connsiteY2" fmla="*/ 457200 h 473645"/>
                        <a:gd name="connsiteX3" fmla="*/ 238125 w 371759"/>
                        <a:gd name="connsiteY3" fmla="*/ 438150 h 473645"/>
                        <a:gd name="connsiteX0" fmla="*/ 138210 w 384089"/>
                        <a:gd name="connsiteY0" fmla="*/ 21431 h 473645"/>
                        <a:gd name="connsiteX1" fmla="*/ 14385 w 384089"/>
                        <a:gd name="connsiteY1" fmla="*/ 0 h 473645"/>
                        <a:gd name="connsiteX2" fmla="*/ 381097 w 384089"/>
                        <a:gd name="connsiteY2" fmla="*/ 457200 h 473645"/>
                        <a:gd name="connsiteX3" fmla="*/ 252510 w 384089"/>
                        <a:gd name="connsiteY3" fmla="*/ 438150 h 473645"/>
                        <a:gd name="connsiteX0" fmla="*/ 137617 w 387251"/>
                        <a:gd name="connsiteY0" fmla="*/ 21431 h 473645"/>
                        <a:gd name="connsiteX1" fmla="*/ 13792 w 387251"/>
                        <a:gd name="connsiteY1" fmla="*/ 0 h 473645"/>
                        <a:gd name="connsiteX2" fmla="*/ 380504 w 387251"/>
                        <a:gd name="connsiteY2" fmla="*/ 457200 h 473645"/>
                        <a:gd name="connsiteX3" fmla="*/ 251917 w 387251"/>
                        <a:gd name="connsiteY3" fmla="*/ 438150 h 473645"/>
                        <a:gd name="connsiteX0" fmla="*/ 137617 w 387251"/>
                        <a:gd name="connsiteY0" fmla="*/ 31216 h 483430"/>
                        <a:gd name="connsiteX1" fmla="*/ 13792 w 387251"/>
                        <a:gd name="connsiteY1" fmla="*/ 9785 h 483430"/>
                        <a:gd name="connsiteX2" fmla="*/ 380504 w 387251"/>
                        <a:gd name="connsiteY2" fmla="*/ 466985 h 483430"/>
                        <a:gd name="connsiteX3" fmla="*/ 251917 w 387251"/>
                        <a:gd name="connsiteY3" fmla="*/ 447935 h 483430"/>
                        <a:gd name="connsiteX0" fmla="*/ 137617 w 387251"/>
                        <a:gd name="connsiteY0" fmla="*/ 37533 h 489747"/>
                        <a:gd name="connsiteX1" fmla="*/ 13792 w 387251"/>
                        <a:gd name="connsiteY1" fmla="*/ 16102 h 489747"/>
                        <a:gd name="connsiteX2" fmla="*/ 380504 w 387251"/>
                        <a:gd name="connsiteY2" fmla="*/ 473302 h 489747"/>
                        <a:gd name="connsiteX3" fmla="*/ 251917 w 387251"/>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7533 h 489747"/>
                        <a:gd name="connsiteX1" fmla="*/ 7992 w 381786"/>
                        <a:gd name="connsiteY1" fmla="*/ 16102 h 489747"/>
                        <a:gd name="connsiteX2" fmla="*/ 374704 w 381786"/>
                        <a:gd name="connsiteY2" fmla="*/ 473302 h 489747"/>
                        <a:gd name="connsiteX3" fmla="*/ 246117 w 381786"/>
                        <a:gd name="connsiteY3" fmla="*/ 454252 h 489747"/>
                        <a:gd name="connsiteX0" fmla="*/ 131817 w 381786"/>
                        <a:gd name="connsiteY0" fmla="*/ 38404 h 490618"/>
                        <a:gd name="connsiteX1" fmla="*/ 7992 w 381786"/>
                        <a:gd name="connsiteY1" fmla="*/ 16973 h 490618"/>
                        <a:gd name="connsiteX2" fmla="*/ 374704 w 381786"/>
                        <a:gd name="connsiteY2" fmla="*/ 474173 h 490618"/>
                        <a:gd name="connsiteX3" fmla="*/ 246117 w 381786"/>
                        <a:gd name="connsiteY3" fmla="*/ 455123 h 490618"/>
                      </a:gdLst>
                      <a:ahLst/>
                      <a:cxnLst>
                        <a:cxn ang="0">
                          <a:pos x="connsiteX0" y="connsiteY0"/>
                        </a:cxn>
                        <a:cxn ang="0">
                          <a:pos x="connsiteX1" y="connsiteY1"/>
                        </a:cxn>
                        <a:cxn ang="0">
                          <a:pos x="connsiteX2" y="connsiteY2"/>
                        </a:cxn>
                        <a:cxn ang="0">
                          <a:pos x="connsiteX3" y="connsiteY3"/>
                        </a:cxn>
                      </a:cxnLst>
                      <a:rect l="l" t="t" r="r" b="b"/>
                      <a:pathLst>
                        <a:path w="381786" h="490618">
                          <a:moveTo>
                            <a:pt x="131817" y="38404"/>
                          </a:moveTo>
                          <a:cubicBezTo>
                            <a:pt x="42917" y="-21127"/>
                            <a:pt x="25453" y="2686"/>
                            <a:pt x="7992" y="16973"/>
                          </a:cubicBezTo>
                          <a:cubicBezTo>
                            <a:pt x="-69796" y="105079"/>
                            <a:pt x="447728" y="393210"/>
                            <a:pt x="374704" y="474173"/>
                          </a:cubicBezTo>
                          <a:cubicBezTo>
                            <a:pt x="327080" y="517829"/>
                            <a:pt x="288979" y="461473"/>
                            <a:pt x="246117" y="455123"/>
                          </a:cubicBezTo>
                        </a:path>
                      </a:pathLst>
                    </a:custGeom>
                    <a:noFill/>
                    <a:ln w="12700" cap="flat" cmpd="sng" algn="ctr">
                      <a:solidFill>
                        <a:srgbClr val="64646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grpSp>
                  <p:nvGrpSpPr>
                    <p:cNvPr id="82" name="Group 117">
                      <a:extLst>
                        <a:ext uri="{FF2B5EF4-FFF2-40B4-BE49-F238E27FC236}">
                          <a16:creationId xmlns:a16="http://schemas.microsoft.com/office/drawing/2014/main" id="{460F0C25-6297-1A53-5DB6-775846D715DC}"/>
                        </a:ext>
                      </a:extLst>
                    </p:cNvPr>
                    <p:cNvGrpSpPr/>
                    <p:nvPr/>
                  </p:nvGrpSpPr>
                  <p:grpSpPr>
                    <a:xfrm>
                      <a:off x="3067681" y="1913052"/>
                      <a:ext cx="1820967" cy="1833345"/>
                      <a:chOff x="3067681" y="1913052"/>
                      <a:chExt cx="1820967" cy="1833345"/>
                    </a:xfrm>
                  </p:grpSpPr>
                  <p:sp>
                    <p:nvSpPr>
                      <p:cNvPr id="83" name="Rectangle: Rounded Corners 1368">
                        <a:extLst>
                          <a:ext uri="{FF2B5EF4-FFF2-40B4-BE49-F238E27FC236}">
                            <a16:creationId xmlns:a16="http://schemas.microsoft.com/office/drawing/2014/main" id="{0EB695D8-5777-F0EF-C487-19456D2F182A}"/>
                          </a:ext>
                        </a:extLst>
                      </p:cNvPr>
                      <p:cNvSpPr/>
                      <p:nvPr/>
                    </p:nvSpPr>
                    <p:spPr>
                      <a:xfrm rot="18629128">
                        <a:off x="3185006" y="2314758"/>
                        <a:ext cx="209279" cy="443929"/>
                      </a:xfrm>
                      <a:prstGeom prst="roundRect">
                        <a:avLst>
                          <a:gd name="adj" fmla="val 38869"/>
                        </a:avLst>
                      </a:prstGeom>
                      <a:gradFill>
                        <a:gsLst>
                          <a:gs pos="36000">
                            <a:srgbClr val="852066">
                              <a:lumMod val="20000"/>
                              <a:lumOff val="80000"/>
                            </a:srgbClr>
                          </a:gs>
                          <a:gs pos="66000">
                            <a:srgbClr val="852066">
                              <a:lumMod val="20000"/>
                              <a:lumOff val="80000"/>
                            </a:srgbClr>
                          </a:gs>
                          <a:gs pos="0">
                            <a:srgbClr val="852066">
                              <a:lumMod val="60000"/>
                              <a:lumOff val="40000"/>
                            </a:srgbClr>
                          </a:gs>
                          <a:gs pos="100000">
                            <a:srgbClr val="852066">
                              <a:lumMod val="40000"/>
                              <a:lumOff val="6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84" name="Rectangle: Rounded Corners 1369">
                        <a:extLst>
                          <a:ext uri="{FF2B5EF4-FFF2-40B4-BE49-F238E27FC236}">
                            <a16:creationId xmlns:a16="http://schemas.microsoft.com/office/drawing/2014/main" id="{2B08D9FB-FC6E-5521-4A87-F9109C4D30DB}"/>
                          </a:ext>
                        </a:extLst>
                      </p:cNvPr>
                      <p:cNvSpPr/>
                      <p:nvPr/>
                    </p:nvSpPr>
                    <p:spPr>
                      <a:xfrm rot="18629128">
                        <a:off x="3395427" y="2141709"/>
                        <a:ext cx="209279" cy="443929"/>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grpSp>
                    <p:nvGrpSpPr>
                      <p:cNvPr id="85" name="Group 120">
                        <a:extLst>
                          <a:ext uri="{FF2B5EF4-FFF2-40B4-BE49-F238E27FC236}">
                            <a16:creationId xmlns:a16="http://schemas.microsoft.com/office/drawing/2014/main" id="{48EC1B69-26A4-B221-8AEE-440F5CCA47D2}"/>
                          </a:ext>
                        </a:extLst>
                      </p:cNvPr>
                      <p:cNvGrpSpPr/>
                      <p:nvPr/>
                    </p:nvGrpSpPr>
                    <p:grpSpPr>
                      <a:xfrm>
                        <a:off x="3576148" y="1913052"/>
                        <a:ext cx="1312500" cy="1833345"/>
                        <a:chOff x="3576148" y="1913052"/>
                        <a:chExt cx="1312500" cy="1833345"/>
                      </a:xfrm>
                    </p:grpSpPr>
                    <p:sp>
                      <p:nvSpPr>
                        <p:cNvPr id="86" name="Rectangle: Rounded Corners 1371">
                          <a:extLst>
                            <a:ext uri="{FF2B5EF4-FFF2-40B4-BE49-F238E27FC236}">
                              <a16:creationId xmlns:a16="http://schemas.microsoft.com/office/drawing/2014/main" id="{58FE774A-6040-D47D-35CE-CE8B93A2C653}"/>
                            </a:ext>
                          </a:extLst>
                        </p:cNvPr>
                        <p:cNvSpPr/>
                        <p:nvPr/>
                      </p:nvSpPr>
                      <p:spPr>
                        <a:xfrm rot="2925026">
                          <a:off x="4412562" y="1795727"/>
                          <a:ext cx="209280" cy="443930"/>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87" name="Rectangle: Rounded Corners 1372">
                          <a:extLst>
                            <a:ext uri="{FF2B5EF4-FFF2-40B4-BE49-F238E27FC236}">
                              <a16:creationId xmlns:a16="http://schemas.microsoft.com/office/drawing/2014/main" id="{7B483D6E-B7B2-F798-50B6-18917861CA78}"/>
                            </a:ext>
                          </a:extLst>
                        </p:cNvPr>
                        <p:cNvSpPr/>
                        <p:nvPr/>
                      </p:nvSpPr>
                      <p:spPr>
                        <a:xfrm rot="2925026">
                          <a:off x="4562043" y="1984280"/>
                          <a:ext cx="209280" cy="443930"/>
                        </a:xfrm>
                        <a:prstGeom prst="roundRect">
                          <a:avLst>
                            <a:gd name="adj" fmla="val 38869"/>
                          </a:avLst>
                        </a:prstGeom>
                        <a:gradFill>
                          <a:gsLst>
                            <a:gs pos="36000">
                              <a:srgbClr val="87C2B5"/>
                            </a:gs>
                            <a:gs pos="66000">
                              <a:srgbClr val="86D8C5"/>
                            </a:gs>
                            <a:gs pos="0">
                              <a:srgbClr val="38BB9D">
                                <a:lumMod val="50000"/>
                              </a:srgbClr>
                            </a:gs>
                            <a:gs pos="100000">
                              <a:srgbClr val="38BB9D"/>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88" name="Rectangle: Rounded Corners 1373">
                          <a:extLst>
                            <a:ext uri="{FF2B5EF4-FFF2-40B4-BE49-F238E27FC236}">
                              <a16:creationId xmlns:a16="http://schemas.microsoft.com/office/drawing/2014/main" id="{C2745792-0F13-B867-F1A8-E79CCCB7366E}"/>
                            </a:ext>
                          </a:extLst>
                        </p:cNvPr>
                        <p:cNvSpPr/>
                        <p:nvPr/>
                      </p:nvSpPr>
                      <p:spPr>
                        <a:xfrm rot="2925026">
                          <a:off x="4216042" y="2307468"/>
                          <a:ext cx="209280" cy="443929"/>
                        </a:xfrm>
                        <a:prstGeom prst="roundRect">
                          <a:avLst>
                            <a:gd name="adj" fmla="val 38869"/>
                          </a:avLst>
                        </a:prstGeom>
                        <a:gradFill>
                          <a:gsLst>
                            <a:gs pos="36000">
                              <a:srgbClr val="87C2B5"/>
                            </a:gs>
                            <a:gs pos="66000">
                              <a:srgbClr val="86D8C5"/>
                            </a:gs>
                            <a:gs pos="0">
                              <a:srgbClr val="38BB9D">
                                <a:lumMod val="50000"/>
                              </a:srgbClr>
                            </a:gs>
                            <a:gs pos="100000">
                              <a:srgbClr val="38BB9D"/>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89" name="Freeform: Shape 1374">
                          <a:extLst>
                            <a:ext uri="{FF2B5EF4-FFF2-40B4-BE49-F238E27FC236}">
                              <a16:creationId xmlns:a16="http://schemas.microsoft.com/office/drawing/2014/main" id="{9E5E45AD-4C41-29D4-3496-E7AB2A9F8F88}"/>
                            </a:ext>
                          </a:extLst>
                        </p:cNvPr>
                        <p:cNvSpPr/>
                        <p:nvPr/>
                      </p:nvSpPr>
                      <p:spPr>
                        <a:xfrm>
                          <a:off x="3840516" y="3238022"/>
                          <a:ext cx="209279" cy="502920"/>
                        </a:xfrm>
                        <a:custGeom>
                          <a:avLst/>
                          <a:gdLst>
                            <a:gd name="connsiteX0" fmla="*/ 81345 w 209279"/>
                            <a:gd name="connsiteY0" fmla="*/ 0 h 443929"/>
                            <a:gd name="connsiteX1" fmla="*/ 127934 w 209279"/>
                            <a:gd name="connsiteY1" fmla="*/ 0 h 443929"/>
                            <a:gd name="connsiteX2" fmla="*/ 209279 w 209279"/>
                            <a:gd name="connsiteY2" fmla="*/ 81345 h 443929"/>
                            <a:gd name="connsiteX3" fmla="*/ 209279 w 209279"/>
                            <a:gd name="connsiteY3" fmla="*/ 362584 h 443929"/>
                            <a:gd name="connsiteX4" fmla="*/ 127934 w 209279"/>
                            <a:gd name="connsiteY4" fmla="*/ 443929 h 443929"/>
                            <a:gd name="connsiteX5" fmla="*/ 81345 w 209279"/>
                            <a:gd name="connsiteY5" fmla="*/ 443929 h 443929"/>
                            <a:gd name="connsiteX6" fmla="*/ 0 w 209279"/>
                            <a:gd name="connsiteY6" fmla="*/ 362584 h 443929"/>
                            <a:gd name="connsiteX7" fmla="*/ 0 w 209279"/>
                            <a:gd name="connsiteY7" fmla="*/ 302963 h 443929"/>
                            <a:gd name="connsiteX8" fmla="*/ 85217 w 209279"/>
                            <a:gd name="connsiteY8" fmla="*/ 217746 h 443929"/>
                            <a:gd name="connsiteX9" fmla="*/ 0 w 209279"/>
                            <a:gd name="connsiteY9" fmla="*/ 132529 h 443929"/>
                            <a:gd name="connsiteX10" fmla="*/ 0 w 209279"/>
                            <a:gd name="connsiteY10" fmla="*/ 81345 h 443929"/>
                            <a:gd name="connsiteX11" fmla="*/ 81345 w 209279"/>
                            <a:gd name="connsiteY11" fmla="*/ 0 h 44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79" h="443929">
                              <a:moveTo>
                                <a:pt x="81345" y="0"/>
                              </a:moveTo>
                              <a:lnTo>
                                <a:pt x="127934" y="0"/>
                              </a:lnTo>
                              <a:cubicBezTo>
                                <a:pt x="172860" y="0"/>
                                <a:pt x="209279" y="36419"/>
                                <a:pt x="209279" y="81345"/>
                              </a:cubicBezTo>
                              <a:lnTo>
                                <a:pt x="209279" y="362584"/>
                              </a:lnTo>
                              <a:cubicBezTo>
                                <a:pt x="209279" y="407510"/>
                                <a:pt x="172860" y="443929"/>
                                <a:pt x="127934" y="443929"/>
                              </a:cubicBezTo>
                              <a:lnTo>
                                <a:pt x="81345" y="443929"/>
                              </a:lnTo>
                              <a:cubicBezTo>
                                <a:pt x="36419" y="443929"/>
                                <a:pt x="0" y="407510"/>
                                <a:pt x="0" y="362584"/>
                              </a:cubicBezTo>
                              <a:lnTo>
                                <a:pt x="0" y="302963"/>
                              </a:lnTo>
                              <a:cubicBezTo>
                                <a:pt x="47064" y="302963"/>
                                <a:pt x="85217" y="264810"/>
                                <a:pt x="85217" y="217746"/>
                              </a:cubicBezTo>
                              <a:cubicBezTo>
                                <a:pt x="85217" y="170682"/>
                                <a:pt x="47064" y="132529"/>
                                <a:pt x="0" y="132529"/>
                              </a:cubicBezTo>
                              <a:lnTo>
                                <a:pt x="0" y="81345"/>
                              </a:lnTo>
                              <a:cubicBezTo>
                                <a:pt x="0" y="36419"/>
                                <a:pt x="36419" y="0"/>
                                <a:pt x="81345" y="0"/>
                              </a:cubicBezTo>
                              <a:close/>
                            </a:path>
                          </a:pathLst>
                        </a:cu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90" name="Rectangle: Rounded Corners 1375">
                          <a:extLst>
                            <a:ext uri="{FF2B5EF4-FFF2-40B4-BE49-F238E27FC236}">
                              <a16:creationId xmlns:a16="http://schemas.microsoft.com/office/drawing/2014/main" id="{F6A1955F-A847-BC05-574B-B873A8D8525D}"/>
                            </a:ext>
                          </a:extLst>
                        </p:cNvPr>
                        <p:cNvSpPr/>
                        <p:nvPr/>
                      </p:nvSpPr>
                      <p:spPr>
                        <a:xfrm>
                          <a:off x="3833147" y="2727781"/>
                          <a:ext cx="209279" cy="502920"/>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91" name="Rectangle: Rounded Corners 1376">
                          <a:extLst>
                            <a:ext uri="{FF2B5EF4-FFF2-40B4-BE49-F238E27FC236}">
                              <a16:creationId xmlns:a16="http://schemas.microsoft.com/office/drawing/2014/main" id="{B8690832-D29E-FDD6-3BB3-7EC73A63BB58}"/>
                            </a:ext>
                          </a:extLst>
                        </p:cNvPr>
                        <p:cNvSpPr/>
                        <p:nvPr/>
                      </p:nvSpPr>
                      <p:spPr>
                        <a:xfrm>
                          <a:off x="3576148" y="2732733"/>
                          <a:ext cx="209279" cy="502920"/>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92" name="Rectangle: Rounded Corners 1377">
                          <a:extLst>
                            <a:ext uri="{FF2B5EF4-FFF2-40B4-BE49-F238E27FC236}">
                              <a16:creationId xmlns:a16="http://schemas.microsoft.com/office/drawing/2014/main" id="{C1001ACE-D4FF-6D61-F4DC-8DF2C3A236DF}"/>
                            </a:ext>
                          </a:extLst>
                        </p:cNvPr>
                        <p:cNvSpPr/>
                        <p:nvPr/>
                      </p:nvSpPr>
                      <p:spPr>
                        <a:xfrm>
                          <a:off x="3578911" y="3243477"/>
                          <a:ext cx="209279" cy="502920"/>
                        </a:xfrm>
                        <a:prstGeom prst="roundRect">
                          <a:avLst>
                            <a:gd name="adj" fmla="val 38869"/>
                          </a:avLst>
                        </a:prstGeom>
                        <a:gradFill>
                          <a:gsLst>
                            <a:gs pos="36000">
                              <a:srgbClr val="852066"/>
                            </a:gs>
                            <a:gs pos="66000">
                              <a:srgbClr val="852066">
                                <a:lumMod val="60000"/>
                                <a:lumOff val="40000"/>
                              </a:srgbClr>
                            </a:gs>
                            <a:gs pos="0">
                              <a:srgbClr val="852066">
                                <a:lumMod val="75000"/>
                              </a:srgbClr>
                            </a:gs>
                            <a:gs pos="100000">
                              <a:srgbClr val="852066"/>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sp>
                      <p:nvSpPr>
                        <p:cNvPr id="93" name="Rectangle: Rounded Corners 1378">
                          <a:extLst>
                            <a:ext uri="{FF2B5EF4-FFF2-40B4-BE49-F238E27FC236}">
                              <a16:creationId xmlns:a16="http://schemas.microsoft.com/office/drawing/2014/main" id="{61BC2752-B9E4-BE5D-5EC6-1AFB0721EC98}"/>
                            </a:ext>
                          </a:extLst>
                        </p:cNvPr>
                        <p:cNvSpPr/>
                        <p:nvPr/>
                      </p:nvSpPr>
                      <p:spPr>
                        <a:xfrm rot="2925026">
                          <a:off x="4064988" y="2124403"/>
                          <a:ext cx="209280" cy="443930"/>
                        </a:xfrm>
                        <a:prstGeom prst="roundRect">
                          <a:avLst>
                            <a:gd name="adj" fmla="val 38869"/>
                          </a:avLst>
                        </a:prstGeom>
                        <a:gradFill>
                          <a:gsLst>
                            <a:gs pos="36000">
                              <a:srgbClr val="38BB9D">
                                <a:lumMod val="75000"/>
                              </a:srgbClr>
                            </a:gs>
                            <a:gs pos="66000">
                              <a:srgbClr val="38BB9D">
                                <a:lumMod val="75000"/>
                              </a:srgbClr>
                            </a:gs>
                            <a:gs pos="0">
                              <a:srgbClr val="134136"/>
                            </a:gs>
                            <a:gs pos="100000">
                              <a:srgbClr val="38BB9D">
                                <a:lumMod val="5000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Narrow"/>
                            <a:ea typeface="MS PGothic" panose="020B0600070205080204" pitchFamily="34" charset="-128"/>
                            <a:cs typeface="+mn-cs"/>
                          </a:endParaRPr>
                        </a:p>
                      </p:txBody>
                    </p:sp>
                  </p:grpSp>
                </p:grpSp>
              </p:grpSp>
            </p:grpSp>
          </p:grpSp>
        </p:grpSp>
      </p:grpSp>
      <p:sp>
        <p:nvSpPr>
          <p:cNvPr id="212" name="TextBox 211">
            <a:extLst>
              <a:ext uri="{FF2B5EF4-FFF2-40B4-BE49-F238E27FC236}">
                <a16:creationId xmlns:a16="http://schemas.microsoft.com/office/drawing/2014/main" id="{CEE33426-98FB-51E1-84D4-CF2CB8532472}"/>
              </a:ext>
            </a:extLst>
          </p:cNvPr>
          <p:cNvSpPr txBox="1"/>
          <p:nvPr/>
        </p:nvSpPr>
        <p:spPr>
          <a:xfrm>
            <a:off x="9010459" y="6513582"/>
            <a:ext cx="314695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Weisser N, et al. Nat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Commun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2023.</a:t>
            </a:r>
          </a:p>
        </p:txBody>
      </p:sp>
      <p:sp>
        <p:nvSpPr>
          <p:cNvPr id="213" name="Tekstvak 212">
            <a:extLst>
              <a:ext uri="{FF2B5EF4-FFF2-40B4-BE49-F238E27FC236}">
                <a16:creationId xmlns:a16="http://schemas.microsoft.com/office/drawing/2014/main" id="{32CBE82C-2841-C580-369C-A55B96679DD3}"/>
              </a:ext>
            </a:extLst>
          </p:cNvPr>
          <p:cNvSpPr txBox="1"/>
          <p:nvPr/>
        </p:nvSpPr>
        <p:spPr>
          <a:xfrm>
            <a:off x="407368" y="6309320"/>
            <a:ext cx="792088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Zanidatamab: FDA&amp; EMA-approved for HER2+ BTC (IHC=3+, previously treated)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4" name="Tekstvak 213">
            <a:extLst>
              <a:ext uri="{FF2B5EF4-FFF2-40B4-BE49-F238E27FC236}">
                <a16:creationId xmlns:a16="http://schemas.microsoft.com/office/drawing/2014/main" id="{47265F41-032A-263C-271B-2F3A0338DCF2}"/>
              </a:ext>
            </a:extLst>
          </p:cNvPr>
          <p:cNvSpPr txBox="1"/>
          <p:nvPr/>
        </p:nvSpPr>
        <p:spPr>
          <a:xfrm>
            <a:off x="5879976" y="2060848"/>
            <a:ext cx="5904656" cy="3693319"/>
          </a:xfrm>
          <a:prstGeom prst="rect">
            <a:avLst/>
          </a:prstGeom>
          <a:noFill/>
        </p:spPr>
        <p:txBody>
          <a:bodyPr wrap="square" rtlCol="0">
            <a:spAutoFit/>
          </a:bodyPr>
          <a:lstStyle/>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Zanidatamab is a humanized dual HER2-targeted bispecific IgG1-like antibody that binds to the HER2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juxtamembrane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domain (ECD4) and dimerization domain (ECD2)</a:t>
            </a: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biparatopic binding enables zanidatamab to crosslink neighboring HER2 proteins, leading to receptor clustering</a:t>
            </a: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just" defTabSz="4572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clustering induces potent complement-dependent cytotoxicity (CDC) and antibody-dependent cellular cytotoxicity (ADCC)</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8487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4179AD9D-7F80-C634-ACEE-33EC8F071F4D}"/>
              </a:ext>
            </a:extLst>
          </p:cNvPr>
          <p:cNvSpPr/>
          <p:nvPr/>
        </p:nvSpPr>
        <p:spPr>
          <a:xfrm>
            <a:off x="3215680" y="6600230"/>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DC7AD04A-3987-7F1D-9E3B-B142A4F4C93A}"/>
              </a:ext>
            </a:extLst>
          </p:cNvPr>
          <p:cNvSpPr/>
          <p:nvPr/>
        </p:nvSpPr>
        <p:spPr>
          <a:xfrm>
            <a:off x="3215680" y="6525344"/>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84F52488-1CA0-14D6-1C92-6D6031C5AE2E}"/>
              </a:ext>
            </a:extLst>
          </p:cNvPr>
          <p:cNvSpPr/>
          <p:nvPr/>
        </p:nvSpPr>
        <p:spPr>
          <a:xfrm>
            <a:off x="3215680" y="6589111"/>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BABBA022-DBE5-8F59-2469-4CCB874C7B56}"/>
              </a:ext>
            </a:extLst>
          </p:cNvPr>
          <p:cNvSpPr/>
          <p:nvPr/>
        </p:nvSpPr>
        <p:spPr>
          <a:xfrm>
            <a:off x="3215680" y="6597352"/>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Contributing Clinical Investigators</a:t>
            </a:r>
          </a:p>
        </p:txBody>
      </p:sp>
      <p:sp>
        <p:nvSpPr>
          <p:cNvPr id="9" name="Text Box 7">
            <a:extLst>
              <a:ext uri="{FF2B5EF4-FFF2-40B4-BE49-F238E27FC236}">
                <a16:creationId xmlns:a16="http://schemas.microsoft.com/office/drawing/2014/main" id="{6340B717-F2C6-71FD-82BC-DFC6033E8465}"/>
              </a:ext>
            </a:extLst>
          </p:cNvPr>
          <p:cNvSpPr txBox="1">
            <a:spLocks noChangeArrowheads="1"/>
          </p:cNvSpPr>
          <p:nvPr/>
        </p:nvSpPr>
        <p:spPr bwMode="auto">
          <a:xfrm>
            <a:off x="8353742" y="1196752"/>
            <a:ext cx="3718921"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Zev Wainberg, MD, MSc</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Co-Director, GI Oncology Program</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of Early Phase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Jonsson Comprehensive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UCLA School of Medicine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Los Angeles, California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Picture 11">
            <a:extLst>
              <a:ext uri="{FF2B5EF4-FFF2-40B4-BE49-F238E27FC236}">
                <a16:creationId xmlns:a16="http://schemas.microsoft.com/office/drawing/2014/main" id="{3E85B479-7CC2-B8D4-AEAB-4F020D8231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196752"/>
            <a:ext cx="1261872" cy="1261872"/>
          </a:xfrm>
          <a:prstGeom prst="rect">
            <a:avLst/>
          </a:prstGeom>
        </p:spPr>
      </p:pic>
      <p:sp>
        <p:nvSpPr>
          <p:cNvPr id="15" name="Text Box 7">
            <a:extLst>
              <a:ext uri="{FF2B5EF4-FFF2-40B4-BE49-F238E27FC236}">
                <a16:creationId xmlns:a16="http://schemas.microsoft.com/office/drawing/2014/main" id="{41B3E2D5-0299-2503-7FFA-79CA3D616046}"/>
              </a:ext>
            </a:extLst>
          </p:cNvPr>
          <p:cNvSpPr txBox="1">
            <a:spLocks noChangeArrowheads="1"/>
          </p:cNvSpPr>
          <p:nvPr/>
        </p:nvSpPr>
        <p:spPr bwMode="auto">
          <a:xfrm>
            <a:off x="1850635" y="1370782"/>
            <a:ext cx="5037453" cy="126187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Sunnie Kim,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GI Medical Oncologist</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University of Colorado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Aurora, Colorado</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6" name="Picture 15">
            <a:extLst>
              <a:ext uri="{FF2B5EF4-FFF2-40B4-BE49-F238E27FC236}">
                <a16:creationId xmlns:a16="http://schemas.microsoft.com/office/drawing/2014/main" id="{0479E3F4-F609-4335-E0B8-E8D3376AC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8996" y="1370782"/>
            <a:ext cx="1261872" cy="1261872"/>
          </a:xfrm>
          <a:prstGeom prst="rect">
            <a:avLst/>
          </a:prstGeom>
        </p:spPr>
      </p:pic>
      <p:sp>
        <p:nvSpPr>
          <p:cNvPr id="18" name="Text Box 7">
            <a:extLst>
              <a:ext uri="{FF2B5EF4-FFF2-40B4-BE49-F238E27FC236}">
                <a16:creationId xmlns:a16="http://schemas.microsoft.com/office/drawing/2014/main" id="{027F8254-7C8B-9824-BE15-6C32B4F441CD}"/>
              </a:ext>
            </a:extLst>
          </p:cNvPr>
          <p:cNvSpPr txBox="1">
            <a:spLocks noChangeArrowheads="1"/>
          </p:cNvSpPr>
          <p:nvPr/>
        </p:nvSpPr>
        <p:spPr bwMode="auto">
          <a:xfrm>
            <a:off x="1816202" y="3594411"/>
            <a:ext cx="521590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Samuel J Klempner,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Program Director, Gastroesophageal Cancers</a:t>
            </a:r>
          </a:p>
          <a:p>
            <a:pPr lvl="0">
              <a:defRPr/>
            </a:pPr>
            <a:r>
              <a:rPr lang="en-US" sz="1600" b="0" dirty="0" err="1">
                <a:solidFill>
                  <a:srgbClr val="000000"/>
                </a:solidFill>
                <a:latin typeface="Calibri" panose="020F0502020204030204" pitchFamily="34" charset="0"/>
                <a:ea typeface="ＭＳ Ｐゴシック" charset="0"/>
                <a:cs typeface="Calibri" panose="020F0502020204030204" pitchFamily="34" charset="0"/>
              </a:rPr>
              <a:t>Tobins</a:t>
            </a:r>
            <a:r>
              <a:rPr lang="en-US" sz="1600" b="0" dirty="0">
                <a:solidFill>
                  <a:srgbClr val="000000"/>
                </a:solidFill>
                <a:latin typeface="Calibri" panose="020F0502020204030204" pitchFamily="34" charset="0"/>
                <a:ea typeface="ＭＳ Ｐゴシック" charset="0"/>
                <a:cs typeface="Calibri" panose="020F0502020204030204" pitchFamily="34" charset="0"/>
              </a:rPr>
              <a:t> Family Endowed Chair in Esophagogastric Cancer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Massachusetts General Hospital </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Professor, Harvard Medical School</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9" name="Picture 18">
            <a:extLst>
              <a:ext uri="{FF2B5EF4-FFF2-40B4-BE49-F238E27FC236}">
                <a16:creationId xmlns:a16="http://schemas.microsoft.com/office/drawing/2014/main" id="{FFC2443C-1709-4E13-FE10-FEBFA1B7F6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4563" y="3594411"/>
            <a:ext cx="1261872" cy="1261872"/>
          </a:xfrm>
          <a:prstGeom prst="rect">
            <a:avLst/>
          </a:prstGeom>
        </p:spPr>
      </p:pic>
    </p:spTree>
    <p:custDataLst>
      <p:tags r:id="rId1"/>
    </p:custDataLst>
    <p:extLst>
      <p:ext uri="{BB962C8B-B14F-4D97-AF65-F5344CB8AC3E}">
        <p14:creationId xmlns:p14="http://schemas.microsoft.com/office/powerpoint/2010/main" val="204101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EBCD9185-E9C4-0EC6-16F3-A075623414B1}"/>
              </a:ext>
            </a:extLst>
          </p:cNvPr>
          <p:cNvSpPr/>
          <p:nvPr/>
        </p:nvSpPr>
        <p:spPr>
          <a:xfrm>
            <a:off x="3215680" y="6597352"/>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2586E4A-FE44-E904-76F1-3DFA8B040E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16024" y="879063"/>
            <a:ext cx="5663952" cy="4125097"/>
          </a:xfrm>
          <a:prstGeom prst="rect">
            <a:avLst/>
          </a:prstGeom>
        </p:spPr>
      </p:pic>
      <p:pic>
        <p:nvPicPr>
          <p:cNvPr id="8" name="Afbeelding 7">
            <a:extLst>
              <a:ext uri="{FF2B5EF4-FFF2-40B4-BE49-F238E27FC236}">
                <a16:creationId xmlns:a16="http://schemas.microsoft.com/office/drawing/2014/main" id="{7E8BA4D3-76AB-98AA-08E5-3978AD14048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79376" y="4839503"/>
            <a:ext cx="5544616" cy="1757849"/>
          </a:xfrm>
          <a:prstGeom prst="rect">
            <a:avLst/>
          </a:prstGeom>
        </p:spPr>
      </p:pic>
      <p:pic>
        <p:nvPicPr>
          <p:cNvPr id="12" name="Afbeelding 11">
            <a:extLst>
              <a:ext uri="{FF2B5EF4-FFF2-40B4-BE49-F238E27FC236}">
                <a16:creationId xmlns:a16="http://schemas.microsoft.com/office/drawing/2014/main" id="{01E16452-6AD1-3F8A-0DD7-28F2E22BC2C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240016" y="3111311"/>
            <a:ext cx="5928604" cy="3456384"/>
          </a:xfrm>
          <a:prstGeom prst="rect">
            <a:avLst/>
          </a:prstGeom>
        </p:spPr>
      </p:pic>
      <p:sp>
        <p:nvSpPr>
          <p:cNvPr id="13" name="Tekstvak 12">
            <a:extLst>
              <a:ext uri="{FF2B5EF4-FFF2-40B4-BE49-F238E27FC236}">
                <a16:creationId xmlns:a16="http://schemas.microsoft.com/office/drawing/2014/main" id="{22F378A4-F135-EF8A-803B-CA8146EA224E}"/>
              </a:ext>
            </a:extLst>
          </p:cNvPr>
          <p:cNvSpPr txBox="1"/>
          <p:nvPr/>
        </p:nvSpPr>
        <p:spPr>
          <a:xfrm>
            <a:off x="6312024" y="1037635"/>
            <a:ext cx="5856596" cy="203132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 26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median follow-up, PFS (HR, 0.63;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&lt;0.001) and OS (HR, 0.72; </a:t>
            </a: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0.004) were significantly prolonged with zanidatamab + tislelizumab + CT vs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tras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CT in the ITT population.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pts treated with zanidatamab + tislelizumab + CT, similarly prolonged PFS and OS were observed in PD-L1–negative and PD-L1–positive pts</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Tekstvak 13">
            <a:extLst>
              <a:ext uri="{FF2B5EF4-FFF2-40B4-BE49-F238E27FC236}">
                <a16:creationId xmlns:a16="http://schemas.microsoft.com/office/drawing/2014/main" id="{DAFB1873-A4CF-55DE-9AB1-0F018DC7CB7B}"/>
              </a:ext>
            </a:extLst>
          </p:cNvPr>
          <p:cNvSpPr txBox="1"/>
          <p:nvPr/>
        </p:nvSpPr>
        <p:spPr>
          <a:xfrm>
            <a:off x="8616280" y="6525344"/>
            <a:ext cx="3456384"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Rha S et al, ASCO 2026, A4010</a:t>
            </a:r>
          </a:p>
        </p:txBody>
      </p:sp>
      <p:sp>
        <p:nvSpPr>
          <p:cNvPr id="15" name="Tekstvak 14">
            <a:extLst>
              <a:ext uri="{FF2B5EF4-FFF2-40B4-BE49-F238E27FC236}">
                <a16:creationId xmlns:a16="http://schemas.microsoft.com/office/drawing/2014/main" id="{9C27BB49-6A5D-B525-6A21-1E5A0CE31495}"/>
              </a:ext>
            </a:extLst>
          </p:cNvPr>
          <p:cNvSpPr txBox="1"/>
          <p:nvPr/>
        </p:nvSpPr>
        <p:spPr>
          <a:xfrm>
            <a:off x="3503712" y="188640"/>
            <a:ext cx="727280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PD-L1 subgroup analysis from HERIZON-GEA-01.</a:t>
            </a:r>
            <a:endPar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24078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39C58FE6-C74D-2462-8673-7AC19C1691E9}"/>
              </a:ext>
            </a:extLst>
          </p:cNvPr>
          <p:cNvSpPr/>
          <p:nvPr/>
        </p:nvSpPr>
        <p:spPr>
          <a:xfrm>
            <a:off x="3215680" y="6597352"/>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C55EDF04-3A8A-DA13-6E8B-5287F6AA2685}"/>
              </a:ext>
            </a:extLst>
          </p:cNvPr>
          <p:cNvSpPr/>
          <p:nvPr/>
        </p:nvSpPr>
        <p:spPr>
          <a:xfrm>
            <a:off x="3215680" y="6597352"/>
            <a:ext cx="453650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2F6DBB28-9811-25F5-0B34-F2B57BBFD133}"/>
              </a:ext>
            </a:extLst>
          </p:cNvPr>
          <p:cNvSpPr/>
          <p:nvPr/>
        </p:nvSpPr>
        <p:spPr>
          <a:xfrm>
            <a:off x="3215680" y="6597352"/>
            <a:ext cx="4536504" cy="230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164D1BD-5C45-9EF3-8FDC-58DD44689A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651" y="836712"/>
            <a:ext cx="6873137" cy="6021288"/>
          </a:xfrm>
          <a:prstGeom prst="rect">
            <a:avLst/>
          </a:prstGeom>
        </p:spPr>
      </p:pic>
      <p:sp>
        <p:nvSpPr>
          <p:cNvPr id="5" name="Tekstvak 4">
            <a:extLst>
              <a:ext uri="{FF2B5EF4-FFF2-40B4-BE49-F238E27FC236}">
                <a16:creationId xmlns:a16="http://schemas.microsoft.com/office/drawing/2014/main" id="{8D6C6A0F-73D5-3817-45F0-705468D162FD}"/>
              </a:ext>
            </a:extLst>
          </p:cNvPr>
          <p:cNvSpPr txBox="1"/>
          <p:nvPr/>
        </p:nvSpPr>
        <p:spPr>
          <a:xfrm>
            <a:off x="7464152" y="1268760"/>
            <a:ext cx="4320480" cy="440120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 zanidatamab-treated pts, most diarrhea events were grade 1/2, and first-onset events tended to occur in cycle 1 and resolved in &lt;3 wk.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Diarrhea rarely led to zanidatamab discontinuation.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safety of zanidatamab-containing regimens appears favorable given the survival benefits;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Diarrhea should be managed with prophylactic loperamide and CT dose modifications as needed.</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kstvak 5">
            <a:extLst>
              <a:ext uri="{FF2B5EF4-FFF2-40B4-BE49-F238E27FC236}">
                <a16:creationId xmlns:a16="http://schemas.microsoft.com/office/drawing/2014/main" id="{1B8826B6-AF43-33E1-1B97-52C8F1DC1CBD}"/>
              </a:ext>
            </a:extLst>
          </p:cNvPr>
          <p:cNvSpPr txBox="1"/>
          <p:nvPr/>
        </p:nvSpPr>
        <p:spPr>
          <a:xfrm>
            <a:off x="2567608" y="44624"/>
            <a:ext cx="892899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Characterization of gastrointestinal adverse events </a:t>
            </a:r>
            <a:endPar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kstvak 6">
            <a:extLst>
              <a:ext uri="{FF2B5EF4-FFF2-40B4-BE49-F238E27FC236}">
                <a16:creationId xmlns:a16="http://schemas.microsoft.com/office/drawing/2014/main" id="{F1967BC5-50E4-E7BF-F9E7-852C70D41D26}"/>
              </a:ext>
            </a:extLst>
          </p:cNvPr>
          <p:cNvSpPr txBox="1"/>
          <p:nvPr/>
        </p:nvSpPr>
        <p:spPr>
          <a:xfrm>
            <a:off x="7896200" y="6433591"/>
            <a:ext cx="4248472"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Elimova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ASCO 2026, A 4042</a:t>
            </a:r>
          </a:p>
        </p:txBody>
      </p:sp>
    </p:spTree>
    <p:extLst>
      <p:ext uri="{BB962C8B-B14F-4D97-AF65-F5344CB8AC3E}">
        <p14:creationId xmlns:p14="http://schemas.microsoft.com/office/powerpoint/2010/main" val="1395926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407368" y="1126429"/>
            <a:ext cx="10972800" cy="916829"/>
          </a:xfrm>
        </p:spPr>
        <p:txBody>
          <a:bodyPr/>
          <a:lstStyle/>
          <a:p>
            <a:r>
              <a:rPr lang="en-US" dirty="0"/>
              <a:t>Study Design</a:t>
            </a:r>
          </a:p>
        </p:txBody>
      </p:sp>
      <p:sp>
        <p:nvSpPr>
          <p:cNvPr id="3" name="Slide Number Placeholder 2">
            <a:extLst>
              <a:ext uri="{FF2B5EF4-FFF2-40B4-BE49-F238E27FC236}">
                <a16:creationId xmlns:a16="http://schemas.microsoft.com/office/drawing/2014/main" id="{BE2C5510-5C28-FC0D-1D40-8D6DCBF7912C}"/>
              </a:ext>
            </a:extLst>
          </p:cNvPr>
          <p:cNvSpPr>
            <a:spLocks noGrp="1"/>
          </p:cNvSpPr>
          <p:nvPr>
            <p:ph type="sldNum" sz="quarter" idx="12"/>
          </p:nvPr>
        </p:nvSpPr>
        <p:spPr>
          <a:xfrm>
            <a:off x="11083564" y="349160"/>
            <a:ext cx="874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 Placeholder 4">
            <a:extLst>
              <a:ext uri="{FF2B5EF4-FFF2-40B4-BE49-F238E27FC236}">
                <a16:creationId xmlns:a16="http://schemas.microsoft.com/office/drawing/2014/main" id="{963136EE-73C8-CF1E-30A3-D574563B2A8F}"/>
              </a:ext>
            </a:extLst>
          </p:cNvPr>
          <p:cNvSpPr>
            <a:spLocks noGrp="1"/>
          </p:cNvSpPr>
          <p:nvPr>
            <p:ph type="body" sz="quarter" idx="15"/>
          </p:nvPr>
        </p:nvSpPr>
        <p:spPr/>
        <p:txBody>
          <a:bodyPr/>
          <a:lstStyle/>
          <a:p>
            <a:r>
              <a:rPr lang="en-US" dirty="0"/>
              <a:t>Kohei Shitara, MD</a:t>
            </a:r>
          </a:p>
        </p:txBody>
      </p:sp>
      <p:sp>
        <p:nvSpPr>
          <p:cNvPr id="6" name="TextBox 5">
            <a:extLst>
              <a:ext uri="{FF2B5EF4-FFF2-40B4-BE49-F238E27FC236}">
                <a16:creationId xmlns:a16="http://schemas.microsoft.com/office/drawing/2014/main" id="{287CDE5E-3137-FDAE-565F-E0378257E092}"/>
              </a:ext>
            </a:extLst>
          </p:cNvPr>
          <p:cNvSpPr txBox="1"/>
          <p:nvPr/>
        </p:nvSpPr>
        <p:spPr>
          <a:xfrm>
            <a:off x="407368" y="1852794"/>
            <a:ext cx="105747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764"/>
                </a:solidFill>
                <a:effectLst/>
                <a:uLnTx/>
                <a:uFillTx/>
                <a:latin typeface="Arial" panose="020B0604020202020204"/>
                <a:ea typeface="+mn-ea"/>
                <a:cs typeface="+mn-cs"/>
              </a:rPr>
              <a:t>DESTINY-Gastric04: A Global, Multicenter, Randomized, Phase 3 Trial (NCT04704934) </a:t>
            </a:r>
          </a:p>
        </p:txBody>
      </p:sp>
      <p:sp>
        <p:nvSpPr>
          <p:cNvPr id="7" name="TextBox 6">
            <a:extLst>
              <a:ext uri="{FF2B5EF4-FFF2-40B4-BE49-F238E27FC236}">
                <a16:creationId xmlns:a16="http://schemas.microsoft.com/office/drawing/2014/main" id="{5B2A963A-4085-A512-745F-949088AE4562}"/>
              </a:ext>
            </a:extLst>
          </p:cNvPr>
          <p:cNvSpPr txBox="1"/>
          <p:nvPr/>
        </p:nvSpPr>
        <p:spPr>
          <a:xfrm>
            <a:off x="738250" y="2401516"/>
            <a:ext cx="4337639" cy="2118529"/>
          </a:xfrm>
          <a:prstGeom prst="rect">
            <a:avLst/>
          </a:prstGeom>
          <a:noFill/>
          <a:ln w="28575">
            <a:solidFill>
              <a:srgbClr val="002557"/>
            </a:solidFill>
          </a:ln>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002557"/>
                </a:solidFill>
                <a:effectLst/>
                <a:uLnTx/>
                <a:uFillTx/>
                <a:latin typeface="Arial" panose="020B0604020202020204"/>
                <a:ea typeface="+mn-ea"/>
                <a:cs typeface="+mn-cs"/>
              </a:rPr>
              <a:t>Patient Population</a:t>
            </a:r>
          </a:p>
          <a:p>
            <a:pPr marL="285750" marR="0" lvl="0" indent="-285750" algn="l" defTabSz="914400" rtl="0" eaLnBrk="1" fontAlgn="auto" latinLnBrk="0" hangingPunct="1">
              <a:lnSpc>
                <a:spcPct val="100000"/>
              </a:lnSpc>
              <a:spcBef>
                <a:spcPts val="0"/>
              </a:spcBef>
              <a:spcAft>
                <a:spcPts val="80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HER2+ (IHC 3+ or IHC 2+/ISH+)</a:t>
            </a:r>
            <a:r>
              <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rPr>
              <a:t>a </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GC/GEJA</a:t>
            </a:r>
            <a:endPar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80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HER2 status confirmed locally or </a:t>
            </a:r>
            <a:r>
              <a:rPr kumimoji="0" lang="en-US" sz="1400" b="0" i="0" u="none" strike="noStrike" kern="1200" cap="none" spc="0" normalizeH="0" baseline="0" noProof="0" dirty="0" err="1">
                <a:ln>
                  <a:noFill/>
                </a:ln>
                <a:solidFill>
                  <a:srgbClr val="002557"/>
                </a:solidFill>
                <a:effectLst/>
                <a:uLnTx/>
                <a:uFillTx/>
                <a:latin typeface="Arial" panose="020B0604020202020204"/>
                <a:ea typeface="+mn-ea"/>
                <a:cs typeface="+mn-cs"/>
              </a:rPr>
              <a:t>centrally</a:t>
            </a:r>
            <a:r>
              <a:rPr kumimoji="0" lang="en-US" sz="1400" b="0" i="0" u="none" strike="noStrike" kern="1200" cap="none" spc="0" normalizeH="0" baseline="30000" noProof="0" dirty="0" err="1">
                <a:ln>
                  <a:noFill/>
                </a:ln>
                <a:solidFill>
                  <a:srgbClr val="002557"/>
                </a:solidFill>
                <a:effectLst/>
                <a:uLnTx/>
                <a:uFillTx/>
                <a:latin typeface="Arial" panose="020B0604020202020204"/>
                <a:ea typeface="+mn-ea"/>
                <a:cs typeface="+mn-cs"/>
              </a:rPr>
              <a:t>b</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 on a recent biopsy obtained after progression on trastuzumab</a:t>
            </a:r>
          </a:p>
          <a:p>
            <a:pPr marL="285750" marR="0" lvl="0" indent="-285750" algn="l" defTabSz="914400" rtl="0" eaLnBrk="1" fontAlgn="auto" latinLnBrk="0" hangingPunct="1">
              <a:lnSpc>
                <a:spcPct val="100000"/>
              </a:lnSpc>
              <a:spcBef>
                <a:spcPts val="0"/>
              </a:spcBef>
              <a:spcAft>
                <a:spcPts val="80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ECOG PS 0 or 1</a:t>
            </a:r>
          </a:p>
          <a:p>
            <a:pPr marL="285750" marR="0" lvl="0" indent="-285750" algn="l" defTabSz="914400" rtl="0" eaLnBrk="1" fontAlgn="auto" latinLnBrk="0" hangingPunct="1">
              <a:lnSpc>
                <a:spcPct val="100000"/>
              </a:lnSpc>
              <a:spcBef>
                <a:spcPts val="0"/>
              </a:spcBef>
              <a:spcAft>
                <a:spcPts val="80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No clinically active CNS </a:t>
            </a:r>
            <a:r>
              <a:rPr kumimoji="0" lang="en-US" sz="1400" b="0" i="0" u="none" strike="noStrike" kern="1200" cap="none" spc="0" normalizeH="0" baseline="0" noProof="0" dirty="0" err="1">
                <a:ln>
                  <a:noFill/>
                </a:ln>
                <a:solidFill>
                  <a:srgbClr val="002557"/>
                </a:solidFill>
                <a:effectLst/>
                <a:uLnTx/>
                <a:uFillTx/>
                <a:latin typeface="Arial" panose="020B0604020202020204"/>
                <a:ea typeface="+mn-ea"/>
                <a:cs typeface="+mn-cs"/>
              </a:rPr>
              <a:t>metastases</a:t>
            </a:r>
            <a:r>
              <a:rPr kumimoji="0" lang="en-US" sz="1400" b="0" i="0" u="none" strike="noStrike" kern="1200" cap="none" spc="0" normalizeH="0" baseline="30000" noProof="0" dirty="0" err="1">
                <a:ln>
                  <a:noFill/>
                </a:ln>
                <a:solidFill>
                  <a:srgbClr val="002557"/>
                </a:solidFill>
                <a:effectLst/>
                <a:uLnTx/>
                <a:uFillTx/>
                <a:latin typeface="Arial" panose="020B0604020202020204"/>
                <a:ea typeface="+mn-ea"/>
                <a:cs typeface="+mn-cs"/>
              </a:rPr>
              <a:t>c</a:t>
            </a:r>
            <a:endPar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F6821AA-4436-1BF5-6040-1BC014F36122}"/>
              </a:ext>
            </a:extLst>
          </p:cNvPr>
          <p:cNvSpPr txBox="1"/>
          <p:nvPr/>
        </p:nvSpPr>
        <p:spPr>
          <a:xfrm>
            <a:off x="228600" y="5590981"/>
            <a:ext cx="11714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b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a</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As</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classified by 2018 ASCO/CAP guidelines.</a:t>
            </a:r>
            <a:r>
              <a:rPr kumimoji="0" lang="en-US" sz="900" b="0" i="0" u="none" strike="noStrike" kern="1200" cap="none" spc="0" normalizeH="0" baseline="30000" noProof="0" dirty="0">
                <a:ln>
                  <a:noFill/>
                </a:ln>
                <a:solidFill>
                  <a:prstClr val="white">
                    <a:lumMod val="50000"/>
                  </a:prstClr>
                </a:solidFill>
                <a:effectLst/>
                <a:uLnTx/>
                <a:uFillTx/>
                <a:latin typeface="Arial" panose="020B0604020202020204"/>
                <a:ea typeface="+mn-ea"/>
                <a:cs typeface="+mn-cs"/>
              </a:rPr>
              <a:t> </a:t>
            </a: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b</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Study</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protocol originally mandated HER2 status be determined centrally but was later amended to allow local determination. </a:t>
            </a: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c</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Clinically</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active CNS metastases were defined as being untreated and symptomatic or requiring therapy with corticosteroids or anticonvulsants. Patients with clinically inactive CNS metastases could be enrolled. </a:t>
            </a: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d</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RAM</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administered as 8 mg/kg on days 1 and 15 of each 28-day cycle and PTX administered as 80 mg/m</a:t>
            </a:r>
            <a:r>
              <a:rPr kumimoji="0" lang="en-US" sz="900" b="0" i="0" u="none" strike="noStrike" kern="1200" cap="none" spc="0" normalizeH="0" baseline="30000" noProof="0" dirty="0">
                <a:ln>
                  <a:noFill/>
                </a:ln>
                <a:solidFill>
                  <a:prstClr val="white">
                    <a:lumMod val="50000"/>
                  </a:prstClr>
                </a:solidFill>
                <a:effectLst/>
                <a:uLnTx/>
                <a:uFillTx/>
                <a:latin typeface="Arial" panose="020B0604020202020204"/>
                <a:ea typeface="+mn-ea"/>
                <a:cs typeface="+mn-cs"/>
              </a:rPr>
              <a:t>2</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on days 1, 8, and 15 of each 28-day cycle. </a:t>
            </a: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e</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Determined</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by investigator-based assessment on RECIST v1.1. </a:t>
            </a:r>
            <a:r>
              <a:rPr kumimoji="0" lang="en-US" sz="900" b="0" i="0" u="none" strike="noStrike" kern="1200" cap="none" spc="0" normalizeH="0" baseline="30000" noProof="0" dirty="0" err="1">
                <a:ln>
                  <a:noFill/>
                </a:ln>
                <a:solidFill>
                  <a:prstClr val="white">
                    <a:lumMod val="50000"/>
                  </a:prstClr>
                </a:solidFill>
                <a:effectLst/>
                <a:uLnTx/>
                <a:uFillTx/>
                <a:latin typeface="Arial" panose="020B0604020202020204"/>
                <a:ea typeface="+mn-ea"/>
                <a:cs typeface="+mn-cs"/>
              </a:rPr>
              <a:t>f</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Based</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on EORTC EQ-5D-5L VAS and FACT-Ga subscales. </a:t>
            </a:r>
          </a:p>
        </p:txBody>
      </p:sp>
      <p:sp>
        <p:nvSpPr>
          <p:cNvPr id="9" name="Oval 8">
            <a:extLst>
              <a:ext uri="{FF2B5EF4-FFF2-40B4-BE49-F238E27FC236}">
                <a16:creationId xmlns:a16="http://schemas.microsoft.com/office/drawing/2014/main" id="{BF1A3D2C-C83E-79F2-5D01-557AA182BE80}"/>
              </a:ext>
            </a:extLst>
          </p:cNvPr>
          <p:cNvSpPr/>
          <p:nvPr/>
        </p:nvSpPr>
        <p:spPr>
          <a:xfrm>
            <a:off x="5470503" y="3255073"/>
            <a:ext cx="590155" cy="571500"/>
          </a:xfrm>
          <a:prstGeom prst="ellipse">
            <a:avLst/>
          </a:prstGeom>
          <a:solidFill>
            <a:srgbClr val="00876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R</a:t>
            </a:r>
            <a:b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1:1</a:t>
            </a:r>
          </a:p>
        </p:txBody>
      </p:sp>
      <p:sp>
        <p:nvSpPr>
          <p:cNvPr id="10" name="Rectangle 9">
            <a:extLst>
              <a:ext uri="{FF2B5EF4-FFF2-40B4-BE49-F238E27FC236}">
                <a16:creationId xmlns:a16="http://schemas.microsoft.com/office/drawing/2014/main" id="{67380A19-D0E8-9415-60D3-563B06490CB2}"/>
              </a:ext>
            </a:extLst>
          </p:cNvPr>
          <p:cNvSpPr/>
          <p:nvPr/>
        </p:nvSpPr>
        <p:spPr>
          <a:xfrm>
            <a:off x="6387967" y="2397504"/>
            <a:ext cx="1849153" cy="914400"/>
          </a:xfrm>
          <a:prstGeom prst="rect">
            <a:avLst/>
          </a:prstGeom>
          <a:solidFill>
            <a:srgbClr val="00255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T-DXd</a:t>
            </a:r>
            <a:b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6.4 mg/kg Q3W</a:t>
            </a:r>
          </a:p>
        </p:txBody>
      </p:sp>
      <p:sp>
        <p:nvSpPr>
          <p:cNvPr id="11" name="Rectangle 10">
            <a:extLst>
              <a:ext uri="{FF2B5EF4-FFF2-40B4-BE49-F238E27FC236}">
                <a16:creationId xmlns:a16="http://schemas.microsoft.com/office/drawing/2014/main" id="{756AD7FC-FD86-785F-9A16-8A027ED74890}"/>
              </a:ext>
            </a:extLst>
          </p:cNvPr>
          <p:cNvSpPr/>
          <p:nvPr/>
        </p:nvSpPr>
        <p:spPr>
          <a:xfrm>
            <a:off x="6387967" y="3651275"/>
            <a:ext cx="1849153" cy="914400"/>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rPr>
              <a:t>RAM + </a:t>
            </a:r>
            <a:r>
              <a:rPr kumimoji="0" lang="en-US" sz="1600" b="0" i="0" u="none" strike="noStrike" kern="1200" cap="none" spc="0" normalizeH="0" baseline="0" noProof="0" dirty="0" err="1">
                <a:ln>
                  <a:noFill/>
                </a:ln>
                <a:solidFill>
                  <a:prstClr val="white"/>
                </a:solidFill>
                <a:effectLst/>
                <a:uLnTx/>
                <a:uFillTx/>
                <a:latin typeface="Arial" panose="020B0604020202020204"/>
                <a:ea typeface="+mn-ea"/>
                <a:cs typeface="+mn-cs"/>
              </a:rPr>
              <a:t>PTX</a:t>
            </a:r>
            <a:r>
              <a:rPr kumimoji="0" lang="en-US" sz="1600" b="0" i="0" u="none" strike="noStrike" kern="1200" cap="none" spc="0" normalizeH="0" baseline="30000" noProof="0" dirty="0" err="1">
                <a:ln>
                  <a:noFill/>
                </a:ln>
                <a:solidFill>
                  <a:prstClr val="white"/>
                </a:solidFill>
                <a:effectLst/>
                <a:uLnTx/>
                <a:uFillTx/>
                <a:latin typeface="Arial" panose="020B0604020202020204"/>
                <a:ea typeface="+mn-ea"/>
                <a:cs typeface="+mn-cs"/>
              </a:rPr>
              <a:t>d</a:t>
            </a:r>
            <a:endParaRPr kumimoji="0" lang="en-US" sz="1600" b="0" i="0" u="none" strike="sng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8F0A5358-0B97-3E0D-ADF2-0E75455127C9}"/>
              </a:ext>
            </a:extLst>
          </p:cNvPr>
          <p:cNvSpPr txBox="1"/>
          <p:nvPr/>
        </p:nvSpPr>
        <p:spPr>
          <a:xfrm>
            <a:off x="648791" y="4563705"/>
            <a:ext cx="5319511" cy="1169551"/>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57"/>
                </a:solidFill>
                <a:effectLst/>
                <a:uLnTx/>
                <a:uFillTx/>
                <a:latin typeface="Arial" panose="020B0604020202020204"/>
                <a:ea typeface="+mn-ea"/>
                <a:cs typeface="+mn-cs"/>
              </a:rPr>
              <a:t>Stratification factors</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HER2 status (IHC 3+ vs IHC 2+/ISH+)</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Geography (Asia [excluding mainland China] vs Western Europe vs mainland China/rest of world)</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Time to progression on 1L therapy (&lt;6 months vs </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≥6 months)</a:t>
            </a:r>
            <a:endPar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cxnSp>
        <p:nvCxnSpPr>
          <p:cNvPr id="14" name="Straight Arrow Connector 13">
            <a:extLst>
              <a:ext uri="{FF2B5EF4-FFF2-40B4-BE49-F238E27FC236}">
                <a16:creationId xmlns:a16="http://schemas.microsoft.com/office/drawing/2014/main" id="{22E17A16-8F3D-15A5-CA7A-B67CCD657FF7}"/>
              </a:ext>
            </a:extLst>
          </p:cNvPr>
          <p:cNvCxnSpPr>
            <a:cxnSpLocks/>
          </p:cNvCxnSpPr>
          <p:nvPr/>
        </p:nvCxnSpPr>
        <p:spPr>
          <a:xfrm>
            <a:off x="5072325" y="3531770"/>
            <a:ext cx="4028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3AD74E-1BA1-40C5-5298-78CCA2657421}"/>
              </a:ext>
            </a:extLst>
          </p:cNvPr>
          <p:cNvCxnSpPr>
            <a:cxnSpLocks/>
            <a:stCxn id="10" idx="1"/>
          </p:cNvCxnSpPr>
          <p:nvPr/>
        </p:nvCxnSpPr>
        <p:spPr>
          <a:xfrm flipH="1">
            <a:off x="5756569" y="2854704"/>
            <a:ext cx="631398" cy="0"/>
          </a:xfrm>
          <a:prstGeom prst="straightConnector1">
            <a:avLst/>
          </a:prstGeom>
          <a:ln w="38100">
            <a:solidFill>
              <a:srgbClr val="002557"/>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A24048-EB54-D293-283D-816C1CC832C7}"/>
              </a:ext>
            </a:extLst>
          </p:cNvPr>
          <p:cNvCxnSpPr>
            <a:cxnSpLocks/>
          </p:cNvCxnSpPr>
          <p:nvPr/>
        </p:nvCxnSpPr>
        <p:spPr>
          <a:xfrm flipV="1">
            <a:off x="5756569" y="2846236"/>
            <a:ext cx="9012" cy="411480"/>
          </a:xfrm>
          <a:prstGeom prst="line">
            <a:avLst/>
          </a:prstGeom>
          <a:ln w="38100">
            <a:solidFill>
              <a:srgbClr val="002557"/>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CA5D5E-14F7-86AE-AECA-E9BF7462AFF9}"/>
              </a:ext>
            </a:extLst>
          </p:cNvPr>
          <p:cNvCxnSpPr>
            <a:stCxn id="11" idx="1"/>
          </p:cNvCxnSpPr>
          <p:nvPr/>
        </p:nvCxnSpPr>
        <p:spPr>
          <a:xfrm flipH="1">
            <a:off x="5774908" y="4108475"/>
            <a:ext cx="613059" cy="0"/>
          </a:xfrm>
          <a:prstGeom prst="straightConnector1">
            <a:avLst/>
          </a:prstGeom>
          <a:ln w="38100">
            <a:solidFill>
              <a:schemeClr val="tx1">
                <a:lumMod val="50000"/>
                <a:lumOff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59D5F1-C42C-715B-0F4A-D449B527C046}"/>
              </a:ext>
            </a:extLst>
          </p:cNvPr>
          <p:cNvCxnSpPr>
            <a:cxnSpLocks/>
            <a:stCxn id="9" idx="4"/>
          </p:cNvCxnSpPr>
          <p:nvPr/>
        </p:nvCxnSpPr>
        <p:spPr>
          <a:xfrm>
            <a:off x="5765581" y="3826573"/>
            <a:ext cx="0" cy="30175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6EEAF76-B809-6557-B72C-A3F20837B5EB}"/>
              </a:ext>
            </a:extLst>
          </p:cNvPr>
          <p:cNvSpPr txBox="1"/>
          <p:nvPr/>
        </p:nvSpPr>
        <p:spPr>
          <a:xfrm>
            <a:off x="8740766" y="2378022"/>
            <a:ext cx="2639401" cy="2677656"/>
          </a:xfrm>
          <a:prstGeom prst="rect">
            <a:avLst/>
          </a:prstGeom>
          <a:noFill/>
          <a:ln w="28575">
            <a:solidFill>
              <a:srgbClr val="00255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57"/>
                </a:solidFill>
                <a:effectLst/>
                <a:uLnTx/>
                <a:uFillTx/>
                <a:latin typeface="Arial" panose="020B0604020202020204"/>
                <a:ea typeface="+mn-ea"/>
                <a:cs typeface="+mn-cs"/>
              </a:rPr>
              <a:t>Primary Endpoint</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OS</a:t>
            </a:r>
            <a:endPar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557"/>
                </a:solidFill>
                <a:effectLst/>
                <a:uLnTx/>
                <a:uFillTx/>
                <a:latin typeface="Arial" panose="020B0604020202020204"/>
                <a:ea typeface="+mn-ea"/>
                <a:cs typeface="+mn-cs"/>
              </a:rPr>
              <a:t>Secondary Endpoints</a:t>
            </a:r>
            <a:endParaRPr kumimoji="0" lang="en-US" sz="1400" b="1" i="0" u="none" strike="noStrike" kern="1200" cap="none" spc="0" normalizeH="0" baseline="30000" noProof="0" dirty="0">
              <a:ln>
                <a:noFill/>
              </a:ln>
              <a:solidFill>
                <a:srgbClr val="002557"/>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PFS (INV)</a:t>
            </a:r>
            <a:r>
              <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rPr>
              <a:t>e</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Confirmed ORR (INV)</a:t>
            </a:r>
            <a:r>
              <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rPr>
              <a:t>e</a:t>
            </a:r>
            <a:endPar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DCR (INV)</a:t>
            </a:r>
            <a:r>
              <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rPr>
              <a:t>e</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DOR (INV)</a:t>
            </a:r>
            <a:r>
              <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rPr>
              <a:t>e</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Safety</a:t>
            </a:r>
          </a:p>
          <a:p>
            <a:pPr marL="0" marR="0" lvl="0" indent="0" algn="l" defTabSz="914400" rtl="0" eaLnBrk="1" fontAlgn="auto" latinLnBrk="0" hangingPunct="1">
              <a:lnSpc>
                <a:spcPct val="100000"/>
              </a:lnSpc>
              <a:spcBef>
                <a:spcPts val="0"/>
              </a:spcBef>
              <a:spcAft>
                <a:spcPts val="0"/>
              </a:spcAft>
              <a:buClr>
                <a:srgbClr val="008764"/>
              </a:buClr>
              <a:buSzPct val="125000"/>
              <a:buFontTx/>
              <a:buNone/>
              <a:tabLst/>
              <a:defRPr/>
            </a:pPr>
            <a:endPar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
                <a:srgbClr val="008764"/>
              </a:buClr>
              <a:buSzPct val="125000"/>
              <a:buFontTx/>
              <a:buNone/>
              <a:tabLst/>
              <a:defRPr/>
            </a:pPr>
            <a:r>
              <a:rPr kumimoji="0" lang="en-US" sz="1400" b="1" i="0" u="none" strike="noStrike" kern="1200" cap="none" spc="0" normalizeH="0" baseline="0" noProof="0" dirty="0">
                <a:ln>
                  <a:noFill/>
                </a:ln>
                <a:solidFill>
                  <a:srgbClr val="002557"/>
                </a:solidFill>
                <a:effectLst/>
                <a:uLnTx/>
                <a:uFillTx/>
                <a:latin typeface="Arial" panose="020B0604020202020204"/>
                <a:ea typeface="+mn-ea"/>
                <a:cs typeface="+mn-cs"/>
              </a:rPr>
              <a:t>Exploratory Endpoints</a:t>
            </a:r>
          </a:p>
          <a:p>
            <a:pPr marL="285750" marR="0" lvl="0" indent="-285750" algn="l" defTabSz="914400" rtl="0" eaLnBrk="1" fontAlgn="auto" latinLnBrk="0" hangingPunct="1">
              <a:lnSpc>
                <a:spcPct val="100000"/>
              </a:lnSpc>
              <a:spcBef>
                <a:spcPts val="0"/>
              </a:spcBef>
              <a:spcAft>
                <a:spcPts val="0"/>
              </a:spcAft>
              <a:buClr>
                <a:srgbClr val="008764"/>
              </a:buClr>
              <a:buSzPct val="125000"/>
              <a:buFont typeface="Arial" panose="020B0604020202020204" pitchFamily="34" charset="0"/>
              <a:buChar char="•"/>
              <a:tabLst/>
              <a:defRPr/>
            </a:pPr>
            <a:r>
              <a:rPr kumimoji="0" lang="en-US" sz="1400" b="0" i="0" u="none" strike="noStrike" kern="1200" cap="none" spc="0" normalizeH="0" baseline="0" noProof="0" dirty="0" err="1">
                <a:ln>
                  <a:noFill/>
                </a:ln>
                <a:solidFill>
                  <a:srgbClr val="002557"/>
                </a:solidFill>
                <a:effectLst/>
                <a:uLnTx/>
                <a:uFillTx/>
                <a:latin typeface="Arial" panose="020B0604020202020204"/>
                <a:ea typeface="+mn-ea"/>
                <a:cs typeface="+mn-cs"/>
              </a:rPr>
              <a:t>PRO</a:t>
            </a:r>
            <a:r>
              <a:rPr kumimoji="0" lang="en-US" sz="1400" b="0" i="0" u="none" strike="noStrike" kern="1200" cap="none" spc="0" normalizeH="0" baseline="30000" noProof="0" dirty="0" err="1">
                <a:ln>
                  <a:noFill/>
                </a:ln>
                <a:solidFill>
                  <a:srgbClr val="002557"/>
                </a:solidFill>
                <a:effectLst/>
                <a:uLnTx/>
                <a:uFillTx/>
                <a:latin typeface="Arial" panose="020B0604020202020204"/>
                <a:ea typeface="+mn-ea"/>
                <a:cs typeface="+mn-cs"/>
              </a:rPr>
              <a:t>f</a:t>
            </a:r>
            <a:endParaRPr kumimoji="0" lang="en-US" sz="1400" b="0" i="0" u="none" strike="noStrike" kern="1200" cap="none" spc="0" normalizeH="0" baseline="30000" noProof="0" dirty="0">
              <a:ln>
                <a:noFill/>
              </a:ln>
              <a:solidFill>
                <a:srgbClr val="002557"/>
              </a:solidFill>
              <a:effectLst/>
              <a:uLnTx/>
              <a:uFillTx/>
              <a:latin typeface="Arial" panose="020B0604020202020204"/>
              <a:ea typeface="+mn-ea"/>
              <a:cs typeface="+mn-cs"/>
            </a:endParaRPr>
          </a:p>
        </p:txBody>
      </p:sp>
      <p:pic>
        <p:nvPicPr>
          <p:cNvPr id="4" name="Afbeelding 3">
            <a:extLst>
              <a:ext uri="{FF2B5EF4-FFF2-40B4-BE49-F238E27FC236}">
                <a16:creationId xmlns:a16="http://schemas.microsoft.com/office/drawing/2014/main" id="{C27BFF21-A42F-C9DE-829D-51ABBCC53317}"/>
              </a:ext>
            </a:extLst>
          </p:cNvPr>
          <p:cNvPicPr>
            <a:picLocks noChangeAspect="1"/>
          </p:cNvPicPr>
          <p:nvPr/>
        </p:nvPicPr>
        <p:blipFill>
          <a:blip r:embed="rId3"/>
          <a:stretch>
            <a:fillRect/>
          </a:stretch>
        </p:blipFill>
        <p:spPr>
          <a:xfrm>
            <a:off x="4119213" y="30480"/>
            <a:ext cx="3953573" cy="1844922"/>
          </a:xfrm>
          <a:prstGeom prst="rect">
            <a:avLst/>
          </a:prstGeom>
        </p:spPr>
      </p:pic>
      <p:sp>
        <p:nvSpPr>
          <p:cNvPr id="13" name="Tekstvak 12">
            <a:extLst>
              <a:ext uri="{FF2B5EF4-FFF2-40B4-BE49-F238E27FC236}">
                <a16:creationId xmlns:a16="http://schemas.microsoft.com/office/drawing/2014/main" id="{F8DA5A4D-9609-53FF-4B0E-08587E7DEC4C}"/>
              </a:ext>
            </a:extLst>
          </p:cNvPr>
          <p:cNvSpPr txBox="1"/>
          <p:nvPr/>
        </p:nvSpPr>
        <p:spPr>
          <a:xfrm>
            <a:off x="7608168" y="6433591"/>
            <a:ext cx="2232248"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New Engl J Med 2025</a:t>
            </a:r>
          </a:p>
        </p:txBody>
      </p:sp>
    </p:spTree>
    <p:extLst>
      <p:ext uri="{BB962C8B-B14F-4D97-AF65-F5344CB8AC3E}">
        <p14:creationId xmlns:p14="http://schemas.microsoft.com/office/powerpoint/2010/main" val="1208414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41A7466-765B-0155-ECAA-B59678FFD0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68008" y="1340768"/>
            <a:ext cx="5951689" cy="5013176"/>
          </a:xfrm>
          <a:prstGeom prst="rect">
            <a:avLst/>
          </a:prstGeom>
        </p:spPr>
      </p:pic>
      <p:sp>
        <p:nvSpPr>
          <p:cNvPr id="9" name="Title 1">
            <a:extLst>
              <a:ext uri="{FF2B5EF4-FFF2-40B4-BE49-F238E27FC236}">
                <a16:creationId xmlns:a16="http://schemas.microsoft.com/office/drawing/2014/main" id="{3A19325D-03B8-5757-DEB9-5D18DAF5216E}"/>
              </a:ext>
            </a:extLst>
          </p:cNvPr>
          <p:cNvSpPr txBox="1">
            <a:spLocks/>
          </p:cNvSpPr>
          <p:nvPr/>
        </p:nvSpPr>
        <p:spPr bwMode="auto">
          <a:xfrm>
            <a:off x="3359696" y="188640"/>
            <a:ext cx="5904656" cy="4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706438" rtl="0" eaLnBrk="0" fontAlgn="base" hangingPunct="0">
              <a:spcBef>
                <a:spcPct val="0"/>
              </a:spcBef>
              <a:spcAft>
                <a:spcPct val="0"/>
              </a:spcAft>
              <a:defRPr sz="2700" b="1">
                <a:solidFill>
                  <a:schemeClr val="bg2"/>
                </a:solidFill>
                <a:latin typeface="+mj-lt"/>
                <a:ea typeface="+mj-ea"/>
                <a:cs typeface="+mj-cs"/>
              </a:defRPr>
            </a:lvl1pPr>
            <a:lvl2pPr algn="l" defTabSz="706438" rtl="0" eaLnBrk="0" fontAlgn="base" hangingPunct="0">
              <a:spcBef>
                <a:spcPct val="0"/>
              </a:spcBef>
              <a:spcAft>
                <a:spcPct val="0"/>
              </a:spcAft>
              <a:defRPr sz="2700" b="1">
                <a:solidFill>
                  <a:schemeClr val="bg2"/>
                </a:solidFill>
                <a:latin typeface="Gill Sans Std" pitchFamily="34" charset="0"/>
              </a:defRPr>
            </a:lvl2pPr>
            <a:lvl3pPr algn="l" defTabSz="706438" rtl="0" eaLnBrk="0" fontAlgn="base" hangingPunct="0">
              <a:spcBef>
                <a:spcPct val="0"/>
              </a:spcBef>
              <a:spcAft>
                <a:spcPct val="0"/>
              </a:spcAft>
              <a:defRPr sz="2700" b="1">
                <a:solidFill>
                  <a:schemeClr val="bg2"/>
                </a:solidFill>
                <a:latin typeface="Gill Sans Std" pitchFamily="34" charset="0"/>
              </a:defRPr>
            </a:lvl3pPr>
            <a:lvl4pPr algn="l" defTabSz="706438" rtl="0" eaLnBrk="0" fontAlgn="base" hangingPunct="0">
              <a:spcBef>
                <a:spcPct val="0"/>
              </a:spcBef>
              <a:spcAft>
                <a:spcPct val="0"/>
              </a:spcAft>
              <a:defRPr sz="2700" b="1">
                <a:solidFill>
                  <a:schemeClr val="bg2"/>
                </a:solidFill>
                <a:latin typeface="Gill Sans Std" pitchFamily="34" charset="0"/>
              </a:defRPr>
            </a:lvl4pPr>
            <a:lvl5pPr algn="l" defTabSz="706438" rtl="0" eaLnBrk="0" fontAlgn="base" hangingPunct="0">
              <a:spcBef>
                <a:spcPct val="0"/>
              </a:spcBef>
              <a:spcAft>
                <a:spcPct val="0"/>
              </a:spcAft>
              <a:defRPr sz="2700" b="1">
                <a:solidFill>
                  <a:schemeClr val="bg2"/>
                </a:solidFill>
                <a:latin typeface="Gill Sans Std" pitchFamily="34" charset="0"/>
              </a:defRPr>
            </a:lvl5pPr>
            <a:lvl6pPr marL="311032" algn="l" defTabSz="709544" rtl="0" eaLnBrk="1" fontAlgn="base" hangingPunct="1">
              <a:spcBef>
                <a:spcPct val="0"/>
              </a:spcBef>
              <a:spcAft>
                <a:spcPct val="0"/>
              </a:spcAft>
              <a:defRPr sz="2721" b="1">
                <a:solidFill>
                  <a:schemeClr val="bg2"/>
                </a:solidFill>
                <a:latin typeface="Gill Sans Std" pitchFamily="34" charset="0"/>
              </a:defRPr>
            </a:lvl6pPr>
            <a:lvl7pPr marL="622065" algn="l" defTabSz="709544" rtl="0" eaLnBrk="1" fontAlgn="base" hangingPunct="1">
              <a:spcBef>
                <a:spcPct val="0"/>
              </a:spcBef>
              <a:spcAft>
                <a:spcPct val="0"/>
              </a:spcAft>
              <a:defRPr sz="2721" b="1">
                <a:solidFill>
                  <a:schemeClr val="bg2"/>
                </a:solidFill>
                <a:latin typeface="Gill Sans Std" pitchFamily="34" charset="0"/>
              </a:defRPr>
            </a:lvl7pPr>
            <a:lvl8pPr marL="933098" algn="l" defTabSz="709544" rtl="0" eaLnBrk="1" fontAlgn="base" hangingPunct="1">
              <a:spcBef>
                <a:spcPct val="0"/>
              </a:spcBef>
              <a:spcAft>
                <a:spcPct val="0"/>
              </a:spcAft>
              <a:defRPr sz="2721" b="1">
                <a:solidFill>
                  <a:schemeClr val="bg2"/>
                </a:solidFill>
                <a:latin typeface="Gill Sans Std" pitchFamily="34" charset="0"/>
              </a:defRPr>
            </a:lvl8pPr>
            <a:lvl9pPr marL="1244131" algn="l" defTabSz="709544" rtl="0" eaLnBrk="1" fontAlgn="base" hangingPunct="1">
              <a:spcBef>
                <a:spcPct val="0"/>
              </a:spcBef>
              <a:spcAft>
                <a:spcPct val="0"/>
              </a:spcAft>
              <a:defRPr sz="2721" b="1">
                <a:solidFill>
                  <a:schemeClr val="bg2"/>
                </a:solidFill>
                <a:latin typeface="Gill Sans Std" pitchFamily="34" charset="0"/>
              </a:defRPr>
            </a:lvl9pPr>
          </a:lstStyle>
          <a:p>
            <a:pPr marL="0" marR="0" lvl="0" indent="0" algn="ctr" defTabSz="706438"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DESTINY-Gastric 04: efficacy</a:t>
            </a:r>
          </a:p>
        </p:txBody>
      </p:sp>
      <p:sp>
        <p:nvSpPr>
          <p:cNvPr id="10" name="Tekstvak 9">
            <a:extLst>
              <a:ext uri="{FF2B5EF4-FFF2-40B4-BE49-F238E27FC236}">
                <a16:creationId xmlns:a16="http://schemas.microsoft.com/office/drawing/2014/main" id="{8D3B6917-63B0-E9E2-059E-FFCCA15F497A}"/>
              </a:ext>
            </a:extLst>
          </p:cNvPr>
          <p:cNvSpPr txBox="1"/>
          <p:nvPr/>
        </p:nvSpPr>
        <p:spPr>
          <a:xfrm>
            <a:off x="7032104" y="6474822"/>
            <a:ext cx="5020445"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Shitara K, Van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NEJM 2025</a:t>
            </a:r>
          </a:p>
        </p:txBody>
      </p:sp>
      <p:pic>
        <p:nvPicPr>
          <p:cNvPr id="6" name="Afbeelding 5">
            <a:extLst>
              <a:ext uri="{FF2B5EF4-FFF2-40B4-BE49-F238E27FC236}">
                <a16:creationId xmlns:a16="http://schemas.microsoft.com/office/drawing/2014/main" id="{0E05C8C0-0887-4862-EBB0-92F008F265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2146" t="5912"/>
          <a:stretch>
            <a:fillRect/>
          </a:stretch>
        </p:blipFill>
        <p:spPr>
          <a:xfrm>
            <a:off x="0" y="1940414"/>
            <a:ext cx="6312023" cy="2977172"/>
          </a:xfrm>
          <a:prstGeom prst="rect">
            <a:avLst/>
          </a:prstGeom>
        </p:spPr>
      </p:pic>
    </p:spTree>
    <p:extLst>
      <p:ext uri="{BB962C8B-B14F-4D97-AF65-F5344CB8AC3E}">
        <p14:creationId xmlns:p14="http://schemas.microsoft.com/office/powerpoint/2010/main" val="267415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C7EAB70-7E7E-CFAF-739A-BA7166EF4B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592"/>
          <a:stretch>
            <a:fillRect/>
          </a:stretch>
        </p:blipFill>
        <p:spPr>
          <a:xfrm>
            <a:off x="4382731" y="870790"/>
            <a:ext cx="7809269" cy="5919477"/>
          </a:xfrm>
          <a:prstGeom prst="rect">
            <a:avLst/>
          </a:prstGeom>
        </p:spPr>
      </p:pic>
      <p:pic>
        <p:nvPicPr>
          <p:cNvPr id="7" name="Afbeelding 6">
            <a:extLst>
              <a:ext uri="{FF2B5EF4-FFF2-40B4-BE49-F238E27FC236}">
                <a16:creationId xmlns:a16="http://schemas.microsoft.com/office/drawing/2014/main" id="{254CBCF4-576C-B547-0AB8-54F9E39951A8}"/>
              </a:ext>
            </a:extLst>
          </p:cNvPr>
          <p:cNvPicPr>
            <a:picLocks noChangeAspect="1"/>
          </p:cNvPicPr>
          <p:nvPr/>
        </p:nvPicPr>
        <p:blipFill>
          <a:blip r:embed="rId4"/>
          <a:srcRect b="40026"/>
          <a:stretch>
            <a:fillRect/>
          </a:stretch>
        </p:blipFill>
        <p:spPr>
          <a:xfrm>
            <a:off x="0" y="5904017"/>
            <a:ext cx="3800475" cy="953983"/>
          </a:xfrm>
          <a:prstGeom prst="rect">
            <a:avLst/>
          </a:prstGeom>
        </p:spPr>
      </p:pic>
      <p:sp>
        <p:nvSpPr>
          <p:cNvPr id="8" name="Title 1">
            <a:extLst>
              <a:ext uri="{FF2B5EF4-FFF2-40B4-BE49-F238E27FC236}">
                <a16:creationId xmlns:a16="http://schemas.microsoft.com/office/drawing/2014/main" id="{D324C08A-3176-134B-9C87-0D4684562704}"/>
              </a:ext>
            </a:extLst>
          </p:cNvPr>
          <p:cNvSpPr txBox="1">
            <a:spLocks/>
          </p:cNvSpPr>
          <p:nvPr/>
        </p:nvSpPr>
        <p:spPr bwMode="auto">
          <a:xfrm>
            <a:off x="2927648" y="188640"/>
            <a:ext cx="5904656" cy="44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706438" rtl="0" eaLnBrk="0" fontAlgn="base" hangingPunct="0">
              <a:spcBef>
                <a:spcPct val="0"/>
              </a:spcBef>
              <a:spcAft>
                <a:spcPct val="0"/>
              </a:spcAft>
              <a:defRPr sz="2700" b="1">
                <a:solidFill>
                  <a:schemeClr val="bg2"/>
                </a:solidFill>
                <a:latin typeface="+mj-lt"/>
                <a:ea typeface="+mj-ea"/>
                <a:cs typeface="+mj-cs"/>
              </a:defRPr>
            </a:lvl1pPr>
            <a:lvl2pPr algn="l" defTabSz="706438" rtl="0" eaLnBrk="0" fontAlgn="base" hangingPunct="0">
              <a:spcBef>
                <a:spcPct val="0"/>
              </a:spcBef>
              <a:spcAft>
                <a:spcPct val="0"/>
              </a:spcAft>
              <a:defRPr sz="2700" b="1">
                <a:solidFill>
                  <a:schemeClr val="bg2"/>
                </a:solidFill>
                <a:latin typeface="Gill Sans Std" pitchFamily="34" charset="0"/>
              </a:defRPr>
            </a:lvl2pPr>
            <a:lvl3pPr algn="l" defTabSz="706438" rtl="0" eaLnBrk="0" fontAlgn="base" hangingPunct="0">
              <a:spcBef>
                <a:spcPct val="0"/>
              </a:spcBef>
              <a:spcAft>
                <a:spcPct val="0"/>
              </a:spcAft>
              <a:defRPr sz="2700" b="1">
                <a:solidFill>
                  <a:schemeClr val="bg2"/>
                </a:solidFill>
                <a:latin typeface="Gill Sans Std" pitchFamily="34" charset="0"/>
              </a:defRPr>
            </a:lvl3pPr>
            <a:lvl4pPr algn="l" defTabSz="706438" rtl="0" eaLnBrk="0" fontAlgn="base" hangingPunct="0">
              <a:spcBef>
                <a:spcPct val="0"/>
              </a:spcBef>
              <a:spcAft>
                <a:spcPct val="0"/>
              </a:spcAft>
              <a:defRPr sz="2700" b="1">
                <a:solidFill>
                  <a:schemeClr val="bg2"/>
                </a:solidFill>
                <a:latin typeface="Gill Sans Std" pitchFamily="34" charset="0"/>
              </a:defRPr>
            </a:lvl4pPr>
            <a:lvl5pPr algn="l" defTabSz="706438" rtl="0" eaLnBrk="0" fontAlgn="base" hangingPunct="0">
              <a:spcBef>
                <a:spcPct val="0"/>
              </a:spcBef>
              <a:spcAft>
                <a:spcPct val="0"/>
              </a:spcAft>
              <a:defRPr sz="2700" b="1">
                <a:solidFill>
                  <a:schemeClr val="bg2"/>
                </a:solidFill>
                <a:latin typeface="Gill Sans Std" pitchFamily="34" charset="0"/>
              </a:defRPr>
            </a:lvl5pPr>
            <a:lvl6pPr marL="311032" algn="l" defTabSz="709544" rtl="0" eaLnBrk="1" fontAlgn="base" hangingPunct="1">
              <a:spcBef>
                <a:spcPct val="0"/>
              </a:spcBef>
              <a:spcAft>
                <a:spcPct val="0"/>
              </a:spcAft>
              <a:defRPr sz="2721" b="1">
                <a:solidFill>
                  <a:schemeClr val="bg2"/>
                </a:solidFill>
                <a:latin typeface="Gill Sans Std" pitchFamily="34" charset="0"/>
              </a:defRPr>
            </a:lvl6pPr>
            <a:lvl7pPr marL="622065" algn="l" defTabSz="709544" rtl="0" eaLnBrk="1" fontAlgn="base" hangingPunct="1">
              <a:spcBef>
                <a:spcPct val="0"/>
              </a:spcBef>
              <a:spcAft>
                <a:spcPct val="0"/>
              </a:spcAft>
              <a:defRPr sz="2721" b="1">
                <a:solidFill>
                  <a:schemeClr val="bg2"/>
                </a:solidFill>
                <a:latin typeface="Gill Sans Std" pitchFamily="34" charset="0"/>
              </a:defRPr>
            </a:lvl7pPr>
            <a:lvl8pPr marL="933098" algn="l" defTabSz="709544" rtl="0" eaLnBrk="1" fontAlgn="base" hangingPunct="1">
              <a:spcBef>
                <a:spcPct val="0"/>
              </a:spcBef>
              <a:spcAft>
                <a:spcPct val="0"/>
              </a:spcAft>
              <a:defRPr sz="2721" b="1">
                <a:solidFill>
                  <a:schemeClr val="bg2"/>
                </a:solidFill>
                <a:latin typeface="Gill Sans Std" pitchFamily="34" charset="0"/>
              </a:defRPr>
            </a:lvl8pPr>
            <a:lvl9pPr marL="1244131" algn="l" defTabSz="709544" rtl="0" eaLnBrk="1" fontAlgn="base" hangingPunct="1">
              <a:spcBef>
                <a:spcPct val="0"/>
              </a:spcBef>
              <a:spcAft>
                <a:spcPct val="0"/>
              </a:spcAft>
              <a:defRPr sz="2721" b="1">
                <a:solidFill>
                  <a:schemeClr val="bg2"/>
                </a:solidFill>
                <a:latin typeface="Gill Sans Std" pitchFamily="34" charset="0"/>
              </a:defRPr>
            </a:lvl9pPr>
          </a:lstStyle>
          <a:p>
            <a:pPr marL="0" marR="0" lvl="0" indent="0" algn="ctr" defTabSz="706438"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Light" panose="020F0302020204030204" pitchFamily="34" charset="0"/>
                <a:ea typeface="+mj-ea"/>
                <a:cs typeface="Calibri Light" panose="020F0302020204030204" pitchFamily="34" charset="0"/>
              </a:rPr>
              <a:t>DESTINY-Gastric 04 </a:t>
            </a:r>
          </a:p>
        </p:txBody>
      </p:sp>
      <p:sp>
        <p:nvSpPr>
          <p:cNvPr id="2" name="Tekstvak 1">
            <a:extLst>
              <a:ext uri="{FF2B5EF4-FFF2-40B4-BE49-F238E27FC236}">
                <a16:creationId xmlns:a16="http://schemas.microsoft.com/office/drawing/2014/main" id="{AF0712E3-E2B4-CE7A-F758-504E8655E10D}"/>
              </a:ext>
            </a:extLst>
          </p:cNvPr>
          <p:cNvSpPr txBox="1"/>
          <p:nvPr/>
        </p:nvSpPr>
        <p:spPr>
          <a:xfrm>
            <a:off x="151496" y="5655350"/>
            <a:ext cx="3168352"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Shitara K, Van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a:t>
            </a:r>
          </a:p>
        </p:txBody>
      </p:sp>
    </p:spTree>
    <p:extLst>
      <p:ext uri="{BB962C8B-B14F-4D97-AF65-F5344CB8AC3E}">
        <p14:creationId xmlns:p14="http://schemas.microsoft.com/office/powerpoint/2010/main" val="3360146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6A0659-212D-E591-1FBC-32082BC41E71}"/>
              </a:ext>
            </a:extLst>
          </p:cNvPr>
          <p:cNvPicPr>
            <a:picLocks noChangeAspect="1"/>
          </p:cNvPicPr>
          <p:nvPr/>
        </p:nvPicPr>
        <p:blipFill>
          <a:blip r:embed="rId3"/>
          <a:srcRect l="9172" t="1973" r="29511" b="1"/>
          <a:stretch>
            <a:fillRect/>
          </a:stretch>
        </p:blipFill>
        <p:spPr>
          <a:xfrm>
            <a:off x="-22923" y="1556792"/>
            <a:ext cx="5545184" cy="3450979"/>
          </a:xfrm>
          <a:prstGeom prst="rect">
            <a:avLst/>
          </a:prstGeom>
        </p:spPr>
      </p:pic>
      <p:pic>
        <p:nvPicPr>
          <p:cNvPr id="6" name="Picture 6">
            <a:extLst>
              <a:ext uri="{FF2B5EF4-FFF2-40B4-BE49-F238E27FC236}">
                <a16:creationId xmlns:a16="http://schemas.microsoft.com/office/drawing/2014/main" id="{243CDCEC-D8C7-8EC8-B70D-A4D4820BF1DD}"/>
              </a:ext>
            </a:extLst>
          </p:cNvPr>
          <p:cNvPicPr>
            <a:picLocks noChangeAspect="1"/>
          </p:cNvPicPr>
          <p:nvPr/>
        </p:nvPicPr>
        <p:blipFill>
          <a:blip r:embed="rId4"/>
          <a:stretch>
            <a:fillRect/>
          </a:stretch>
        </p:blipFill>
        <p:spPr>
          <a:xfrm>
            <a:off x="5697901" y="1995778"/>
            <a:ext cx="6420740" cy="1648138"/>
          </a:xfrm>
          <a:prstGeom prst="rect">
            <a:avLst/>
          </a:prstGeom>
        </p:spPr>
      </p:pic>
      <p:sp>
        <p:nvSpPr>
          <p:cNvPr id="7" name="TextBox 10">
            <a:extLst>
              <a:ext uri="{FF2B5EF4-FFF2-40B4-BE49-F238E27FC236}">
                <a16:creationId xmlns:a16="http://schemas.microsoft.com/office/drawing/2014/main" id="{3F058B63-06A2-E626-F982-78310E9619B9}"/>
              </a:ext>
            </a:extLst>
          </p:cNvPr>
          <p:cNvSpPr txBox="1"/>
          <p:nvPr/>
        </p:nvSpPr>
        <p:spPr>
          <a:xfrm>
            <a:off x="274916" y="5034665"/>
            <a:ext cx="5624496" cy="1354217"/>
          </a:xfrm>
          <a:prstGeom prst="rect">
            <a:avLst/>
          </a:prstGeom>
          <a:noFill/>
        </p:spPr>
        <p:txBody>
          <a:bodyPr wrap="square" tIns="121920" bIns="121920" rtlCol="0" anchor="ctr">
            <a:spAutoFit/>
          </a:bodyPr>
          <a:lstStyle/>
          <a:p>
            <a:pPr marL="228594" marR="0" lvl="0" indent="-228594" algn="l" defTabSz="914377" rtl="0" eaLnBrk="1" fontAlgn="auto" latinLnBrk="0" hangingPunct="1">
              <a:lnSpc>
                <a:spcPct val="100000"/>
              </a:lnSpc>
              <a:spcBef>
                <a:spcPts val="0"/>
              </a:spcBef>
              <a:spcAft>
                <a:spcPts val="1600"/>
              </a:spcAft>
              <a:buClr>
                <a:srgbClr val="0000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Most common drug-related TEAEs with T-DXd included fatigue or AEs of gastrointestinal or hematologic nature; for RAM + PTX, they included fatigue, neuropathy, and hematologic AEs.</a:t>
            </a:r>
          </a:p>
        </p:txBody>
      </p:sp>
      <p:sp>
        <p:nvSpPr>
          <p:cNvPr id="8" name="Rectangle 14">
            <a:extLst>
              <a:ext uri="{FF2B5EF4-FFF2-40B4-BE49-F238E27FC236}">
                <a16:creationId xmlns:a16="http://schemas.microsoft.com/office/drawing/2014/main" id="{BE7E8D70-005B-DD2C-C492-F03719CA22A6}"/>
              </a:ext>
            </a:extLst>
          </p:cNvPr>
          <p:cNvSpPr/>
          <p:nvPr/>
        </p:nvSpPr>
        <p:spPr>
          <a:xfrm>
            <a:off x="4805083" y="2765349"/>
            <a:ext cx="968189" cy="1250840"/>
          </a:xfrm>
          <a:prstGeom prst="rect">
            <a:avLst/>
          </a:prstGeom>
          <a:solidFill>
            <a:schemeClr val="bg1"/>
          </a:solidFill>
          <a:ln>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12">
            <a:extLst>
              <a:ext uri="{FF2B5EF4-FFF2-40B4-BE49-F238E27FC236}">
                <a16:creationId xmlns:a16="http://schemas.microsoft.com/office/drawing/2014/main" id="{1031ADD2-F0DB-6A0A-9BC3-FEA623620D41}"/>
              </a:ext>
            </a:extLst>
          </p:cNvPr>
          <p:cNvPicPr>
            <a:picLocks noChangeAspect="1"/>
          </p:cNvPicPr>
          <p:nvPr/>
        </p:nvPicPr>
        <p:blipFill>
          <a:blip r:embed="rId3"/>
          <a:srcRect l="67994" t="1973" r="16222" b="75950"/>
          <a:stretch>
            <a:fillRect/>
          </a:stretch>
        </p:blipFill>
        <p:spPr>
          <a:xfrm>
            <a:off x="4425899" y="3249266"/>
            <a:ext cx="1350680" cy="735444"/>
          </a:xfrm>
          <a:prstGeom prst="rect">
            <a:avLst/>
          </a:prstGeom>
        </p:spPr>
      </p:pic>
      <p:sp>
        <p:nvSpPr>
          <p:cNvPr id="10" name="TextBox 16">
            <a:extLst>
              <a:ext uri="{FF2B5EF4-FFF2-40B4-BE49-F238E27FC236}">
                <a16:creationId xmlns:a16="http://schemas.microsoft.com/office/drawing/2014/main" id="{122E78D8-7C50-B275-9B20-5BB9D086E26F}"/>
              </a:ext>
            </a:extLst>
          </p:cNvPr>
          <p:cNvSpPr txBox="1"/>
          <p:nvPr/>
        </p:nvSpPr>
        <p:spPr>
          <a:xfrm>
            <a:off x="767408" y="908720"/>
            <a:ext cx="4996881" cy="553998"/>
          </a:xfrm>
          <a:prstGeom prst="rect">
            <a:avLst/>
          </a:prstGeom>
          <a:noFill/>
        </p:spPr>
        <p:txBody>
          <a:bodyPr wrap="non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Drug-related TEAEs in ≥10% of patients</a:t>
            </a:r>
          </a:p>
        </p:txBody>
      </p:sp>
      <p:sp>
        <p:nvSpPr>
          <p:cNvPr id="11" name="TextBox 17">
            <a:extLst>
              <a:ext uri="{FF2B5EF4-FFF2-40B4-BE49-F238E27FC236}">
                <a16:creationId xmlns:a16="http://schemas.microsoft.com/office/drawing/2014/main" id="{EFA6521E-71FF-7BAE-C255-3E88EC3AAEC3}"/>
              </a:ext>
            </a:extLst>
          </p:cNvPr>
          <p:cNvSpPr txBox="1"/>
          <p:nvPr/>
        </p:nvSpPr>
        <p:spPr>
          <a:xfrm>
            <a:off x="7196235" y="930786"/>
            <a:ext cx="2932213" cy="553998"/>
          </a:xfrm>
          <a:prstGeom prst="rect">
            <a:avLst/>
          </a:prstGeom>
          <a:noFill/>
        </p:spPr>
        <p:txBody>
          <a:bodyPr wrap="none" tIns="121920" bIns="121920" rtlCol="0" anchor="ctr">
            <a:spAutoFit/>
          </a:bodyPr>
          <a:lstStyle/>
          <a:p>
            <a:pPr marL="0" marR="0" lvl="0" indent="0" algn="l" defTabSz="914377"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AEs of special interest</a:t>
            </a:r>
          </a:p>
        </p:txBody>
      </p:sp>
      <p:sp>
        <p:nvSpPr>
          <p:cNvPr id="12" name="TextBox 18">
            <a:extLst>
              <a:ext uri="{FF2B5EF4-FFF2-40B4-BE49-F238E27FC236}">
                <a16:creationId xmlns:a16="http://schemas.microsoft.com/office/drawing/2014/main" id="{870B2588-64F1-F92A-CD1C-165582529395}"/>
              </a:ext>
            </a:extLst>
          </p:cNvPr>
          <p:cNvSpPr txBox="1"/>
          <p:nvPr/>
        </p:nvSpPr>
        <p:spPr>
          <a:xfrm>
            <a:off x="6251388" y="4406875"/>
            <a:ext cx="5624496" cy="1559401"/>
          </a:xfrm>
          <a:prstGeom prst="rect">
            <a:avLst/>
          </a:prstGeom>
          <a:noFill/>
        </p:spPr>
        <p:txBody>
          <a:bodyPr wrap="square" tIns="121920" bIns="121920" rtlCol="0" anchor="ctr">
            <a:spAutoFit/>
          </a:bodyPr>
          <a:lstStyle/>
          <a:p>
            <a:pPr marL="228594" marR="0" lvl="0" indent="-228594" algn="l" defTabSz="914377" rtl="0" eaLnBrk="1" fontAlgn="auto" latinLnBrk="0" hangingPunct="1">
              <a:lnSpc>
                <a:spcPct val="100000"/>
              </a:lnSpc>
              <a:spcBef>
                <a:spcPts val="0"/>
              </a:spcBef>
              <a:spcAft>
                <a:spcPts val="1600"/>
              </a:spcAft>
              <a:buClr>
                <a:srgbClr val="00000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ILD/pneumonitis events in the T-DXd arm were mainly low-grade, with no grade 4 or 5 events</a:t>
            </a:r>
          </a:p>
          <a:p>
            <a:pPr marL="228594" marR="0" lvl="0" indent="-228594" algn="l" defTabSz="914377" rtl="0" eaLnBrk="1" fontAlgn="auto" latinLnBrk="0" hangingPunct="1">
              <a:lnSpc>
                <a:spcPct val="100000"/>
              </a:lnSpc>
              <a:spcBef>
                <a:spcPts val="0"/>
              </a:spcBef>
              <a:spcAft>
                <a:spcPts val="1600"/>
              </a:spcAft>
              <a:buClr>
                <a:srgbClr val="000000"/>
              </a:buClr>
              <a:buSzPct val="125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Incidence of l</a:t>
            </a:r>
            <a:r>
              <a:rPr kumimoji="0" lang="en-US" sz="18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mn-cs"/>
              </a:rPr>
              <a:t>eft ventricular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dysfunction was similar across both arms</a:t>
            </a:r>
          </a:p>
        </p:txBody>
      </p:sp>
      <p:sp>
        <p:nvSpPr>
          <p:cNvPr id="13" name="Title 1">
            <a:extLst>
              <a:ext uri="{FF2B5EF4-FFF2-40B4-BE49-F238E27FC236}">
                <a16:creationId xmlns:a16="http://schemas.microsoft.com/office/drawing/2014/main" id="{9842C3AF-EABB-D5E1-7F79-717D2157B9FB}"/>
              </a:ext>
            </a:extLst>
          </p:cNvPr>
          <p:cNvSpPr>
            <a:spLocks noGrp="1"/>
          </p:cNvSpPr>
          <p:nvPr>
            <p:ph type="title"/>
          </p:nvPr>
        </p:nvSpPr>
        <p:spPr>
          <a:xfrm>
            <a:off x="174595" y="-27384"/>
            <a:ext cx="11712604" cy="866009"/>
          </a:xfrm>
        </p:spPr>
        <p:txBody>
          <a:bodyPr/>
          <a:lstStyle/>
          <a:p>
            <a:pPr algn="ctr"/>
            <a:r>
              <a:rPr lang="en-US" sz="2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DESTINY-Gastric04: Safety</a:t>
            </a:r>
            <a:endParaRPr lang="en-US" sz="24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kstvak 13">
            <a:extLst>
              <a:ext uri="{FF2B5EF4-FFF2-40B4-BE49-F238E27FC236}">
                <a16:creationId xmlns:a16="http://schemas.microsoft.com/office/drawing/2014/main" id="{6B1F53E4-4FAD-6381-DA90-524DDA7B32F0}"/>
              </a:ext>
            </a:extLst>
          </p:cNvPr>
          <p:cNvSpPr txBox="1"/>
          <p:nvPr/>
        </p:nvSpPr>
        <p:spPr>
          <a:xfrm>
            <a:off x="7032104" y="6474822"/>
            <a:ext cx="5020445"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Shitara K, Van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 et al, NEJM 2025</a:t>
            </a:r>
          </a:p>
        </p:txBody>
      </p:sp>
    </p:spTree>
    <p:extLst>
      <p:ext uri="{BB962C8B-B14F-4D97-AF65-F5344CB8AC3E}">
        <p14:creationId xmlns:p14="http://schemas.microsoft.com/office/powerpoint/2010/main" val="386727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Shah — Disclosures</a:t>
            </a:r>
            <a:br>
              <a:rPr lang="en-US" sz="3200" dirty="0">
                <a:solidFill>
                  <a:srgbClr val="0432FF"/>
                </a:solidFill>
              </a:rPr>
            </a:br>
            <a:r>
              <a:rPr lang="en-US" sz="3200" dirty="0">
                <a:solidFill>
                  <a:srgbClr val="0432FF"/>
                </a:solidFill>
              </a:rPr>
              <a:t>Faculty</a:t>
            </a:r>
          </a:p>
        </p:txBody>
      </p:sp>
      <p:graphicFrame>
        <p:nvGraphicFramePr>
          <p:cNvPr id="3" name="Content Placeholder 3">
            <a:extLst>
              <a:ext uri="{FF2B5EF4-FFF2-40B4-BE49-F238E27FC236}">
                <a16:creationId xmlns:a16="http://schemas.microsoft.com/office/drawing/2014/main" id="{986F8D23-40C2-EF4F-2F8D-4AF46B2FA7A4}"/>
              </a:ext>
            </a:extLst>
          </p:cNvPr>
          <p:cNvGraphicFramePr>
            <a:graphicFrameLocks/>
          </p:cNvGraphicFramePr>
          <p:nvPr>
            <p:extLst>
              <p:ext uri="{D42A27DB-BD31-4B8C-83A1-F6EECF244321}">
                <p14:modId xmlns:p14="http://schemas.microsoft.com/office/powerpoint/2010/main" val="2054020276"/>
              </p:ext>
            </p:extLst>
          </p:nvPr>
        </p:nvGraphicFramePr>
        <p:xfrm>
          <a:off x="1473507" y="2142504"/>
          <a:ext cx="9800208" cy="1263233"/>
        </p:xfrm>
        <a:graphic>
          <a:graphicData uri="http://schemas.openxmlformats.org/drawingml/2006/table">
            <a:tbl>
              <a:tblPr firstRow="1" bandRow="1">
                <a:tableStyleId>{F2DE63D5-997A-4646-A377-4702673A728D}</a:tableStyleId>
              </a:tblPr>
              <a:tblGrid>
                <a:gridCol w="9800208">
                  <a:extLst>
                    <a:ext uri="{9D8B030D-6E8A-4147-A177-3AD203B41FA5}">
                      <a16:colId xmlns:a16="http://schemas.microsoft.com/office/drawing/2014/main" val="20000"/>
                    </a:ext>
                  </a:extLst>
                </a:gridCol>
              </a:tblGrid>
              <a:tr h="1263233">
                <a:tc>
                  <a:txBody>
                    <a:bodyPr/>
                    <a:lstStyle/>
                    <a:p>
                      <a:pPr algn="ctr"/>
                      <a:r>
                        <a:rPr lang="en-US" sz="1800" b="0" i="0" kern="1200" dirty="0">
                          <a:solidFill>
                            <a:schemeClr val="tx1"/>
                          </a:solidFill>
                          <a:effectLst/>
                          <a:latin typeface="+mn-lt"/>
                          <a:ea typeface="+mn-ea"/>
                          <a:cs typeface="+mn-cs"/>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844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79E4590-E0D0-A870-2544-54F831EB52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95399" y="908720"/>
            <a:ext cx="5508893" cy="5832648"/>
          </a:xfrm>
          <a:prstGeom prst="rect">
            <a:avLst/>
          </a:prstGeom>
        </p:spPr>
      </p:pic>
      <p:sp>
        <p:nvSpPr>
          <p:cNvPr id="7" name="Tekstvak 6">
            <a:extLst>
              <a:ext uri="{FF2B5EF4-FFF2-40B4-BE49-F238E27FC236}">
                <a16:creationId xmlns:a16="http://schemas.microsoft.com/office/drawing/2014/main" id="{11DBD785-B1FB-C01F-F57A-52B43B6B4C85}"/>
              </a:ext>
            </a:extLst>
          </p:cNvPr>
          <p:cNvSpPr txBox="1"/>
          <p:nvPr/>
        </p:nvSpPr>
        <p:spPr>
          <a:xfrm>
            <a:off x="2927648" y="0"/>
            <a:ext cx="8064896"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Additional health-related quality of life (</a:t>
            </a:r>
            <a:r>
              <a:rPr kumimoji="0" lang="en-US" sz="2800" b="0" i="0" u="none" strike="noStrike" kern="120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HRQoL</a:t>
            </a: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analysis from DESTINY-Gastric04 (DG-04),</a:t>
            </a:r>
            <a:endPar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kstvak 7">
            <a:extLst>
              <a:ext uri="{FF2B5EF4-FFF2-40B4-BE49-F238E27FC236}">
                <a16:creationId xmlns:a16="http://schemas.microsoft.com/office/drawing/2014/main" id="{F3BD4274-D978-9B6C-8134-B37FEEEB7967}"/>
              </a:ext>
            </a:extLst>
          </p:cNvPr>
          <p:cNvSpPr txBox="1"/>
          <p:nvPr/>
        </p:nvSpPr>
        <p:spPr>
          <a:xfrm>
            <a:off x="6419755" y="1772816"/>
            <a:ext cx="5508893" cy="347787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findings support patient-reported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HRQoL</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was maintained with T-</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DXd</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pts with HER2+ unresectable/metastatic GC/GEJA.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Time to first deterioration (TTFD) was not negatively impacted with T-</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DXd</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Mean change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 baseline (CFB) in all FACT-Ga subscales showed pt symptoms and functioning remained stable, with some subscales favoring T-DXd vs RAM + PTX.</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kstvak 8">
            <a:extLst>
              <a:ext uri="{FF2B5EF4-FFF2-40B4-BE49-F238E27FC236}">
                <a16:creationId xmlns:a16="http://schemas.microsoft.com/office/drawing/2014/main" id="{C953F011-BE4D-966D-ED22-0D526ED74ED8}"/>
              </a:ext>
            </a:extLst>
          </p:cNvPr>
          <p:cNvSpPr txBox="1"/>
          <p:nvPr/>
        </p:nvSpPr>
        <p:spPr>
          <a:xfrm>
            <a:off x="7536160" y="6433591"/>
            <a:ext cx="4536504"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Shitara K,…Van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Cutsem</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et al, ASCO 2026, A4011</a:t>
            </a:r>
          </a:p>
        </p:txBody>
      </p:sp>
    </p:spTree>
    <p:extLst>
      <p:ext uri="{BB962C8B-B14F-4D97-AF65-F5344CB8AC3E}">
        <p14:creationId xmlns:p14="http://schemas.microsoft.com/office/powerpoint/2010/main" val="41560251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3B9BC54-3DD7-7E00-B15A-1928334924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9336" y="1124744"/>
            <a:ext cx="8643292" cy="5152636"/>
          </a:xfrm>
          <a:prstGeom prst="rect">
            <a:avLst/>
          </a:prstGeom>
        </p:spPr>
      </p:pic>
      <p:pic>
        <p:nvPicPr>
          <p:cNvPr id="6" name="Afbeelding 5">
            <a:extLst>
              <a:ext uri="{FF2B5EF4-FFF2-40B4-BE49-F238E27FC236}">
                <a16:creationId xmlns:a16="http://schemas.microsoft.com/office/drawing/2014/main" id="{C288E4BB-AE7E-AD77-61F9-061D2FB7B03E}"/>
              </a:ext>
            </a:extLst>
          </p:cNvPr>
          <p:cNvPicPr>
            <a:picLocks noChangeAspect="1"/>
          </p:cNvPicPr>
          <p:nvPr/>
        </p:nvPicPr>
        <p:blipFill>
          <a:blip r:embed="rId4"/>
          <a:stretch>
            <a:fillRect/>
          </a:stretch>
        </p:blipFill>
        <p:spPr>
          <a:xfrm>
            <a:off x="8997669" y="980148"/>
            <a:ext cx="3181350" cy="4419600"/>
          </a:xfrm>
          <a:prstGeom prst="rect">
            <a:avLst/>
          </a:prstGeom>
        </p:spPr>
      </p:pic>
      <p:sp>
        <p:nvSpPr>
          <p:cNvPr id="2" name="Tekstvak 1">
            <a:extLst>
              <a:ext uri="{FF2B5EF4-FFF2-40B4-BE49-F238E27FC236}">
                <a16:creationId xmlns:a16="http://schemas.microsoft.com/office/drawing/2014/main" id="{3C7A9CA6-85EE-A733-FB41-88F24A971DA6}"/>
              </a:ext>
            </a:extLst>
          </p:cNvPr>
          <p:cNvSpPr txBox="1"/>
          <p:nvPr/>
        </p:nvSpPr>
        <p:spPr>
          <a:xfrm>
            <a:off x="3287688" y="116632"/>
            <a:ext cx="684076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DESTINY-Gastric05: study design</a:t>
            </a:r>
          </a:p>
        </p:txBody>
      </p:sp>
      <p:sp>
        <p:nvSpPr>
          <p:cNvPr id="5" name="Tekstvak 4">
            <a:extLst>
              <a:ext uri="{FF2B5EF4-FFF2-40B4-BE49-F238E27FC236}">
                <a16:creationId xmlns:a16="http://schemas.microsoft.com/office/drawing/2014/main" id="{B227B8EE-5915-C299-367E-0B93D5AF55A2}"/>
              </a:ext>
            </a:extLst>
          </p:cNvPr>
          <p:cNvSpPr txBox="1"/>
          <p:nvPr/>
        </p:nvSpPr>
        <p:spPr>
          <a:xfrm>
            <a:off x="5909336" y="6505599"/>
            <a:ext cx="6235336" cy="307777"/>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https://clinicaltrials.gov/study/NCT06731478</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3189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enthèse ouvrante 5">
            <a:extLst>
              <a:ext uri="{FF2B5EF4-FFF2-40B4-BE49-F238E27FC236}">
                <a16:creationId xmlns:a16="http://schemas.microsoft.com/office/drawing/2014/main" id="{D2E898CF-4274-9E30-8DC0-394011C595C4}"/>
              </a:ext>
            </a:extLst>
          </p:cNvPr>
          <p:cNvSpPr/>
          <p:nvPr/>
        </p:nvSpPr>
        <p:spPr>
          <a:xfrm>
            <a:off x="5110929" y="2738498"/>
            <a:ext cx="711041" cy="1507519"/>
          </a:xfrm>
          <a:prstGeom prst="leftBracket">
            <a:avLst>
              <a:gd name="adj" fmla="val 0"/>
            </a:avLst>
          </a:prstGeom>
          <a:ln w="12700">
            <a:solidFill>
              <a:schemeClr val="tx2">
                <a:lumMod val="60000"/>
                <a:lumOff val="40000"/>
              </a:schemeClr>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7" name="Freeform 5">
            <a:extLst>
              <a:ext uri="{FF2B5EF4-FFF2-40B4-BE49-F238E27FC236}">
                <a16:creationId xmlns:a16="http://schemas.microsoft.com/office/drawing/2014/main" id="{AF30AD15-48E2-D54A-3871-A3B08BF75734}"/>
              </a:ext>
            </a:extLst>
          </p:cNvPr>
          <p:cNvSpPr/>
          <p:nvPr/>
        </p:nvSpPr>
        <p:spPr>
          <a:xfrm>
            <a:off x="1178516" y="1772816"/>
            <a:ext cx="3647285" cy="1507520"/>
          </a:xfrm>
          <a:prstGeom prst="rect">
            <a:avLst/>
          </a:prstGeom>
          <a:noFill/>
          <a:ln w="25400" cap="flat" cmpd="sng" algn="ctr">
            <a:noFill/>
            <a:prstDash val="solid"/>
          </a:ln>
          <a:effectLst/>
        </p:spPr>
        <p:txBody>
          <a:bodyPr spcFirstLastPara="0" vert="horz" wrap="square" lIns="74435" tIns="74435" rIns="74435" bIns="74435" numCol="1" spcCol="1270" anchor="t" anchorCtr="0">
            <a:noAutofit/>
          </a:bodyPr>
          <a:lstStyle/>
          <a:p>
            <a:pPr marL="0" marR="0" lvl="0" indent="0" algn="l" defTabSz="450045" rtl="0" eaLnBrk="1" fontAlgn="auto" latinLnBrk="0" hangingPunct="1">
              <a:lnSpc>
                <a:spcPct val="100000"/>
              </a:lnSpc>
              <a:spcBef>
                <a:spcPts val="40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Population studied :</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GC/GEJC HER2 positive centrally confirmed​</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Progression under treatment prior containing trastuzumab</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ECOG PS of 0 or 1</a:t>
            </a:r>
          </a:p>
        </p:txBody>
      </p:sp>
      <p:sp>
        <p:nvSpPr>
          <p:cNvPr id="8" name="Freeform 41">
            <a:extLst>
              <a:ext uri="{FF2B5EF4-FFF2-40B4-BE49-F238E27FC236}">
                <a16:creationId xmlns:a16="http://schemas.microsoft.com/office/drawing/2014/main" id="{FF89FE0D-421B-49C3-748B-5F2E16B70A91}"/>
              </a:ext>
            </a:extLst>
          </p:cNvPr>
          <p:cNvSpPr/>
          <p:nvPr/>
        </p:nvSpPr>
        <p:spPr>
          <a:xfrm>
            <a:off x="5954985" y="3809082"/>
            <a:ext cx="2396944" cy="767287"/>
          </a:xfrm>
          <a:prstGeom prst="roundRect">
            <a:avLst>
              <a:gd name="adj" fmla="val 9151"/>
            </a:avLst>
          </a:prstGeom>
          <a:solidFill>
            <a:schemeClr val="accent3"/>
          </a:solidFill>
          <a:ln w="25400" cap="flat" cmpd="sng" algn="ctr">
            <a:noFill/>
            <a:prstDash val="solid"/>
          </a:ln>
          <a:effectLst/>
        </p:spPr>
        <p:txBody>
          <a:bodyPr spcFirstLastPara="0" vert="horz" wrap="square" lIns="74435" tIns="74435" rIns="74435" bIns="74435" numCol="1" spcCol="1270" anchor="ctr" anchorCtr="0">
            <a:noAutofit/>
          </a:bodyPr>
          <a:lstStyle/>
          <a:p>
            <a:pPr marL="0" marR="0" lvl="0" indent="0" algn="ctr" defTabSz="514338" rtl="0" eaLnBrk="1" fontAlgn="auto" latinLnBrk="0" hangingPunct="1">
              <a:lnSpc>
                <a:spcPts val="15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Placebo </a:t>
            </a:r>
            <a:b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b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and chemotherapy</a:t>
            </a:r>
          </a:p>
        </p:txBody>
      </p:sp>
      <p:sp>
        <p:nvSpPr>
          <p:cNvPr id="9" name="Ellipse 10">
            <a:extLst>
              <a:ext uri="{FF2B5EF4-FFF2-40B4-BE49-F238E27FC236}">
                <a16:creationId xmlns:a16="http://schemas.microsoft.com/office/drawing/2014/main" id="{94EBE281-09DD-9E1F-F91D-4ED535AED8FF}"/>
              </a:ext>
            </a:extLst>
          </p:cNvPr>
          <p:cNvSpPr/>
          <p:nvPr/>
        </p:nvSpPr>
        <p:spPr>
          <a:xfrm>
            <a:off x="4844900" y="3226228"/>
            <a:ext cx="532056" cy="532056"/>
          </a:xfrm>
          <a:prstGeom prst="ellipse">
            <a:avLst/>
          </a:prstGeom>
          <a:solidFill>
            <a:schemeClr val="tx2">
              <a:lumMod val="60000"/>
              <a:lumOff val="40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13500" tIns="13500" rIns="13500" bIns="13500" rtlCol="0" anchor="b"/>
          <a:lstStyle/>
          <a:p>
            <a:pPr marL="0" marR="0" lvl="0" indent="0" algn="ctr" defTabSz="1219170" rtl="0" eaLnBrk="1" fontAlgn="auto" latinLnBrk="0" hangingPunct="1">
              <a:lnSpc>
                <a:spcPts val="13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t>R </a:t>
            </a:r>
            <a:br>
              <a:rPr kumimoji="0" lang="en-US" sz="16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br>
            <a:r>
              <a:rPr kumimoji="0" lang="en-US" sz="1200" b="1" i="0" u="none" strike="noStrike" kern="0" cap="none" spc="0" normalizeH="0" baseline="0" noProof="0" dirty="0">
                <a:ln>
                  <a:noFill/>
                </a:ln>
                <a:solidFill>
                  <a:srgbClr val="FFFFFF"/>
                </a:solidFill>
                <a:effectLst/>
                <a:uLnTx/>
                <a:uFillTx/>
                <a:latin typeface="Arial"/>
                <a:ea typeface="宋体" panose="02010600030101010101" pitchFamily="2" charset="-122"/>
                <a:cs typeface="Arial" panose="020B0604020202020204" pitchFamily="34" charset="0"/>
                <a:sym typeface="Arial"/>
              </a:rPr>
              <a:t>1:1</a:t>
            </a:r>
          </a:p>
        </p:txBody>
      </p:sp>
      <p:sp>
        <p:nvSpPr>
          <p:cNvPr id="10" name="Freeform 9">
            <a:extLst>
              <a:ext uri="{FF2B5EF4-FFF2-40B4-BE49-F238E27FC236}">
                <a16:creationId xmlns:a16="http://schemas.microsoft.com/office/drawing/2014/main" id="{7E221414-E59D-790A-4268-CFE860FFC3A0}"/>
              </a:ext>
            </a:extLst>
          </p:cNvPr>
          <p:cNvSpPr/>
          <p:nvPr/>
        </p:nvSpPr>
        <p:spPr>
          <a:xfrm>
            <a:off x="8758214" y="2231675"/>
            <a:ext cx="2886716" cy="2953341"/>
          </a:xfrm>
          <a:prstGeom prst="rect">
            <a:avLst/>
          </a:prstGeom>
          <a:noFill/>
          <a:ln w="25400" cap="flat" cmpd="sng" algn="ctr">
            <a:noFill/>
            <a:prstDash val="solid"/>
          </a:ln>
          <a:effectLst/>
        </p:spPr>
        <p:txBody>
          <a:bodyPr spcFirstLastPara="0" vert="horz" wrap="square" lIns="74435" tIns="74435" rIns="74435" bIns="74435" numCol="1" spcCol="1270" anchor="ctr" anchorCtr="0">
            <a:noAutofit/>
          </a:bodyPr>
          <a:lstStyle/>
          <a:p>
            <a:pPr marL="0" marR="0" lvl="0" indent="0" algn="l" defTabSz="450045" rtl="0" eaLnBrk="1" fontAlgn="auto" latinLnBrk="0" hangingPunct="1">
              <a:lnSpc>
                <a:spcPct val="100000"/>
              </a:lnSpc>
              <a:spcBef>
                <a:spcPts val="1200"/>
              </a:spcBef>
              <a:spcAft>
                <a:spcPts val="0"/>
              </a:spcAft>
              <a:buClr>
                <a:srgbClr val="212E54"/>
              </a:buClr>
              <a:buSzPct val="70000"/>
              <a:buFontTx/>
              <a:buNone/>
              <a:tabLst>
                <a:tab pos="120648" algn="l"/>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Primary objective :</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IRC assessed PFS</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OS</a:t>
            </a:r>
          </a:p>
          <a:p>
            <a:pPr marL="0" marR="0" lvl="0" indent="0" algn="l" defTabSz="450045" rtl="0" eaLnBrk="1" fontAlgn="auto" latinLnBrk="0" hangingPunct="1">
              <a:lnSpc>
                <a:spcPct val="100000"/>
              </a:lnSpc>
              <a:spcBef>
                <a:spcPts val="600"/>
              </a:spcBef>
              <a:spcAft>
                <a:spcPts val="0"/>
              </a:spcAft>
              <a:buClr>
                <a:srgbClr val="212E54"/>
              </a:buClr>
              <a:buSzPct val="70000"/>
              <a:buFontTx/>
              <a:buNone/>
              <a:tabLst>
                <a:tab pos="120648" algn="l"/>
              </a:tabLst>
              <a:defRPr/>
            </a:pPr>
            <a:endParaRPr kumimoji="0" lang="en-US" sz="16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endParaRPr>
          </a:p>
          <a:p>
            <a:pPr marL="0" marR="0" lvl="0" indent="0" algn="l" defTabSz="450045" rtl="0" eaLnBrk="1" fontAlgn="auto" latinLnBrk="0" hangingPunct="1">
              <a:lnSpc>
                <a:spcPct val="100000"/>
              </a:lnSpc>
              <a:spcBef>
                <a:spcPts val="600"/>
              </a:spcBef>
              <a:spcAft>
                <a:spcPts val="0"/>
              </a:spcAft>
              <a:buClr>
                <a:srgbClr val="212E54"/>
              </a:buClr>
              <a:buSzPct val="70000"/>
              <a:buFontTx/>
              <a:buNone/>
              <a:tabLst>
                <a:tab pos="120648" algn="l"/>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Secondary objectives:</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The IRC and the investigator have assessed the objective response rate (ORR), duration of response ( </a:t>
            </a:r>
            <a:r>
              <a:rPr kumimoji="0" lang="en-US" sz="16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DoR</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 disease control rate ( DCR ), progression-free survival (PFS), and safety.</a:t>
            </a:r>
          </a:p>
        </p:txBody>
      </p:sp>
      <p:grpSp>
        <p:nvGrpSpPr>
          <p:cNvPr id="12" name="Groupe 14">
            <a:extLst>
              <a:ext uri="{FF2B5EF4-FFF2-40B4-BE49-F238E27FC236}">
                <a16:creationId xmlns:a16="http://schemas.microsoft.com/office/drawing/2014/main" id="{522D4B35-3ADC-7339-0617-4E278CFA69E5}"/>
              </a:ext>
            </a:extLst>
          </p:cNvPr>
          <p:cNvGrpSpPr/>
          <p:nvPr/>
        </p:nvGrpSpPr>
        <p:grpSpPr>
          <a:xfrm>
            <a:off x="8534083" y="2367717"/>
            <a:ext cx="117884" cy="2321331"/>
            <a:chOff x="9203915" y="3035064"/>
            <a:chExt cx="117884" cy="2321330"/>
          </a:xfrm>
        </p:grpSpPr>
        <p:cxnSp>
          <p:nvCxnSpPr>
            <p:cNvPr id="13" name="Connecteur droit 16">
              <a:extLst>
                <a:ext uri="{FF2B5EF4-FFF2-40B4-BE49-F238E27FC236}">
                  <a16:creationId xmlns:a16="http://schemas.microsoft.com/office/drawing/2014/main" id="{D570EC5F-32E9-3F0D-5AD4-5075355938BF}"/>
                </a:ext>
              </a:extLst>
            </p:cNvPr>
            <p:cNvCxnSpPr>
              <a:cxnSpLocks/>
            </p:cNvCxnSpPr>
            <p:nvPr/>
          </p:nvCxnSpPr>
          <p:spPr>
            <a:xfrm>
              <a:off x="9203916" y="3035064"/>
              <a:ext cx="0" cy="2321330"/>
            </a:xfrm>
            <a:prstGeom prst="line">
              <a:avLst/>
            </a:prstGeom>
            <a:ln w="12700">
              <a:solidFill>
                <a:schemeClr val="tx2">
                  <a:lumMod val="60000"/>
                  <a:lumOff val="40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Freeform 55">
              <a:extLst>
                <a:ext uri="{FF2B5EF4-FFF2-40B4-BE49-F238E27FC236}">
                  <a16:creationId xmlns:a16="http://schemas.microsoft.com/office/drawing/2014/main" id="{3E63E81C-1510-E7EF-FBF2-BD2A4837BBB3}"/>
                </a:ext>
              </a:extLst>
            </p:cNvPr>
            <p:cNvSpPr/>
            <p:nvPr/>
          </p:nvSpPr>
          <p:spPr>
            <a:xfrm rot="5400000">
              <a:off x="9051310" y="4136787"/>
              <a:ext cx="423093" cy="117884"/>
            </a:xfrm>
            <a:prstGeom prst="triangle">
              <a:avLst/>
            </a:prstGeom>
            <a:solidFill>
              <a:schemeClr val="tx2">
                <a:lumMod val="60000"/>
                <a:lumOff val="40000"/>
              </a:schemeClr>
            </a:solidFill>
            <a:ln>
              <a:noFill/>
            </a:ln>
            <a:effectLst/>
          </p:spPr>
          <p:txBody>
            <a:bodyPr spcFirstLastPara="0" vert="horz" wrap="square" lIns="0" tIns="60723" rIns="77863" bIns="60723" numCol="1" spcCol="1270" anchor="ctr" anchorCtr="0">
              <a:noAutofit/>
            </a:bodyPr>
            <a:lstStyle/>
            <a:p>
              <a:pPr marL="0" marR="0" lvl="0" indent="0" algn="ctr" defTabSz="350035" rtl="0" eaLnBrk="1" fontAlgn="auto" latinLnBrk="0" hangingPunct="1">
                <a:lnSpc>
                  <a:spcPct val="90000"/>
                </a:lnSpc>
                <a:spcBef>
                  <a:spcPct val="0"/>
                </a:spcBef>
                <a:spcAft>
                  <a:spcPct val="35000"/>
                </a:spcAft>
                <a:buClr>
                  <a:srgbClr val="000000"/>
                </a:buClr>
                <a:buSzTx/>
                <a:buFontTx/>
                <a:buNone/>
                <a:tabLst/>
                <a:defRPr/>
              </a:pPr>
              <a:endParaRPr kumimoji="0" lang="en-US" sz="800" b="0"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p:grpSp>
      <p:sp>
        <p:nvSpPr>
          <p:cNvPr id="15" name="Freeform 41">
            <a:extLst>
              <a:ext uri="{FF2B5EF4-FFF2-40B4-BE49-F238E27FC236}">
                <a16:creationId xmlns:a16="http://schemas.microsoft.com/office/drawing/2014/main" id="{CF1FB42C-C887-0FAC-EDE3-3782C4B21554}"/>
              </a:ext>
            </a:extLst>
          </p:cNvPr>
          <p:cNvSpPr/>
          <p:nvPr/>
        </p:nvSpPr>
        <p:spPr>
          <a:xfrm>
            <a:off x="5954985" y="2441994"/>
            <a:ext cx="2396944" cy="767287"/>
          </a:xfrm>
          <a:prstGeom prst="roundRect">
            <a:avLst>
              <a:gd name="adj" fmla="val 9151"/>
            </a:avLst>
          </a:prstGeom>
          <a:solidFill>
            <a:schemeClr val="bg2">
              <a:lumMod val="25000"/>
            </a:schemeClr>
          </a:solidFill>
          <a:ln w="25400" cap="flat" cmpd="sng" algn="ctr">
            <a:noFill/>
            <a:prstDash val="solid"/>
          </a:ln>
          <a:effectLst/>
        </p:spPr>
        <p:txBody>
          <a:bodyPr spcFirstLastPara="0" vert="horz" wrap="square" lIns="74435" tIns="74435" rIns="74435" bIns="74435" numCol="1" spcCol="1270" anchor="ctr" anchorCtr="0">
            <a:noAutofit/>
          </a:bodyPr>
          <a:lstStyle/>
          <a:p>
            <a:pPr marL="0" marR="0" lvl="0" indent="0" algn="ctr" defTabSz="514338" rtl="0" eaLnBrk="1" fontAlgn="auto" latinLnBrk="0" hangingPunct="1">
              <a:lnSpc>
                <a:spcPts val="15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Arial" panose="020B0604020202020204" pitchFamily="34" charset="0"/>
                <a:sym typeface="Arial"/>
              </a:rPr>
              <a:t>Anbenitamab 30 mg/kg Q3W and chemotherapy</a:t>
            </a:r>
          </a:p>
        </p:txBody>
      </p:sp>
      <p:sp>
        <p:nvSpPr>
          <p:cNvPr id="16" name="Freeform 5">
            <a:extLst>
              <a:ext uri="{FF2B5EF4-FFF2-40B4-BE49-F238E27FC236}">
                <a16:creationId xmlns:a16="http://schemas.microsoft.com/office/drawing/2014/main" id="{12617811-2AD7-3BE7-D152-87DE3232928B}"/>
              </a:ext>
            </a:extLst>
          </p:cNvPr>
          <p:cNvSpPr/>
          <p:nvPr/>
        </p:nvSpPr>
        <p:spPr>
          <a:xfrm>
            <a:off x="1178518" y="4018900"/>
            <a:ext cx="4369183" cy="1390897"/>
          </a:xfrm>
          <a:prstGeom prst="rect">
            <a:avLst/>
          </a:prstGeom>
          <a:noFill/>
          <a:ln w="25400" cap="flat" cmpd="sng" algn="ctr">
            <a:noFill/>
            <a:prstDash val="solid"/>
          </a:ln>
          <a:effectLst/>
        </p:spPr>
        <p:txBody>
          <a:bodyPr spcFirstLastPara="0" vert="horz" wrap="square" lIns="74435" tIns="74435" rIns="74435" bIns="74435" numCol="1" spcCol="1270" anchor="t" anchorCtr="0">
            <a:noAutofit/>
          </a:bodyPr>
          <a:lstStyle/>
          <a:p>
            <a:pPr marL="0" marR="0" lvl="0" indent="0" algn="l" defTabSz="450045" rtl="0" eaLnBrk="1" fontAlgn="auto" latinLnBrk="0" hangingPunct="1">
              <a:lnSpc>
                <a:spcPct val="100000"/>
              </a:lnSpc>
              <a:spcBef>
                <a:spcPts val="40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Stratification factors :​</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Type of chemotherapy (</a:t>
            </a:r>
            <a:r>
              <a:rPr kumimoji="0" lang="en-US" sz="1600" b="0" i="0" u="none" strike="noStrike" kern="0" cap="none" spc="0" normalizeH="0" baseline="0" noProof="0" dirty="0" err="1">
                <a:ln>
                  <a:noFill/>
                </a:ln>
                <a:solidFill>
                  <a:srgbClr val="000000"/>
                </a:solidFill>
                <a:effectLst/>
                <a:uLnTx/>
                <a:uFillTx/>
                <a:latin typeface="Arial"/>
                <a:ea typeface="+mn-ea"/>
                <a:cs typeface="Arial" panose="020B0604020202020204" pitchFamily="34" charset="0"/>
                <a:sym typeface="Arial"/>
              </a:rPr>
              <a:t>taxanes</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 [paclitaxel and docetaxel ] or irinotecan )</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HER2 expression (IHC 3+ or IHC2+/FISH+)</a:t>
            </a:r>
          </a:p>
          <a:p>
            <a:pPr marL="168270" marR="0" lvl="0" indent="-168270" algn="l" defTabSz="450045" rtl="0" eaLnBrk="1" fontAlgn="auto" latinLnBrk="0" hangingPunct="1">
              <a:lnSpc>
                <a:spcPct val="100000"/>
              </a:lnSpc>
              <a:spcBef>
                <a:spcPts val="600"/>
              </a:spcBef>
              <a:spcAft>
                <a:spcPts val="0"/>
              </a:spcAft>
              <a:buClr>
                <a:srgbClr val="212E54"/>
              </a:buClr>
              <a:buSzPct val="70000"/>
              <a:buFont typeface="Wingdings" panose="05000000000000000000" pitchFamily="2" charset="2"/>
              <a:buChar char="n"/>
              <a:tabLst>
                <a:tab pos="120648" algn="l"/>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Arial"/>
              </a:rPr>
              <a:t>Number of previous lines (1 or ≥2)</a:t>
            </a:r>
          </a:p>
        </p:txBody>
      </p:sp>
      <p:sp>
        <p:nvSpPr>
          <p:cNvPr id="17" name="Titre 27">
            <a:extLst>
              <a:ext uri="{FF2B5EF4-FFF2-40B4-BE49-F238E27FC236}">
                <a16:creationId xmlns:a16="http://schemas.microsoft.com/office/drawing/2014/main" id="{22EE1DCF-23DE-3993-3D42-1CDB46EBEC5C}"/>
              </a:ext>
            </a:extLst>
          </p:cNvPr>
          <p:cNvSpPr>
            <a:spLocks noGrp="1"/>
          </p:cNvSpPr>
          <p:nvPr>
            <p:ph type="title"/>
          </p:nvPr>
        </p:nvSpPr>
        <p:spPr>
          <a:xfrm>
            <a:off x="2451538" y="29926"/>
            <a:ext cx="8902263" cy="944517"/>
          </a:xfrm>
        </p:spPr>
        <p:txBody>
          <a:bodyPr>
            <a:normAutofit fontScale="90000"/>
          </a:bodyPr>
          <a:lstStyle/>
          <a:p>
            <a:r>
              <a:rPr lang="en-US" sz="2800" dirty="0">
                <a:latin typeface="Calibri Light" panose="020F0302020204030204" pitchFamily="34" charset="0"/>
                <a:ea typeface="Calibri Light" panose="020F0302020204030204" pitchFamily="34" charset="0"/>
                <a:cs typeface="Calibri Light" panose="020F0302020204030204" pitchFamily="34" charset="0"/>
              </a:rPr>
              <a:t>Chemo +/- Anbenitamab in pretreated advanced </a:t>
            </a:r>
            <a:br>
              <a:rPr lang="en-US" sz="2800" dirty="0">
                <a:latin typeface="Calibri Light" panose="020F0302020204030204" pitchFamily="34" charset="0"/>
                <a:ea typeface="Calibri Light" panose="020F0302020204030204" pitchFamily="34" charset="0"/>
                <a:cs typeface="Calibri Light" panose="020F0302020204030204" pitchFamily="34" charset="0"/>
              </a:rPr>
            </a:br>
            <a:r>
              <a:rPr lang="en-US" sz="2800" dirty="0">
                <a:latin typeface="Calibri Light" panose="020F0302020204030204" pitchFamily="34" charset="0"/>
                <a:ea typeface="Calibri Light" panose="020F0302020204030204" pitchFamily="34" charset="0"/>
                <a:cs typeface="Calibri Light" panose="020F0302020204030204" pitchFamily="34" charset="0"/>
              </a:rPr>
              <a:t>HER2 + gastric adenocarcinoma</a:t>
            </a:r>
          </a:p>
        </p:txBody>
      </p:sp>
      <p:sp>
        <p:nvSpPr>
          <p:cNvPr id="2" name="Espace réservé du contenu 12">
            <a:extLst>
              <a:ext uri="{FF2B5EF4-FFF2-40B4-BE49-F238E27FC236}">
                <a16:creationId xmlns:a16="http://schemas.microsoft.com/office/drawing/2014/main" id="{26A3835C-4CA6-CCBE-88A8-E60AD3BB4872}"/>
              </a:ext>
            </a:extLst>
          </p:cNvPr>
          <p:cNvSpPr txBox="1">
            <a:spLocks/>
          </p:cNvSpPr>
          <p:nvPr/>
        </p:nvSpPr>
        <p:spPr>
          <a:xfrm>
            <a:off x="6528048" y="6470130"/>
            <a:ext cx="5591423" cy="343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040E"/>
              </a:buClr>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Clr>
                <a:srgbClr val="E30613"/>
              </a:buClr>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Clr>
                <a:srgbClr val="EE4E4A"/>
              </a:buClr>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Clr>
                <a:srgbClr val="7C7B7B"/>
              </a:buClr>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1333"/>
              </a:spcBef>
              <a:spcAft>
                <a:spcPts val="0"/>
              </a:spcAft>
              <a:buClr>
                <a:srgbClr val="BE040E"/>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Xu J et al., ESMO </a:t>
            </a: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2025, Abs #LBA78; Liu R et al, Ann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Onc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2026</a:t>
            </a:r>
          </a:p>
        </p:txBody>
      </p:sp>
    </p:spTree>
    <p:extLst>
      <p:ext uri="{BB962C8B-B14F-4D97-AF65-F5344CB8AC3E}">
        <p14:creationId xmlns:p14="http://schemas.microsoft.com/office/powerpoint/2010/main" val="1266528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17">
            <a:extLst>
              <a:ext uri="{FF2B5EF4-FFF2-40B4-BE49-F238E27FC236}">
                <a16:creationId xmlns:a16="http://schemas.microsoft.com/office/drawing/2014/main" id="{20E61474-7B8E-20CA-B16C-38EA9A4B92E4}"/>
              </a:ext>
            </a:extLst>
          </p:cNvPr>
          <p:cNvSpPr txBox="1"/>
          <p:nvPr/>
        </p:nvSpPr>
        <p:spPr>
          <a:xfrm>
            <a:off x="1525311" y="981334"/>
            <a:ext cx="9872479" cy="523220"/>
          </a:xfrm>
          <a:prstGeom prst="rect">
            <a:avLst/>
          </a:prstGeom>
          <a:solidFill>
            <a:schemeClr val="bg1"/>
          </a:solidFill>
          <a:ln>
            <a:noFill/>
          </a:ln>
        </p:spPr>
        <p:txBody>
          <a:bodyPr wrap="square" rtlCol="0" anchor="ctr">
            <a:spAutoFit/>
          </a:bodyPr>
          <a:lstStyle/>
          <a:p>
            <a:pPr marL="0" marR="0" lvl="0" indent="0" algn="l" defTabSz="1219170" rtl="0" eaLnBrk="1" fontAlgn="auto" latinLnBrk="0" hangingPunct="1">
              <a:lnSpc>
                <a:spcPct val="100000"/>
              </a:lnSpc>
              <a:spcBef>
                <a:spcPts val="0"/>
              </a:spcBef>
              <a:spcAft>
                <a:spcPts val="40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n-ea"/>
                <a:cs typeface="Arial Narrow" panose="020B0604020202020204" pitchFamily="34" charset="0"/>
                <a:sym typeface="Arial"/>
              </a:rPr>
              <a:t>Compared with chemotherapy alone, anbenitamab plus chemotherapy significantly reduced the risk of death by 71%, meeting the predefined statistical criterion (alpha threshold of 0.00001).</a:t>
            </a:r>
          </a:p>
        </p:txBody>
      </p:sp>
      <p:sp>
        <p:nvSpPr>
          <p:cNvPr id="7" name="Freeform 5">
            <a:extLst>
              <a:ext uri="{FF2B5EF4-FFF2-40B4-BE49-F238E27FC236}">
                <a16:creationId xmlns:a16="http://schemas.microsoft.com/office/drawing/2014/main" id="{5D074D76-B5AC-D037-5FCA-D93C8F85D664}"/>
              </a:ext>
            </a:extLst>
          </p:cNvPr>
          <p:cNvSpPr/>
          <p:nvPr/>
        </p:nvSpPr>
        <p:spPr>
          <a:xfrm>
            <a:off x="-24680" y="6237312"/>
            <a:ext cx="6778488" cy="595685"/>
          </a:xfrm>
          <a:prstGeom prst="rect">
            <a:avLst/>
          </a:prstGeom>
          <a:solidFill>
            <a:schemeClr val="accent2"/>
          </a:solidFill>
        </p:spPr>
        <p:txBody>
          <a:bodyPr anchor="ctr"/>
          <a:lstStyle/>
          <a:p>
            <a:pPr marL="0" marR="0" lvl="0" indent="0" algn="ctr" defTabSz="1219170" rtl="0" eaLnBrk="1" fontAlgn="auto" latinLnBrk="0" hangingPunct="1">
              <a:lnSpc>
                <a:spcPct val="100000"/>
              </a:lnSpc>
              <a:spcBef>
                <a:spcPts val="0"/>
              </a:spcBef>
              <a:spcAft>
                <a:spcPts val="0"/>
              </a:spcAft>
              <a:buClr>
                <a:srgbClr val="106DAE"/>
              </a:buClr>
              <a:buSzPct val="60000"/>
              <a:buFontTx/>
              <a:buNone/>
              <a:tabLst/>
              <a:defRPr/>
            </a:pPr>
            <a:r>
              <a:rPr kumimoji="0" lang="en-US" sz="15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Narrow" panose="020B0604020202020204" pitchFamily="34" charset="0"/>
                <a:sym typeface="Arial"/>
              </a:rPr>
              <a:t>Positive study with impressive results of Anbenitamab efficacy.</a:t>
            </a:r>
          </a:p>
          <a:p>
            <a:pPr marL="0" marR="0" lvl="0" indent="0" algn="ctr" defTabSz="1219170" rtl="0" eaLnBrk="1" fontAlgn="auto" latinLnBrk="0" hangingPunct="1">
              <a:lnSpc>
                <a:spcPct val="100000"/>
              </a:lnSpc>
              <a:spcBef>
                <a:spcPts val="0"/>
              </a:spcBef>
              <a:spcAft>
                <a:spcPts val="0"/>
              </a:spcAft>
              <a:buClr>
                <a:srgbClr val="106DAE"/>
              </a:buClr>
              <a:buSzPct val="60000"/>
              <a:buFontTx/>
              <a:buNone/>
              <a:tabLst/>
              <a:defRPr/>
            </a:pPr>
            <a:r>
              <a:rPr kumimoji="0" lang="en-US" sz="15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Narrow" panose="020B0604020202020204" pitchFamily="34" charset="0"/>
                <a:sym typeface="Arial"/>
              </a:rPr>
              <a:t>To be confirmed in non-Asian population  </a:t>
            </a:r>
          </a:p>
        </p:txBody>
      </p:sp>
      <p:sp>
        <p:nvSpPr>
          <p:cNvPr id="9" name="Titre 27">
            <a:extLst>
              <a:ext uri="{FF2B5EF4-FFF2-40B4-BE49-F238E27FC236}">
                <a16:creationId xmlns:a16="http://schemas.microsoft.com/office/drawing/2014/main" id="{EB63A6B0-1568-73E9-0AF9-A45956E0B892}"/>
              </a:ext>
            </a:extLst>
          </p:cNvPr>
          <p:cNvSpPr txBox="1">
            <a:spLocks/>
          </p:cNvSpPr>
          <p:nvPr/>
        </p:nvSpPr>
        <p:spPr>
          <a:xfrm>
            <a:off x="2451538" y="22259"/>
            <a:ext cx="8902263" cy="935918"/>
          </a:xfr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Chemo +/- Anbenitamab in pretreated advanced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HER2 + gastric adenocarcinoma</a:t>
            </a:r>
          </a:p>
        </p:txBody>
      </p:sp>
      <p:cxnSp>
        <p:nvCxnSpPr>
          <p:cNvPr id="11" name="Connecteur droit 19">
            <a:extLst>
              <a:ext uri="{FF2B5EF4-FFF2-40B4-BE49-F238E27FC236}">
                <a16:creationId xmlns:a16="http://schemas.microsoft.com/office/drawing/2014/main" id="{C7C5E646-7298-2F08-FE6A-0D1D7882BC76}"/>
              </a:ext>
            </a:extLst>
          </p:cNvPr>
          <p:cNvCxnSpPr>
            <a:cxnSpLocks/>
          </p:cNvCxnSpPr>
          <p:nvPr/>
        </p:nvCxnSpPr>
        <p:spPr>
          <a:xfrm>
            <a:off x="2002016" y="5461705"/>
            <a:ext cx="9296400" cy="0"/>
          </a:xfrm>
          <a:prstGeom prst="line">
            <a:avLst/>
          </a:prstGeom>
          <a:noFill/>
          <a:ln w="12700" cap="flat" cmpd="sng" algn="ctr">
            <a:solidFill>
              <a:srgbClr val="233645">
                <a:lumMod val="60000"/>
                <a:lumOff val="40000"/>
              </a:srgbClr>
            </a:solidFill>
            <a:prstDash val="sysDot"/>
            <a:miter lim="800000"/>
            <a:headEnd type="none" w="med" len="med"/>
            <a:tailEnd type="none" w="med" len="med"/>
          </a:ln>
          <a:effectLst/>
        </p:spPr>
      </p:cxnSp>
      <p:grpSp>
        <p:nvGrpSpPr>
          <p:cNvPr id="12" name="Groupe 20">
            <a:extLst>
              <a:ext uri="{FF2B5EF4-FFF2-40B4-BE49-F238E27FC236}">
                <a16:creationId xmlns:a16="http://schemas.microsoft.com/office/drawing/2014/main" id="{81275C95-819B-54CA-DF16-1F622C742CAD}"/>
              </a:ext>
            </a:extLst>
          </p:cNvPr>
          <p:cNvGrpSpPr/>
          <p:nvPr/>
        </p:nvGrpSpPr>
        <p:grpSpPr>
          <a:xfrm>
            <a:off x="1380213" y="1869010"/>
            <a:ext cx="9881919" cy="3569537"/>
            <a:chOff x="529157" y="2485881"/>
            <a:chExt cx="5305459" cy="3125122"/>
          </a:xfrm>
        </p:grpSpPr>
        <p:graphicFrame>
          <p:nvGraphicFramePr>
            <p:cNvPr id="13" name="Graphique 21">
              <a:extLst>
                <a:ext uri="{FF2B5EF4-FFF2-40B4-BE49-F238E27FC236}">
                  <a16:creationId xmlns:a16="http://schemas.microsoft.com/office/drawing/2014/main" id="{E9C81ED3-32ED-C46D-FAB7-3AF1DF3E873D}"/>
                </a:ext>
              </a:extLst>
            </p:cNvPr>
            <p:cNvGraphicFramePr/>
            <p:nvPr/>
          </p:nvGraphicFramePr>
          <p:xfrm>
            <a:off x="529157" y="2485881"/>
            <a:ext cx="5305459" cy="298477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Box 4">
              <a:extLst>
                <a:ext uri="{FF2B5EF4-FFF2-40B4-BE49-F238E27FC236}">
                  <a16:creationId xmlns:a16="http://schemas.microsoft.com/office/drawing/2014/main" id="{E95C3951-6F18-EC0D-ADF8-691F06ADF54E}"/>
                </a:ext>
              </a:extLst>
            </p:cNvPr>
            <p:cNvSpPr txBox="1">
              <a:spLocks noChangeArrowheads="1"/>
            </p:cNvSpPr>
            <p:nvPr/>
          </p:nvSpPr>
          <p:spPr bwMode="auto">
            <a:xfrm rot="16200000">
              <a:off x="-477343" y="3747753"/>
              <a:ext cx="2322692" cy="181765"/>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3645">
                      <a:lumMod val="65000"/>
                      <a:lumOff val="35000"/>
                    </a:srgbClr>
                  </a:solidFill>
                  <a:effectLst/>
                  <a:uLnTx/>
                  <a:uFillTx/>
                  <a:latin typeface="Calibri" panose="020F0502020204030204"/>
                  <a:ea typeface="+mn-ea"/>
                  <a:cs typeface="Arial"/>
                  <a:sym typeface="Arial"/>
                </a:rPr>
                <a:t>Probability of survival</a:t>
              </a:r>
            </a:p>
          </p:txBody>
        </p:sp>
        <p:sp>
          <p:nvSpPr>
            <p:cNvPr id="15" name="Text Box 4">
              <a:extLst>
                <a:ext uri="{FF2B5EF4-FFF2-40B4-BE49-F238E27FC236}">
                  <a16:creationId xmlns:a16="http://schemas.microsoft.com/office/drawing/2014/main" id="{C10AC1DD-002F-4D46-26CB-04F0AA152EE4}"/>
                </a:ext>
              </a:extLst>
            </p:cNvPr>
            <p:cNvSpPr txBox="1">
              <a:spLocks noChangeArrowheads="1"/>
            </p:cNvSpPr>
            <p:nvPr/>
          </p:nvSpPr>
          <p:spPr bwMode="auto">
            <a:xfrm>
              <a:off x="1693806" y="5314600"/>
              <a:ext cx="3306656" cy="296403"/>
            </a:xfrm>
            <a:prstGeom prst="rect">
              <a:avLst/>
            </a:prstGeom>
            <a:noFill/>
            <a:ln w="9525">
              <a:noFill/>
              <a:miter lim="800000"/>
              <a:headEnd/>
              <a:tailEnd/>
            </a:ln>
          </p:spPr>
          <p:txBody>
            <a:bodyPr wrap="square">
              <a:spAutoFit/>
            </a:bodyPr>
            <a:lstStyle>
              <a:lvl1pPr eaLnBrk="0" hangingPunct="0">
                <a:defRPr sz="2400">
                  <a:solidFill>
                    <a:schemeClr val="tx1"/>
                  </a:solidFill>
                  <a:latin typeface="Times" charset="0"/>
                  <a:ea typeface="ヒラギノ角ゴ Pro W3" charset="0"/>
                  <a:cs typeface="ヒラギノ角ゴ Pro W3" charset="0"/>
                </a:defRPr>
              </a:lvl1pPr>
              <a:lvl2pPr marL="37931725" indent="-37474525" eaLnBrk="0" hangingPunct="0">
                <a:defRPr sz="2400">
                  <a:solidFill>
                    <a:schemeClr val="tx1"/>
                  </a:solidFill>
                  <a:latin typeface="Times" charset="0"/>
                  <a:ea typeface="ヒラギノ角ゴ Pro W3" charset="0"/>
                </a:defRPr>
              </a:lvl2pPr>
              <a:lvl3pPr eaLnBrk="0" hangingPunct="0">
                <a:defRPr sz="2400">
                  <a:solidFill>
                    <a:schemeClr val="tx1"/>
                  </a:solidFill>
                  <a:latin typeface="Times" charset="0"/>
                  <a:ea typeface="ヒラギノ角ゴ Pro W3" charset="0"/>
                </a:defRPr>
              </a:lvl3pPr>
              <a:lvl4pPr eaLnBrk="0" hangingPunct="0">
                <a:defRPr sz="2400">
                  <a:solidFill>
                    <a:schemeClr val="tx1"/>
                  </a:solidFill>
                  <a:latin typeface="Times" charset="0"/>
                  <a:ea typeface="ヒラギノ角ゴ Pro W3" charset="0"/>
                </a:defRPr>
              </a:lvl4pPr>
              <a:lvl5pPr eaLnBrk="0" hangingPunct="0">
                <a:defRPr sz="2400">
                  <a:solidFill>
                    <a:schemeClr val="tx1"/>
                  </a:solidFill>
                  <a:latin typeface="Times" charset="0"/>
                  <a:ea typeface="ヒラギノ角ゴ Pro W3" charset="0"/>
                </a:defRPr>
              </a:lvl5pPr>
              <a:lvl6pPr marL="457200" eaLnBrk="0" fontAlgn="base" hangingPunct="0">
                <a:spcBef>
                  <a:spcPct val="0"/>
                </a:spcBef>
                <a:spcAft>
                  <a:spcPct val="0"/>
                </a:spcAft>
                <a:defRPr sz="2400">
                  <a:solidFill>
                    <a:schemeClr val="tx1"/>
                  </a:solidFill>
                  <a:latin typeface="Times" charset="0"/>
                  <a:ea typeface="ヒラギノ角ゴ Pro W3" charset="0"/>
                </a:defRPr>
              </a:lvl6pPr>
              <a:lvl7pPr marL="914400" eaLnBrk="0" fontAlgn="base" hangingPunct="0">
                <a:spcBef>
                  <a:spcPct val="0"/>
                </a:spcBef>
                <a:spcAft>
                  <a:spcPct val="0"/>
                </a:spcAft>
                <a:defRPr sz="2400">
                  <a:solidFill>
                    <a:schemeClr val="tx1"/>
                  </a:solidFill>
                  <a:latin typeface="Times" charset="0"/>
                  <a:ea typeface="ヒラギノ角ゴ Pro W3" charset="0"/>
                </a:defRPr>
              </a:lvl7pPr>
              <a:lvl8pPr marL="1371600" eaLnBrk="0" fontAlgn="base" hangingPunct="0">
                <a:spcBef>
                  <a:spcPct val="0"/>
                </a:spcBef>
                <a:spcAft>
                  <a:spcPct val="0"/>
                </a:spcAft>
                <a:defRPr sz="2400">
                  <a:solidFill>
                    <a:schemeClr val="tx1"/>
                  </a:solidFill>
                  <a:latin typeface="Times" charset="0"/>
                  <a:ea typeface="ヒラギノ角ゴ Pro W3" charset="0"/>
                </a:defRPr>
              </a:lvl8pPr>
              <a:lvl9pPr marL="1828800" eaLnBrk="0" fontAlgn="base" hangingPunct="0">
                <a:spcBef>
                  <a:spcPct val="0"/>
                </a:spcBef>
                <a:spcAft>
                  <a:spcPct val="0"/>
                </a:spcAft>
                <a:defRPr sz="2400">
                  <a:solidFill>
                    <a:schemeClr val="tx1"/>
                  </a:solidFill>
                  <a:latin typeface="Times" charset="0"/>
                  <a:ea typeface="ヒラギノ角ゴ Pro W3" charset="0"/>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Months after randomization​</a:t>
              </a:r>
            </a:p>
          </p:txBody>
        </p:sp>
      </p:grpSp>
      <p:graphicFrame>
        <p:nvGraphicFramePr>
          <p:cNvPr id="16" name="Tableau 26">
            <a:extLst>
              <a:ext uri="{FF2B5EF4-FFF2-40B4-BE49-F238E27FC236}">
                <a16:creationId xmlns:a16="http://schemas.microsoft.com/office/drawing/2014/main" id="{34C6E72D-2B8C-1A44-950E-9AEA9074521D}"/>
              </a:ext>
            </a:extLst>
          </p:cNvPr>
          <p:cNvGraphicFramePr>
            <a:graphicFrameLocks noGrp="1"/>
          </p:cNvGraphicFramePr>
          <p:nvPr/>
        </p:nvGraphicFramePr>
        <p:xfrm>
          <a:off x="7165261" y="1438897"/>
          <a:ext cx="4759209" cy="1574292"/>
        </p:xfrm>
        <a:graphic>
          <a:graphicData uri="http://schemas.openxmlformats.org/drawingml/2006/table">
            <a:tbl>
              <a:tblPr firstRow="1" bandRow="1"/>
              <a:tblGrid>
                <a:gridCol w="1158659">
                  <a:extLst>
                    <a:ext uri="{9D8B030D-6E8A-4147-A177-3AD203B41FA5}">
                      <a16:colId xmlns:a16="http://schemas.microsoft.com/office/drawing/2014/main" val="20000"/>
                    </a:ext>
                  </a:extLst>
                </a:gridCol>
                <a:gridCol w="1281099">
                  <a:extLst>
                    <a:ext uri="{9D8B030D-6E8A-4147-A177-3AD203B41FA5}">
                      <a16:colId xmlns:a16="http://schemas.microsoft.com/office/drawing/2014/main" val="20002"/>
                    </a:ext>
                  </a:extLst>
                </a:gridCol>
                <a:gridCol w="996720">
                  <a:extLst>
                    <a:ext uri="{9D8B030D-6E8A-4147-A177-3AD203B41FA5}">
                      <a16:colId xmlns:a16="http://schemas.microsoft.com/office/drawing/2014/main" val="20003"/>
                    </a:ext>
                  </a:extLst>
                </a:gridCol>
                <a:gridCol w="1322731">
                  <a:extLst>
                    <a:ext uri="{9D8B030D-6E8A-4147-A177-3AD203B41FA5}">
                      <a16:colId xmlns:a16="http://schemas.microsoft.com/office/drawing/2014/main" val="20001"/>
                    </a:ext>
                  </a:extLst>
                </a:gridCol>
              </a:tblGrid>
              <a:tr h="537972">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ts val="1300"/>
                        </a:lnSpc>
                      </a:pPr>
                      <a:endParaRPr lang="en-US" sz="1100" b="0" dirty="0">
                        <a:solidFill>
                          <a:schemeClr val="tx1"/>
                        </a:solidFill>
                        <a:latin typeface="+mj-lt"/>
                        <a:cs typeface="Arial" panose="020B0604020202020204" pitchFamily="34" charset="0"/>
                      </a:endParaRPr>
                    </a:p>
                  </a:txBody>
                  <a:tcPr marL="60960" marR="60960" marT="60960" marB="60960" anchor="ctr">
                    <a:lnL w="12700" cap="flat" cmpd="sng" algn="ctr">
                      <a:no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ts val="1300"/>
                        </a:lnSpc>
                      </a:pPr>
                      <a:r>
                        <a:rPr lang="en-US" sz="1100" b="0" dirty="0" err="1">
                          <a:solidFill>
                            <a:schemeClr val="tx1"/>
                          </a:solidFill>
                          <a:latin typeface="+mj-lt"/>
                          <a:cs typeface="Arial" panose="020B0604020202020204" pitchFamily="34" charset="0"/>
                        </a:rPr>
                        <a:t>OSm</a:t>
                      </a:r>
                      <a:r>
                        <a:rPr lang="en-US" sz="1100" b="0" dirty="0">
                          <a:solidFill>
                            <a:schemeClr val="tx1"/>
                          </a:solidFill>
                          <a:latin typeface="+mj-lt"/>
                          <a:cs typeface="Arial" panose="020B0604020202020204" pitchFamily="34" charset="0"/>
                        </a:rPr>
                        <a:t> , </a:t>
                      </a:r>
                      <a:r>
                        <a:rPr lang="en-US" sz="1100" b="0" dirty="0" err="1">
                          <a:solidFill>
                            <a:schemeClr val="tx1"/>
                          </a:solidFill>
                          <a:latin typeface="+mj-lt"/>
                          <a:cs typeface="Arial" panose="020B0604020202020204" pitchFamily="34" charset="0"/>
                        </a:rPr>
                        <a:t>mo</a:t>
                      </a:r>
                      <a:r>
                        <a:rPr lang="en-US" sz="1100" b="0" dirty="0">
                          <a:solidFill>
                            <a:schemeClr val="tx1"/>
                          </a:solidFill>
                          <a:latin typeface="+mj-lt"/>
                          <a:cs typeface="Arial" panose="020B0604020202020204" pitchFamily="34" charset="0"/>
                        </a:rPr>
                        <a:t>, </a:t>
                      </a:r>
                      <a:br>
                        <a:rPr lang="en-US" sz="1100" b="0" dirty="0">
                          <a:solidFill>
                            <a:schemeClr val="tx1"/>
                          </a:solidFill>
                          <a:latin typeface="+mj-lt"/>
                          <a:cs typeface="Arial" panose="020B0604020202020204" pitchFamily="34" charset="0"/>
                        </a:rPr>
                      </a:br>
                      <a:r>
                        <a:rPr lang="en-US" sz="1100" b="0" dirty="0">
                          <a:solidFill>
                            <a:schemeClr val="tx1"/>
                          </a:solidFill>
                          <a:latin typeface="+mj-lt"/>
                          <a:cs typeface="Arial" panose="020B0604020202020204" pitchFamily="34" charset="0"/>
                        </a:rPr>
                        <a:t>95% CI</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marL="0" marR="0" lvl="0" indent="0" algn="ctr" defTabSz="609585" rtl="0" eaLnBrk="1" fontAlgn="auto" latinLnBrk="0" hangingPunct="1">
                        <a:lnSpc>
                          <a:spcPts val="1300"/>
                        </a:lnSpc>
                        <a:spcBef>
                          <a:spcPts val="0"/>
                        </a:spcBef>
                        <a:spcAft>
                          <a:spcPts val="0"/>
                        </a:spcAft>
                        <a:buClrTx/>
                        <a:buSzTx/>
                        <a:buFontTx/>
                        <a:buNone/>
                        <a:tabLst/>
                        <a:defRPr/>
                      </a:pPr>
                      <a:r>
                        <a:rPr lang="en-US" sz="1100" b="0" dirty="0">
                          <a:solidFill>
                            <a:schemeClr val="tx1"/>
                          </a:solidFill>
                          <a:latin typeface="+mj-lt"/>
                          <a:cs typeface="Arial" panose="020B0604020202020204" pitchFamily="34" charset="0"/>
                        </a:rPr>
                        <a:t>HR (95% CI)</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lnSpc>
                          <a:spcPts val="1300"/>
                        </a:lnSpc>
                      </a:pPr>
                      <a:r>
                        <a:rPr lang="en-US" sz="1100" b="0" i="1" dirty="0">
                          <a:solidFill>
                            <a:schemeClr val="tx1"/>
                          </a:solidFill>
                          <a:latin typeface="+mj-lt"/>
                          <a:cs typeface="Arial" panose="020B0604020202020204" pitchFamily="34" charset="0"/>
                        </a:rPr>
                        <a:t>p-value</a:t>
                      </a:r>
                      <a:endParaRPr lang="en-US" sz="1100" b="0" dirty="0">
                        <a:solidFill>
                          <a:schemeClr val="tx1"/>
                        </a:solidFill>
                        <a:latin typeface="+mj-lt"/>
                        <a:cs typeface="Arial" panose="020B0604020202020204" pitchFamily="34" charset="0"/>
                      </a:endParaRP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0"/>
                  </a:ext>
                </a:extLst>
              </a:tr>
              <a:tr h="33917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spc="-30" dirty="0">
                          <a:solidFill>
                            <a:schemeClr val="tx1"/>
                          </a:solidFill>
                        </a:rPr>
                        <a:t>Anbenitamab</a:t>
                      </a:r>
                      <a:endParaRPr lang="en-US" sz="1300" b="1" dirty="0">
                        <a:solidFill>
                          <a:schemeClr val="tx1"/>
                        </a:solidFill>
                        <a:latin typeface="+mj-lt"/>
                        <a:cs typeface="Arial" panose="020B0604020202020204" pitchFamily="34" charset="0"/>
                      </a:endParaRPr>
                    </a:p>
                  </a:txBody>
                  <a:tcPr marL="60960" marR="60960" marT="60960" marB="60960" anchor="ctr">
                    <a:lnL w="12700" cap="flat" cmpd="sng" algn="ctr">
                      <a:no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lnSpc>
                          <a:spcPct val="100000"/>
                        </a:lnSpc>
                      </a:pPr>
                      <a:r>
                        <a:rPr lang="en-US" sz="1300" b="1" dirty="0">
                          <a:solidFill>
                            <a:schemeClr val="tx1"/>
                          </a:solidFill>
                          <a:latin typeface="+mj-lt"/>
                          <a:cs typeface="Arial" panose="020B0604020202020204" pitchFamily="34" charset="0"/>
                        </a:rPr>
                        <a:t>19.6 (15.0-NE)</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latin typeface="+mn-lt"/>
                          <a:ea typeface="+mn-ea"/>
                          <a:cs typeface="Arial" panose="020B0604020202020204" pitchFamily="34" charset="0"/>
                        </a:rPr>
                        <a:t>0.29 (0.17-0.50)</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mj-lt"/>
                          <a:cs typeface="Arial" panose="020B0604020202020204" pitchFamily="34" charset="0"/>
                        </a:rPr>
                        <a:t>1.56 x 10 </a:t>
                      </a:r>
                      <a:r>
                        <a:rPr lang="en-US" sz="1300" b="1" baseline="30000" dirty="0">
                          <a:solidFill>
                            <a:schemeClr val="tx1"/>
                          </a:solidFill>
                          <a:latin typeface="+mj-lt"/>
                          <a:cs typeface="Arial" panose="020B0604020202020204" pitchFamily="34" charset="0"/>
                        </a:rPr>
                        <a:t>-6</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3917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mj-lt"/>
                          <a:cs typeface="Arial" panose="020B0604020202020204" pitchFamily="34" charset="0"/>
                        </a:rPr>
                        <a:t>Control</a:t>
                      </a:r>
                    </a:p>
                  </a:txBody>
                  <a:tcPr marL="60960" marR="60960" marT="60960" marB="60960" anchor="ctr">
                    <a:lnL w="12700" cap="flat" cmpd="sng" algn="ctr">
                      <a:no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kern="1200" dirty="0">
                          <a:solidFill>
                            <a:schemeClr val="tx1"/>
                          </a:solidFill>
                          <a:latin typeface="+mn-lt"/>
                          <a:ea typeface="+mn-ea"/>
                          <a:cs typeface="Arial" panose="020B0604020202020204" pitchFamily="34" charset="0"/>
                        </a:rPr>
                        <a:t>11.5 (6.5-14.4)</a:t>
                      </a:r>
                    </a:p>
                  </a:txBody>
                  <a:tcPr marL="60960" marR="6096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algn="ctr">
                        <a:lnSpc>
                          <a:spcPts val="1000"/>
                        </a:lnSpc>
                      </a:pPr>
                      <a:endParaRPr lang="fr-FR" sz="1100" b="1" dirty="0">
                        <a:solidFill>
                          <a:schemeClr val="bg2"/>
                        </a:solidFill>
                        <a:latin typeface="Arial" panose="020B0604020202020204" pitchFamily="34" charset="0"/>
                        <a:cs typeface="Arial" panose="020B0604020202020204" pitchFamily="34" charset="0"/>
                      </a:endParaRPr>
                    </a:p>
                  </a:txBody>
                  <a:tcPr marL="48000" marR="48000" marT="60960" marB="6096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vMerge="1">
                  <a:txBody>
                    <a:bodyPr/>
                    <a:lstStyle/>
                    <a:p>
                      <a:pPr algn="ctr">
                        <a:lnSpc>
                          <a:spcPts val="1100"/>
                        </a:lnSpc>
                      </a:pPr>
                      <a:endParaRPr lang="fr-FR" sz="900" b="1" dirty="0">
                        <a:solidFill>
                          <a:schemeClr val="bg2"/>
                        </a:solidFill>
                        <a:latin typeface="Arial" panose="020B0604020202020204" pitchFamily="34" charset="0"/>
                        <a:cs typeface="Arial" panose="020B0604020202020204" pitchFamily="34" charset="0"/>
                      </a:endParaRPr>
                    </a:p>
                  </a:txBody>
                  <a:tcPr marL="36000" marR="36000" anchor="ctr">
                    <a:lnL w="9525" cap="flat" cmpd="sng" algn="ctr">
                      <a:solidFill>
                        <a:schemeClr val="accent4">
                          <a:lumMod val="20000"/>
                          <a:lumOff val="8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4">
                          <a:lumMod val="20000"/>
                          <a:lumOff val="80000"/>
                        </a:schemeClr>
                      </a:solidFill>
                      <a:prstDash val="solid"/>
                      <a:round/>
                      <a:headEnd type="none" w="med" len="med"/>
                      <a:tailEnd type="none" w="med" len="med"/>
                    </a:lnT>
                    <a:lnB w="9525" cap="flat" cmpd="sng" algn="ctr">
                      <a:solidFill>
                        <a:schemeClr val="accent4">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cxnSp>
        <p:nvCxnSpPr>
          <p:cNvPr id="17" name="Connecteur droit 10">
            <a:extLst>
              <a:ext uri="{FF2B5EF4-FFF2-40B4-BE49-F238E27FC236}">
                <a16:creationId xmlns:a16="http://schemas.microsoft.com/office/drawing/2014/main" id="{B4346C52-68FD-6696-EBE0-0B3579EB4C9A}"/>
              </a:ext>
            </a:extLst>
          </p:cNvPr>
          <p:cNvCxnSpPr>
            <a:cxnSpLocks/>
          </p:cNvCxnSpPr>
          <p:nvPr/>
        </p:nvCxnSpPr>
        <p:spPr>
          <a:xfrm flipV="1">
            <a:off x="6190737" y="2656615"/>
            <a:ext cx="0" cy="2181013"/>
          </a:xfrm>
          <a:prstGeom prst="line">
            <a:avLst/>
          </a:prstGeom>
          <a:noFill/>
          <a:ln w="9525" cap="flat" cmpd="sng" algn="ctr">
            <a:solidFill>
              <a:srgbClr val="233645">
                <a:lumMod val="50000"/>
                <a:lumOff val="50000"/>
              </a:srgbClr>
            </a:solidFill>
            <a:prstDash val="dash"/>
            <a:miter lim="800000"/>
          </a:ln>
          <a:effectLst/>
        </p:spPr>
      </p:cxnSp>
      <p:cxnSp>
        <p:nvCxnSpPr>
          <p:cNvPr id="18" name="Connecteur droit 11">
            <a:extLst>
              <a:ext uri="{FF2B5EF4-FFF2-40B4-BE49-F238E27FC236}">
                <a16:creationId xmlns:a16="http://schemas.microsoft.com/office/drawing/2014/main" id="{8923241C-AD9E-F82D-FA37-4FEB688C7287}"/>
              </a:ext>
            </a:extLst>
          </p:cNvPr>
          <p:cNvCxnSpPr>
            <a:cxnSpLocks/>
          </p:cNvCxnSpPr>
          <p:nvPr/>
        </p:nvCxnSpPr>
        <p:spPr>
          <a:xfrm flipV="1">
            <a:off x="10021453" y="3530375"/>
            <a:ext cx="0" cy="1307253"/>
          </a:xfrm>
          <a:prstGeom prst="line">
            <a:avLst/>
          </a:prstGeom>
          <a:noFill/>
          <a:ln w="9525" cap="flat" cmpd="sng" algn="ctr">
            <a:solidFill>
              <a:srgbClr val="233645">
                <a:lumMod val="50000"/>
                <a:lumOff val="50000"/>
              </a:srgbClr>
            </a:solidFill>
            <a:prstDash val="dash"/>
            <a:miter lim="800000"/>
          </a:ln>
          <a:effectLst/>
        </p:spPr>
      </p:cxnSp>
      <p:cxnSp>
        <p:nvCxnSpPr>
          <p:cNvPr id="19" name="Connecteur droit 13">
            <a:extLst>
              <a:ext uri="{FF2B5EF4-FFF2-40B4-BE49-F238E27FC236}">
                <a16:creationId xmlns:a16="http://schemas.microsoft.com/office/drawing/2014/main" id="{39F400C2-6D7C-BFDD-05F8-90543E4FCC35}"/>
              </a:ext>
            </a:extLst>
          </p:cNvPr>
          <p:cNvCxnSpPr>
            <a:cxnSpLocks/>
            <a:endCxn id="28" idx="23"/>
          </p:cNvCxnSpPr>
          <p:nvPr/>
        </p:nvCxnSpPr>
        <p:spPr>
          <a:xfrm flipV="1">
            <a:off x="8106096" y="3118420"/>
            <a:ext cx="4152" cy="1719209"/>
          </a:xfrm>
          <a:prstGeom prst="line">
            <a:avLst/>
          </a:prstGeom>
          <a:noFill/>
          <a:ln w="9525" cap="flat" cmpd="sng" algn="ctr">
            <a:solidFill>
              <a:srgbClr val="233645">
                <a:lumMod val="50000"/>
                <a:lumOff val="50000"/>
              </a:srgbClr>
            </a:solidFill>
            <a:prstDash val="dash"/>
            <a:miter lim="800000"/>
          </a:ln>
          <a:effectLst/>
        </p:spPr>
      </p:cxnSp>
      <p:sp>
        <p:nvSpPr>
          <p:cNvPr id="20" name="ZoneTexte 14">
            <a:extLst>
              <a:ext uri="{FF2B5EF4-FFF2-40B4-BE49-F238E27FC236}">
                <a16:creationId xmlns:a16="http://schemas.microsoft.com/office/drawing/2014/main" id="{6C3A0723-EA44-8EFF-0B10-CFFB1FD23CF2}"/>
              </a:ext>
            </a:extLst>
          </p:cNvPr>
          <p:cNvSpPr txBox="1"/>
          <p:nvPr/>
        </p:nvSpPr>
        <p:spPr>
          <a:xfrm>
            <a:off x="5169563" y="2598736"/>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lumMod val="65000"/>
                  </a:srgbClr>
                </a:solidFill>
                <a:effectLst/>
                <a:uLnTx/>
                <a:uFillTx/>
                <a:latin typeface="Calibri" panose="020F0502020204030204"/>
                <a:ea typeface="+mn-ea"/>
                <a:cs typeface="Arial"/>
                <a:sym typeface="Arial"/>
              </a:rPr>
              <a:t>79.1%</a:t>
            </a:r>
          </a:p>
        </p:txBody>
      </p:sp>
      <p:sp>
        <p:nvSpPr>
          <p:cNvPr id="21" name="ZoneTexte 15">
            <a:extLst>
              <a:ext uri="{FF2B5EF4-FFF2-40B4-BE49-F238E27FC236}">
                <a16:creationId xmlns:a16="http://schemas.microsoft.com/office/drawing/2014/main" id="{BAB72A28-CB83-E98C-F942-F415FAF9B43B}"/>
              </a:ext>
            </a:extLst>
          </p:cNvPr>
          <p:cNvSpPr txBox="1"/>
          <p:nvPr/>
        </p:nvSpPr>
        <p:spPr>
          <a:xfrm>
            <a:off x="7043810" y="2966151"/>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lumMod val="65000"/>
                  </a:srgbClr>
                </a:solidFill>
                <a:effectLst/>
                <a:uLnTx/>
                <a:uFillTx/>
                <a:latin typeface="Calibri" panose="020F0502020204030204"/>
                <a:ea typeface="+mn-ea"/>
                <a:cs typeface="Arial"/>
                <a:sym typeface="Arial"/>
              </a:rPr>
              <a:t>66.4%</a:t>
            </a:r>
          </a:p>
        </p:txBody>
      </p:sp>
      <p:sp>
        <p:nvSpPr>
          <p:cNvPr id="22" name="ZoneTexte 30">
            <a:extLst>
              <a:ext uri="{FF2B5EF4-FFF2-40B4-BE49-F238E27FC236}">
                <a16:creationId xmlns:a16="http://schemas.microsoft.com/office/drawing/2014/main" id="{0ED7C61D-E386-E810-8DE6-16DF9EB0E502}"/>
              </a:ext>
            </a:extLst>
          </p:cNvPr>
          <p:cNvSpPr txBox="1"/>
          <p:nvPr/>
        </p:nvSpPr>
        <p:spPr>
          <a:xfrm>
            <a:off x="3281712" y="1603580"/>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lumMod val="65000"/>
                  </a:srgbClr>
                </a:solidFill>
                <a:effectLst/>
                <a:uLnTx/>
                <a:uFillTx/>
                <a:latin typeface="Calibri" panose="020F0502020204030204"/>
                <a:ea typeface="+mn-ea"/>
                <a:cs typeface="Arial"/>
                <a:sym typeface="Arial"/>
              </a:rPr>
              <a:t>94.9%</a:t>
            </a:r>
          </a:p>
        </p:txBody>
      </p:sp>
      <p:sp>
        <p:nvSpPr>
          <p:cNvPr id="23" name="ZoneTexte 31">
            <a:extLst>
              <a:ext uri="{FF2B5EF4-FFF2-40B4-BE49-F238E27FC236}">
                <a16:creationId xmlns:a16="http://schemas.microsoft.com/office/drawing/2014/main" id="{3838B95D-41C7-140E-EBA0-7175AD5C0126}"/>
              </a:ext>
            </a:extLst>
          </p:cNvPr>
          <p:cNvSpPr txBox="1"/>
          <p:nvPr/>
        </p:nvSpPr>
        <p:spPr>
          <a:xfrm>
            <a:off x="3254631" y="2862512"/>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ED4D49"/>
                </a:solidFill>
                <a:effectLst/>
                <a:uLnTx/>
                <a:uFillTx/>
                <a:latin typeface="Calibri" panose="020F0502020204030204"/>
                <a:ea typeface="+mn-ea"/>
                <a:cs typeface="Arial"/>
                <a:sym typeface="Arial"/>
              </a:rPr>
              <a:t>67.7%</a:t>
            </a:r>
          </a:p>
        </p:txBody>
      </p:sp>
      <p:sp>
        <p:nvSpPr>
          <p:cNvPr id="24" name="ZoneTexte 32">
            <a:extLst>
              <a:ext uri="{FF2B5EF4-FFF2-40B4-BE49-F238E27FC236}">
                <a16:creationId xmlns:a16="http://schemas.microsoft.com/office/drawing/2014/main" id="{26E95280-1F1C-D42B-2DD7-4A91E46C6EFC}"/>
              </a:ext>
            </a:extLst>
          </p:cNvPr>
          <p:cNvSpPr txBox="1"/>
          <p:nvPr/>
        </p:nvSpPr>
        <p:spPr>
          <a:xfrm>
            <a:off x="5116291" y="3531888"/>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ED4D49"/>
                </a:solidFill>
                <a:effectLst/>
                <a:uLnTx/>
                <a:uFillTx/>
                <a:latin typeface="Calibri" panose="020F0502020204030204"/>
                <a:ea typeface="+mn-ea"/>
                <a:cs typeface="Arial"/>
                <a:sym typeface="Arial"/>
              </a:rPr>
              <a:t>48.0%</a:t>
            </a:r>
          </a:p>
        </p:txBody>
      </p:sp>
      <p:sp>
        <p:nvSpPr>
          <p:cNvPr id="26" name="ZoneTexte 5">
            <a:extLst>
              <a:ext uri="{FF2B5EF4-FFF2-40B4-BE49-F238E27FC236}">
                <a16:creationId xmlns:a16="http://schemas.microsoft.com/office/drawing/2014/main" id="{E212AB89-3E85-F91E-8843-54A190BB491A}"/>
              </a:ext>
            </a:extLst>
          </p:cNvPr>
          <p:cNvSpPr txBox="1"/>
          <p:nvPr/>
        </p:nvSpPr>
        <p:spPr>
          <a:xfrm>
            <a:off x="8985762" y="3479883"/>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lumMod val="65000"/>
                  </a:srgbClr>
                </a:solidFill>
                <a:effectLst/>
                <a:uLnTx/>
                <a:uFillTx/>
                <a:latin typeface="Calibri" panose="020F0502020204030204"/>
                <a:ea typeface="+mn-ea"/>
                <a:cs typeface="Arial"/>
                <a:sym typeface="Arial"/>
              </a:rPr>
              <a:t>47.3%</a:t>
            </a:r>
          </a:p>
        </p:txBody>
      </p:sp>
      <p:cxnSp>
        <p:nvCxnSpPr>
          <p:cNvPr id="27" name="Connecteur droit 6">
            <a:extLst>
              <a:ext uri="{FF2B5EF4-FFF2-40B4-BE49-F238E27FC236}">
                <a16:creationId xmlns:a16="http://schemas.microsoft.com/office/drawing/2014/main" id="{98A0DB83-3371-0431-6BA3-4D1C4F721248}"/>
              </a:ext>
            </a:extLst>
          </p:cNvPr>
          <p:cNvCxnSpPr>
            <a:cxnSpLocks/>
          </p:cNvCxnSpPr>
          <p:nvPr/>
        </p:nvCxnSpPr>
        <p:spPr>
          <a:xfrm flipV="1">
            <a:off x="4275379" y="2141841"/>
            <a:ext cx="0" cy="2695787"/>
          </a:xfrm>
          <a:prstGeom prst="line">
            <a:avLst/>
          </a:prstGeom>
          <a:noFill/>
          <a:ln w="9525" cap="flat" cmpd="sng" algn="ctr">
            <a:solidFill>
              <a:srgbClr val="233645">
                <a:lumMod val="50000"/>
                <a:lumOff val="50000"/>
              </a:srgbClr>
            </a:solidFill>
            <a:prstDash val="dash"/>
            <a:miter lim="800000"/>
          </a:ln>
          <a:effectLst/>
        </p:spPr>
      </p:cxnSp>
      <p:sp>
        <p:nvSpPr>
          <p:cNvPr id="28" name="Forme libre 24">
            <a:extLst>
              <a:ext uri="{FF2B5EF4-FFF2-40B4-BE49-F238E27FC236}">
                <a16:creationId xmlns:a16="http://schemas.microsoft.com/office/drawing/2014/main" id="{4CE4827F-8A6F-73C2-480E-F14F34389549}"/>
              </a:ext>
            </a:extLst>
          </p:cNvPr>
          <p:cNvSpPr/>
          <p:nvPr/>
        </p:nvSpPr>
        <p:spPr>
          <a:xfrm>
            <a:off x="2336171" y="1967714"/>
            <a:ext cx="8513852" cy="2876764"/>
          </a:xfrm>
          <a:custGeom>
            <a:avLst/>
            <a:gdLst>
              <a:gd name="connsiteX0" fmla="*/ 0 w 6385389"/>
              <a:gd name="connsiteY0" fmla="*/ 0 h 2157573"/>
              <a:gd name="connsiteX1" fmla="*/ 364733 w 6385389"/>
              <a:gd name="connsiteY1" fmla="*/ 0 h 2157573"/>
              <a:gd name="connsiteX2" fmla="*/ 364733 w 6385389"/>
              <a:gd name="connsiteY2" fmla="*/ 71919 h 2157573"/>
              <a:gd name="connsiteX3" fmla="*/ 1402423 w 6385389"/>
              <a:gd name="connsiteY3" fmla="*/ 71919 h 2157573"/>
              <a:gd name="connsiteX4" fmla="*/ 1402423 w 6385389"/>
              <a:gd name="connsiteY4" fmla="*/ 128427 h 2157573"/>
              <a:gd name="connsiteX5" fmla="*/ 1659277 w 6385389"/>
              <a:gd name="connsiteY5" fmla="*/ 128427 h 2157573"/>
              <a:gd name="connsiteX6" fmla="*/ 1731196 w 6385389"/>
              <a:gd name="connsiteY6" fmla="*/ 261991 h 2157573"/>
              <a:gd name="connsiteX7" fmla="*/ 2018872 w 6385389"/>
              <a:gd name="connsiteY7" fmla="*/ 261991 h 2157573"/>
              <a:gd name="connsiteX8" fmla="*/ 2018872 w 6385389"/>
              <a:gd name="connsiteY8" fmla="*/ 318499 h 2157573"/>
              <a:gd name="connsiteX9" fmla="*/ 2095928 w 6385389"/>
              <a:gd name="connsiteY9" fmla="*/ 318499 h 2157573"/>
              <a:gd name="connsiteX10" fmla="*/ 2095928 w 6385389"/>
              <a:gd name="connsiteY10" fmla="*/ 318499 h 2157573"/>
              <a:gd name="connsiteX11" fmla="*/ 2691830 w 6385389"/>
              <a:gd name="connsiteY11" fmla="*/ 318499 h 2157573"/>
              <a:gd name="connsiteX12" fmla="*/ 2691830 w 6385389"/>
              <a:gd name="connsiteY12" fmla="*/ 416103 h 2157573"/>
              <a:gd name="connsiteX13" fmla="*/ 2763749 w 6385389"/>
              <a:gd name="connsiteY13" fmla="*/ 416103 h 2157573"/>
              <a:gd name="connsiteX14" fmla="*/ 2763749 w 6385389"/>
              <a:gd name="connsiteY14" fmla="*/ 482885 h 2157573"/>
              <a:gd name="connsiteX15" fmla="*/ 3030877 w 6385389"/>
              <a:gd name="connsiteY15" fmla="*/ 482885 h 2157573"/>
              <a:gd name="connsiteX16" fmla="*/ 3030877 w 6385389"/>
              <a:gd name="connsiteY16" fmla="*/ 585627 h 2157573"/>
              <a:gd name="connsiteX17" fmla="*/ 3082248 w 6385389"/>
              <a:gd name="connsiteY17" fmla="*/ 585627 h 2157573"/>
              <a:gd name="connsiteX18" fmla="*/ 3354513 w 6385389"/>
              <a:gd name="connsiteY18" fmla="*/ 585627 h 2157573"/>
              <a:gd name="connsiteX19" fmla="*/ 3354513 w 6385389"/>
              <a:gd name="connsiteY19" fmla="*/ 662683 h 2157573"/>
              <a:gd name="connsiteX20" fmla="*/ 3616504 w 6385389"/>
              <a:gd name="connsiteY20" fmla="*/ 662683 h 2157573"/>
              <a:gd name="connsiteX21" fmla="*/ 3616504 w 6385389"/>
              <a:gd name="connsiteY21" fmla="*/ 739739 h 2157573"/>
              <a:gd name="connsiteX22" fmla="*/ 4330558 w 6385389"/>
              <a:gd name="connsiteY22" fmla="*/ 739739 h 2157573"/>
              <a:gd name="connsiteX23" fmla="*/ 4330558 w 6385389"/>
              <a:gd name="connsiteY23" fmla="*/ 863029 h 2157573"/>
              <a:gd name="connsiteX24" fmla="*/ 4443573 w 6385389"/>
              <a:gd name="connsiteY24" fmla="*/ 863029 h 2157573"/>
              <a:gd name="connsiteX25" fmla="*/ 4443573 w 6385389"/>
              <a:gd name="connsiteY25" fmla="*/ 1006867 h 2157573"/>
              <a:gd name="connsiteX26" fmla="*/ 4720976 w 6385389"/>
              <a:gd name="connsiteY26" fmla="*/ 1006867 h 2157573"/>
              <a:gd name="connsiteX27" fmla="*/ 4720976 w 6385389"/>
              <a:gd name="connsiteY27" fmla="*/ 1145569 h 2157573"/>
              <a:gd name="connsiteX28" fmla="*/ 6385389 w 6385389"/>
              <a:gd name="connsiteY28" fmla="*/ 1145569 h 2157573"/>
              <a:gd name="connsiteX29" fmla="*/ 6385389 w 6385389"/>
              <a:gd name="connsiteY29" fmla="*/ 2157573 h 21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85389" h="2157573">
                <a:moveTo>
                  <a:pt x="0" y="0"/>
                </a:moveTo>
                <a:lnTo>
                  <a:pt x="364733" y="0"/>
                </a:lnTo>
                <a:lnTo>
                  <a:pt x="364733" y="71919"/>
                </a:lnTo>
                <a:lnTo>
                  <a:pt x="1402423" y="71919"/>
                </a:lnTo>
                <a:lnTo>
                  <a:pt x="1402423" y="128427"/>
                </a:lnTo>
                <a:lnTo>
                  <a:pt x="1659277" y="128427"/>
                </a:lnTo>
                <a:lnTo>
                  <a:pt x="1731196" y="261991"/>
                </a:lnTo>
                <a:lnTo>
                  <a:pt x="2018872" y="261991"/>
                </a:lnTo>
                <a:lnTo>
                  <a:pt x="2018872" y="318499"/>
                </a:lnTo>
                <a:lnTo>
                  <a:pt x="2095928" y="318499"/>
                </a:lnTo>
                <a:lnTo>
                  <a:pt x="2095928" y="318499"/>
                </a:lnTo>
                <a:lnTo>
                  <a:pt x="2691830" y="318499"/>
                </a:lnTo>
                <a:lnTo>
                  <a:pt x="2691830" y="416103"/>
                </a:lnTo>
                <a:lnTo>
                  <a:pt x="2763749" y="416103"/>
                </a:lnTo>
                <a:lnTo>
                  <a:pt x="2763749" y="482885"/>
                </a:lnTo>
                <a:lnTo>
                  <a:pt x="3030877" y="482885"/>
                </a:lnTo>
                <a:lnTo>
                  <a:pt x="3030877" y="585627"/>
                </a:lnTo>
                <a:lnTo>
                  <a:pt x="3082248" y="585627"/>
                </a:lnTo>
                <a:lnTo>
                  <a:pt x="3354513" y="585627"/>
                </a:lnTo>
                <a:lnTo>
                  <a:pt x="3354513" y="662683"/>
                </a:lnTo>
                <a:lnTo>
                  <a:pt x="3616504" y="662683"/>
                </a:lnTo>
                <a:lnTo>
                  <a:pt x="3616504" y="739739"/>
                </a:lnTo>
                <a:lnTo>
                  <a:pt x="4330558" y="739739"/>
                </a:lnTo>
                <a:lnTo>
                  <a:pt x="4330558" y="863029"/>
                </a:lnTo>
                <a:lnTo>
                  <a:pt x="4443573" y="863029"/>
                </a:lnTo>
                <a:lnTo>
                  <a:pt x="4443573" y="1006867"/>
                </a:lnTo>
                <a:lnTo>
                  <a:pt x="4720976" y="1006867"/>
                </a:lnTo>
                <a:lnTo>
                  <a:pt x="4720976" y="1145569"/>
                </a:lnTo>
                <a:lnTo>
                  <a:pt x="6385389" y="1145569"/>
                </a:lnTo>
                <a:lnTo>
                  <a:pt x="6385389" y="2157573"/>
                </a:lnTo>
              </a:path>
            </a:pathLst>
          </a:custGeom>
          <a:noFill/>
          <a:ln w="38100" cap="flat" cmpd="sng" algn="ctr">
            <a:solidFill>
              <a:srgbClr val="CDCECD">
                <a:lumMod val="5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p:txBody>
      </p:sp>
      <p:sp>
        <p:nvSpPr>
          <p:cNvPr id="29" name="Forme libre 25">
            <a:extLst>
              <a:ext uri="{FF2B5EF4-FFF2-40B4-BE49-F238E27FC236}">
                <a16:creationId xmlns:a16="http://schemas.microsoft.com/office/drawing/2014/main" id="{6B135AF1-96F2-236D-042B-B52D9C6C5ED1}"/>
              </a:ext>
            </a:extLst>
          </p:cNvPr>
          <p:cNvSpPr/>
          <p:nvPr/>
        </p:nvSpPr>
        <p:spPr>
          <a:xfrm>
            <a:off x="2349869" y="1974564"/>
            <a:ext cx="7198760" cy="2294561"/>
          </a:xfrm>
          <a:custGeom>
            <a:avLst/>
            <a:gdLst>
              <a:gd name="connsiteX0" fmla="*/ 0 w 5399070"/>
              <a:gd name="connsiteY0" fmla="*/ 0 h 1720921"/>
              <a:gd name="connsiteX1" fmla="*/ 133565 w 5399070"/>
              <a:gd name="connsiteY1" fmla="*/ 0 h 1720921"/>
              <a:gd name="connsiteX2" fmla="*/ 174661 w 5399070"/>
              <a:gd name="connsiteY2" fmla="*/ 113016 h 1720921"/>
              <a:gd name="connsiteX3" fmla="*/ 328774 w 5399070"/>
              <a:gd name="connsiteY3" fmla="*/ 113016 h 1720921"/>
              <a:gd name="connsiteX4" fmla="*/ 446926 w 5399070"/>
              <a:gd name="connsiteY4" fmla="*/ 226032 h 1720921"/>
              <a:gd name="connsiteX5" fmla="*/ 698643 w 5399070"/>
              <a:gd name="connsiteY5" fmla="*/ 226032 h 1720921"/>
              <a:gd name="connsiteX6" fmla="*/ 698643 w 5399070"/>
              <a:gd name="connsiteY6" fmla="*/ 287677 h 1720921"/>
              <a:gd name="connsiteX7" fmla="*/ 806522 w 5399070"/>
              <a:gd name="connsiteY7" fmla="*/ 359596 h 1720921"/>
              <a:gd name="connsiteX8" fmla="*/ 909263 w 5399070"/>
              <a:gd name="connsiteY8" fmla="*/ 472611 h 1720921"/>
              <a:gd name="connsiteX9" fmla="*/ 1145569 w 5399070"/>
              <a:gd name="connsiteY9" fmla="*/ 472611 h 1720921"/>
              <a:gd name="connsiteX10" fmla="*/ 1217488 w 5399070"/>
              <a:gd name="connsiteY10" fmla="*/ 585627 h 1720921"/>
              <a:gd name="connsiteX11" fmla="*/ 1315093 w 5399070"/>
              <a:gd name="connsiteY11" fmla="*/ 585627 h 1720921"/>
              <a:gd name="connsiteX12" fmla="*/ 1474342 w 5399070"/>
              <a:gd name="connsiteY12" fmla="*/ 714054 h 1720921"/>
              <a:gd name="connsiteX13" fmla="*/ 1628454 w 5399070"/>
              <a:gd name="connsiteY13" fmla="*/ 893852 h 1720921"/>
              <a:gd name="connsiteX14" fmla="*/ 1731196 w 5399070"/>
              <a:gd name="connsiteY14" fmla="*/ 955497 h 1720921"/>
              <a:gd name="connsiteX15" fmla="*/ 1885308 w 5399070"/>
              <a:gd name="connsiteY15" fmla="*/ 955497 h 1720921"/>
              <a:gd name="connsiteX16" fmla="*/ 2039421 w 5399070"/>
              <a:gd name="connsiteY16" fmla="*/ 955497 h 1720921"/>
              <a:gd name="connsiteX17" fmla="*/ 2039421 w 5399070"/>
              <a:gd name="connsiteY17" fmla="*/ 1032553 h 1720921"/>
              <a:gd name="connsiteX18" fmla="*/ 2327097 w 5399070"/>
              <a:gd name="connsiteY18" fmla="*/ 1032553 h 1720921"/>
              <a:gd name="connsiteX19" fmla="*/ 2327097 w 5399070"/>
              <a:gd name="connsiteY19" fmla="*/ 1083924 h 1720921"/>
              <a:gd name="connsiteX20" fmla="*/ 2763749 w 5399070"/>
              <a:gd name="connsiteY20" fmla="*/ 1083924 h 1720921"/>
              <a:gd name="connsiteX21" fmla="*/ 2763749 w 5399070"/>
              <a:gd name="connsiteY21" fmla="*/ 1155843 h 1720921"/>
              <a:gd name="connsiteX22" fmla="*/ 3236360 w 5399070"/>
              <a:gd name="connsiteY22" fmla="*/ 1155843 h 1720921"/>
              <a:gd name="connsiteX23" fmla="*/ 3236360 w 5399070"/>
              <a:gd name="connsiteY23" fmla="*/ 1212351 h 1720921"/>
              <a:gd name="connsiteX24" fmla="*/ 3236360 w 5399070"/>
              <a:gd name="connsiteY24" fmla="*/ 1263721 h 1720921"/>
              <a:gd name="connsiteX25" fmla="*/ 3323690 w 5399070"/>
              <a:gd name="connsiteY25" fmla="*/ 1263721 h 1720921"/>
              <a:gd name="connsiteX26" fmla="*/ 3323690 w 5399070"/>
              <a:gd name="connsiteY26" fmla="*/ 1330503 h 1720921"/>
              <a:gd name="connsiteX27" fmla="*/ 3457254 w 5399070"/>
              <a:gd name="connsiteY27" fmla="*/ 1330503 h 1720921"/>
              <a:gd name="connsiteX28" fmla="*/ 3457254 w 5399070"/>
              <a:gd name="connsiteY28" fmla="*/ 1417834 h 1720921"/>
              <a:gd name="connsiteX29" fmla="*/ 3606230 w 5399070"/>
              <a:gd name="connsiteY29" fmla="*/ 1417834 h 1720921"/>
              <a:gd name="connsiteX30" fmla="*/ 3606230 w 5399070"/>
              <a:gd name="connsiteY30" fmla="*/ 1484616 h 1720921"/>
              <a:gd name="connsiteX31" fmla="*/ 3678149 w 5399070"/>
              <a:gd name="connsiteY31" fmla="*/ 1484616 h 1720921"/>
              <a:gd name="connsiteX32" fmla="*/ 3678149 w 5399070"/>
              <a:gd name="connsiteY32" fmla="*/ 1556535 h 1720921"/>
              <a:gd name="connsiteX33" fmla="*/ 4561726 w 5399070"/>
              <a:gd name="connsiteY33" fmla="*/ 1556535 h 1720921"/>
              <a:gd name="connsiteX34" fmla="*/ 4561726 w 5399070"/>
              <a:gd name="connsiteY34" fmla="*/ 1720921 h 1720921"/>
              <a:gd name="connsiteX35" fmla="*/ 5399070 w 5399070"/>
              <a:gd name="connsiteY35" fmla="*/ 1720921 h 17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99070" h="1720921">
                <a:moveTo>
                  <a:pt x="0" y="0"/>
                </a:moveTo>
                <a:lnTo>
                  <a:pt x="133565" y="0"/>
                </a:lnTo>
                <a:lnTo>
                  <a:pt x="174661" y="113016"/>
                </a:lnTo>
                <a:lnTo>
                  <a:pt x="328774" y="113016"/>
                </a:lnTo>
                <a:lnTo>
                  <a:pt x="446926" y="226032"/>
                </a:lnTo>
                <a:lnTo>
                  <a:pt x="698643" y="226032"/>
                </a:lnTo>
                <a:lnTo>
                  <a:pt x="698643" y="287677"/>
                </a:lnTo>
                <a:lnTo>
                  <a:pt x="806522" y="359596"/>
                </a:lnTo>
                <a:lnTo>
                  <a:pt x="909263" y="472611"/>
                </a:lnTo>
                <a:lnTo>
                  <a:pt x="1145569" y="472611"/>
                </a:lnTo>
                <a:lnTo>
                  <a:pt x="1217488" y="585627"/>
                </a:lnTo>
                <a:lnTo>
                  <a:pt x="1315093" y="585627"/>
                </a:lnTo>
                <a:lnTo>
                  <a:pt x="1474342" y="714054"/>
                </a:lnTo>
                <a:lnTo>
                  <a:pt x="1628454" y="893852"/>
                </a:lnTo>
                <a:lnTo>
                  <a:pt x="1731196" y="955497"/>
                </a:lnTo>
                <a:lnTo>
                  <a:pt x="1885308" y="955497"/>
                </a:lnTo>
                <a:lnTo>
                  <a:pt x="2039421" y="955497"/>
                </a:lnTo>
                <a:lnTo>
                  <a:pt x="2039421" y="1032553"/>
                </a:lnTo>
                <a:lnTo>
                  <a:pt x="2327097" y="1032553"/>
                </a:lnTo>
                <a:lnTo>
                  <a:pt x="2327097" y="1083924"/>
                </a:lnTo>
                <a:lnTo>
                  <a:pt x="2763749" y="1083924"/>
                </a:lnTo>
                <a:lnTo>
                  <a:pt x="2763749" y="1155843"/>
                </a:lnTo>
                <a:lnTo>
                  <a:pt x="3236360" y="1155843"/>
                </a:lnTo>
                <a:lnTo>
                  <a:pt x="3236360" y="1212351"/>
                </a:lnTo>
                <a:lnTo>
                  <a:pt x="3236360" y="1263721"/>
                </a:lnTo>
                <a:lnTo>
                  <a:pt x="3323690" y="1263721"/>
                </a:lnTo>
                <a:lnTo>
                  <a:pt x="3323690" y="1330503"/>
                </a:lnTo>
                <a:lnTo>
                  <a:pt x="3457254" y="1330503"/>
                </a:lnTo>
                <a:lnTo>
                  <a:pt x="3457254" y="1417834"/>
                </a:lnTo>
                <a:lnTo>
                  <a:pt x="3606230" y="1417834"/>
                </a:lnTo>
                <a:lnTo>
                  <a:pt x="3606230" y="1484616"/>
                </a:lnTo>
                <a:lnTo>
                  <a:pt x="3678149" y="1484616"/>
                </a:lnTo>
                <a:lnTo>
                  <a:pt x="3678149" y="1556535"/>
                </a:lnTo>
                <a:lnTo>
                  <a:pt x="4561726" y="1556535"/>
                </a:lnTo>
                <a:lnTo>
                  <a:pt x="4561726" y="1720921"/>
                </a:lnTo>
                <a:lnTo>
                  <a:pt x="5399070" y="1720921"/>
                </a:lnTo>
              </a:path>
            </a:pathLst>
          </a:custGeom>
          <a:noFill/>
          <a:ln w="38100" cap="flat" cmpd="sng" algn="ctr">
            <a:solidFill>
              <a:srgbClr val="ED4D49"/>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Arial"/>
              <a:sym typeface="Arial"/>
            </a:endParaRPr>
          </a:p>
        </p:txBody>
      </p:sp>
      <p:sp>
        <p:nvSpPr>
          <p:cNvPr id="30" name="ZoneTexte 38">
            <a:extLst>
              <a:ext uri="{FF2B5EF4-FFF2-40B4-BE49-F238E27FC236}">
                <a16:creationId xmlns:a16="http://schemas.microsoft.com/office/drawing/2014/main" id="{2EC55ECC-A731-53B6-9AD5-4CB4CA94AAD7}"/>
              </a:ext>
            </a:extLst>
          </p:cNvPr>
          <p:cNvSpPr txBox="1"/>
          <p:nvPr/>
        </p:nvSpPr>
        <p:spPr>
          <a:xfrm>
            <a:off x="7048302" y="4124715"/>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ED4D49"/>
                </a:solidFill>
                <a:effectLst/>
                <a:uLnTx/>
                <a:uFillTx/>
                <a:latin typeface="Calibri" panose="020F0502020204030204"/>
                <a:ea typeface="+mn-ea"/>
                <a:cs typeface="Arial"/>
                <a:sym typeface="Arial"/>
              </a:rPr>
              <a:t>27.9%</a:t>
            </a:r>
          </a:p>
        </p:txBody>
      </p:sp>
      <p:pic>
        <p:nvPicPr>
          <p:cNvPr id="33" name="Afbeelding 32">
            <a:extLst>
              <a:ext uri="{FF2B5EF4-FFF2-40B4-BE49-F238E27FC236}">
                <a16:creationId xmlns:a16="http://schemas.microsoft.com/office/drawing/2014/main" id="{8ED7E3B4-07FF-9C5A-7D6F-AFDDEE52E4CB}"/>
              </a:ext>
            </a:extLst>
          </p:cNvPr>
          <p:cNvPicPr>
            <a:picLocks noChangeAspect="1"/>
          </p:cNvPicPr>
          <p:nvPr/>
        </p:nvPicPr>
        <p:blipFill>
          <a:blip r:embed="rId4"/>
          <a:stretch>
            <a:fillRect/>
          </a:stretch>
        </p:blipFill>
        <p:spPr>
          <a:xfrm>
            <a:off x="551384" y="5176516"/>
            <a:ext cx="10979848" cy="1060796"/>
          </a:xfrm>
          <a:prstGeom prst="rect">
            <a:avLst/>
          </a:prstGeom>
        </p:spPr>
      </p:pic>
      <p:sp>
        <p:nvSpPr>
          <p:cNvPr id="2" name="Espace réservé du contenu 12">
            <a:extLst>
              <a:ext uri="{FF2B5EF4-FFF2-40B4-BE49-F238E27FC236}">
                <a16:creationId xmlns:a16="http://schemas.microsoft.com/office/drawing/2014/main" id="{977CAF8A-079F-FEC1-5563-3679856F9C2B}"/>
              </a:ext>
            </a:extLst>
          </p:cNvPr>
          <p:cNvSpPr txBox="1">
            <a:spLocks/>
          </p:cNvSpPr>
          <p:nvPr/>
        </p:nvSpPr>
        <p:spPr>
          <a:xfrm>
            <a:off x="6528048" y="6470130"/>
            <a:ext cx="5591423" cy="3432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E040E"/>
              </a:buClr>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Clr>
                <a:srgbClr val="E30613"/>
              </a:buClr>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Clr>
                <a:srgbClr val="EE4E4A"/>
              </a:buClr>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Clr>
                <a:srgbClr val="7C7B7B"/>
              </a:buClr>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1333"/>
              </a:spcBef>
              <a:spcAft>
                <a:spcPts val="0"/>
              </a:spcAft>
              <a:buClr>
                <a:srgbClr val="BE040E"/>
              </a:buClr>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Xu J et al., ESMO </a:t>
            </a:r>
            <a:r>
              <a:rPr kumimoji="0" lang="en-US" sz="14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2025, Abs #LBA78; Liu R et al, Ann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sym typeface="Arial"/>
              </a:rPr>
              <a:t>Onc</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2026</a:t>
            </a:r>
          </a:p>
        </p:txBody>
      </p:sp>
      <p:sp>
        <p:nvSpPr>
          <p:cNvPr id="3" name="ZoneTexte 38">
            <a:extLst>
              <a:ext uri="{FF2B5EF4-FFF2-40B4-BE49-F238E27FC236}">
                <a16:creationId xmlns:a16="http://schemas.microsoft.com/office/drawing/2014/main" id="{AEB70636-F319-C2AA-C73D-654971D85ACA}"/>
              </a:ext>
            </a:extLst>
          </p:cNvPr>
          <p:cNvSpPr txBox="1"/>
          <p:nvPr/>
        </p:nvSpPr>
        <p:spPr>
          <a:xfrm>
            <a:off x="8361603" y="4262187"/>
            <a:ext cx="1409205"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ED4D49"/>
                </a:solidFill>
                <a:effectLst/>
                <a:uLnTx/>
                <a:uFillTx/>
                <a:latin typeface="Calibri" panose="020F0502020204030204"/>
                <a:ea typeface="+mn-ea"/>
                <a:cs typeface="Arial"/>
                <a:sym typeface="Arial"/>
              </a:rPr>
              <a:t>Control</a:t>
            </a:r>
          </a:p>
        </p:txBody>
      </p:sp>
      <p:sp>
        <p:nvSpPr>
          <p:cNvPr id="4" name="ZoneTexte 5">
            <a:extLst>
              <a:ext uri="{FF2B5EF4-FFF2-40B4-BE49-F238E27FC236}">
                <a16:creationId xmlns:a16="http://schemas.microsoft.com/office/drawing/2014/main" id="{A3DDEE6F-F13F-7918-0CAB-4B91D58D0875}"/>
              </a:ext>
            </a:extLst>
          </p:cNvPr>
          <p:cNvSpPr txBox="1"/>
          <p:nvPr/>
        </p:nvSpPr>
        <p:spPr>
          <a:xfrm>
            <a:off x="8687231" y="3100749"/>
            <a:ext cx="1935844"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Anbenitamab</a:t>
            </a:r>
          </a:p>
        </p:txBody>
      </p:sp>
    </p:spTree>
    <p:extLst>
      <p:ext uri="{BB962C8B-B14F-4D97-AF65-F5344CB8AC3E}">
        <p14:creationId xmlns:p14="http://schemas.microsoft.com/office/powerpoint/2010/main" val="904869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055CA-1C78-82D7-4101-F004CDF67D4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F14BFEFE-F716-B172-0E44-3BBC6F5DA18F}"/>
              </a:ext>
            </a:extLst>
          </p:cNvPr>
          <p:cNvSpPr>
            <a:spLocks noGrp="1"/>
          </p:cNvSpPr>
          <p:nvPr>
            <p:ph idx="47"/>
          </p:nvPr>
        </p:nvSpPr>
        <p:spPr/>
        <p:txBody>
          <a:bodyPr/>
          <a:lstStyle/>
          <a:p>
            <a:r>
              <a:rPr lang="en-US" dirty="0" err="1"/>
              <a:t>Zanidatamab</a:t>
            </a:r>
            <a:r>
              <a:rPr lang="en-US" dirty="0"/>
              <a:t>/chemotherapy </a:t>
            </a:r>
          </a:p>
        </p:txBody>
      </p:sp>
      <p:sp>
        <p:nvSpPr>
          <p:cNvPr id="19" name="Content Placeholder 18">
            <a:extLst>
              <a:ext uri="{FF2B5EF4-FFF2-40B4-BE49-F238E27FC236}">
                <a16:creationId xmlns:a16="http://schemas.microsoft.com/office/drawing/2014/main" id="{6FEA63BC-E0C2-3076-BA5F-09CA149D0284}"/>
              </a:ext>
            </a:extLst>
          </p:cNvPr>
          <p:cNvSpPr>
            <a:spLocks noGrp="1"/>
          </p:cNvSpPr>
          <p:nvPr>
            <p:ph idx="48"/>
          </p:nvPr>
        </p:nvSpPr>
        <p:spPr/>
        <p:txBody>
          <a:bodyPr/>
          <a:lstStyle/>
          <a:p>
            <a:r>
              <a:rPr lang="en-US" dirty="0" err="1"/>
              <a:t>Zanidatamab</a:t>
            </a:r>
            <a:r>
              <a:rPr lang="en-US" dirty="0"/>
              <a:t>/chemotherapy </a:t>
            </a:r>
          </a:p>
        </p:txBody>
      </p:sp>
      <p:sp>
        <p:nvSpPr>
          <p:cNvPr id="20" name="Content Placeholder 19">
            <a:extLst>
              <a:ext uri="{FF2B5EF4-FFF2-40B4-BE49-F238E27FC236}">
                <a16:creationId xmlns:a16="http://schemas.microsoft.com/office/drawing/2014/main" id="{C0900BA6-3246-6CE6-7FBE-0C6402D9EB9D}"/>
              </a:ext>
            </a:extLst>
          </p:cNvPr>
          <p:cNvSpPr>
            <a:spLocks noGrp="1"/>
          </p:cNvSpPr>
          <p:nvPr>
            <p:ph idx="49"/>
          </p:nvPr>
        </p:nvSpPr>
        <p:spPr/>
        <p:txBody>
          <a:bodyPr/>
          <a:lstStyle/>
          <a:p>
            <a:r>
              <a:rPr lang="en-US" dirty="0"/>
              <a:t>FOLFOX/trastuzumab</a:t>
            </a:r>
          </a:p>
        </p:txBody>
      </p:sp>
      <p:sp>
        <p:nvSpPr>
          <p:cNvPr id="9" name="Content Placeholder 22">
            <a:extLst>
              <a:ext uri="{FF2B5EF4-FFF2-40B4-BE49-F238E27FC236}">
                <a16:creationId xmlns:a16="http://schemas.microsoft.com/office/drawing/2014/main" id="{187F2773-CEF1-96B6-90B7-9C3EADADB04A}"/>
              </a:ext>
            </a:extLst>
          </p:cNvPr>
          <p:cNvSpPr>
            <a:spLocks noGrp="1"/>
          </p:cNvSpPr>
          <p:nvPr>
            <p:ph idx="50"/>
          </p:nvPr>
        </p:nvSpPr>
        <p:spPr/>
        <p:txBody>
          <a:bodyPr/>
          <a:lstStyle/>
          <a:p>
            <a:r>
              <a:rPr lang="en-US" dirty="0" err="1"/>
              <a:t>Zanidatamab</a:t>
            </a:r>
            <a:r>
              <a:rPr lang="en-US" dirty="0"/>
              <a:t>/chemo/tislelizumab</a:t>
            </a:r>
          </a:p>
        </p:txBody>
      </p:sp>
      <p:sp>
        <p:nvSpPr>
          <p:cNvPr id="15" name="Content Placeholder 22">
            <a:extLst>
              <a:ext uri="{FF2B5EF4-FFF2-40B4-BE49-F238E27FC236}">
                <a16:creationId xmlns:a16="http://schemas.microsoft.com/office/drawing/2014/main" id="{180FEE30-3E15-B1B5-EDFE-8F43C9ED8476}"/>
              </a:ext>
            </a:extLst>
          </p:cNvPr>
          <p:cNvSpPr>
            <a:spLocks noGrp="1"/>
          </p:cNvSpPr>
          <p:nvPr>
            <p:ph idx="51"/>
          </p:nvPr>
        </p:nvSpPr>
        <p:spPr/>
        <p:txBody>
          <a:bodyPr/>
          <a:lstStyle/>
          <a:p>
            <a:r>
              <a:rPr lang="en-US" dirty="0" err="1"/>
              <a:t>Zanidatamab</a:t>
            </a:r>
            <a:r>
              <a:rPr lang="en-US" dirty="0"/>
              <a:t>/chemo/tislelizumab</a:t>
            </a:r>
          </a:p>
        </p:txBody>
      </p:sp>
      <p:sp>
        <p:nvSpPr>
          <p:cNvPr id="17" name="Title 16">
            <a:extLst>
              <a:ext uri="{FF2B5EF4-FFF2-40B4-BE49-F238E27FC236}">
                <a16:creationId xmlns:a16="http://schemas.microsoft.com/office/drawing/2014/main" id="{B2C04CE2-18FD-CB20-CDFC-B9EEBB2B0E35}"/>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u="sng" dirty="0"/>
              <a:t>CLDN18.2-negative</a:t>
            </a:r>
            <a:r>
              <a:rPr lang="en-US" dirty="0"/>
              <a:t>, </a:t>
            </a:r>
            <a:r>
              <a:rPr lang="en-US" u="sng" dirty="0"/>
              <a:t>HER2-positive</a:t>
            </a:r>
            <a:r>
              <a:rPr lang="en-US" dirty="0"/>
              <a:t>, MSS gastric adenocarcinoma with PD-L1 CPS 0?</a:t>
            </a:r>
          </a:p>
        </p:txBody>
      </p:sp>
      <p:sp>
        <p:nvSpPr>
          <p:cNvPr id="12" name="Content Placeholder 22">
            <a:extLst>
              <a:ext uri="{FF2B5EF4-FFF2-40B4-BE49-F238E27FC236}">
                <a16:creationId xmlns:a16="http://schemas.microsoft.com/office/drawing/2014/main" id="{14C56D9D-0D00-4E08-B490-172472DA99EA}"/>
              </a:ext>
            </a:extLst>
          </p:cNvPr>
          <p:cNvSpPr>
            <a:spLocks noGrp="1"/>
          </p:cNvSpPr>
          <p:nvPr>
            <p:ph idx="52"/>
          </p:nvPr>
        </p:nvSpPr>
        <p:spPr/>
        <p:txBody>
          <a:bodyPr/>
          <a:lstStyle/>
          <a:p>
            <a:r>
              <a:rPr lang="en-US" dirty="0" err="1"/>
              <a:t>Zanidatamab</a:t>
            </a:r>
            <a:r>
              <a:rPr lang="en-US" dirty="0"/>
              <a:t>/chemo ± tislelizumab</a:t>
            </a:r>
          </a:p>
        </p:txBody>
      </p:sp>
      <p:sp>
        <p:nvSpPr>
          <p:cNvPr id="5" name="TextBox 4">
            <a:extLst>
              <a:ext uri="{FF2B5EF4-FFF2-40B4-BE49-F238E27FC236}">
                <a16:creationId xmlns:a16="http://schemas.microsoft.com/office/drawing/2014/main" id="{793207EB-6217-2118-5DB8-0AA0E2980AA7}"/>
              </a:ext>
            </a:extLst>
          </p:cNvPr>
          <p:cNvSpPr txBox="1"/>
          <p:nvPr/>
        </p:nvSpPr>
        <p:spPr>
          <a:xfrm>
            <a:off x="450872" y="6137374"/>
            <a:ext cx="516025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224535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055CA-1C78-82D7-4101-F004CDF67D44}"/>
            </a:ext>
          </a:extLst>
        </p:cNvPr>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D6E16049-3B54-507D-FB61-9865AC3FFD10}"/>
              </a:ext>
            </a:extLst>
          </p:cNvPr>
          <p:cNvSpPr>
            <a:spLocks noGrp="1"/>
          </p:cNvSpPr>
          <p:nvPr>
            <p:ph idx="47"/>
          </p:nvPr>
        </p:nvSpPr>
        <p:spPr/>
        <p:txBody>
          <a:bodyPr/>
          <a:lstStyle/>
          <a:p>
            <a:r>
              <a:rPr lang="en-US" dirty="0" err="1"/>
              <a:t>Zanidatamab</a:t>
            </a:r>
            <a:r>
              <a:rPr lang="en-US" dirty="0"/>
              <a:t>/chemo/tislelizumab</a:t>
            </a:r>
          </a:p>
        </p:txBody>
      </p:sp>
      <p:sp>
        <p:nvSpPr>
          <p:cNvPr id="25" name="Content Placeholder 22">
            <a:extLst>
              <a:ext uri="{FF2B5EF4-FFF2-40B4-BE49-F238E27FC236}">
                <a16:creationId xmlns:a16="http://schemas.microsoft.com/office/drawing/2014/main" id="{28431CC8-B83F-66E9-8C47-CDC512617B9F}"/>
              </a:ext>
            </a:extLst>
          </p:cNvPr>
          <p:cNvSpPr>
            <a:spLocks noGrp="1"/>
          </p:cNvSpPr>
          <p:nvPr>
            <p:ph idx="48"/>
          </p:nvPr>
        </p:nvSpPr>
        <p:spPr/>
        <p:txBody>
          <a:bodyPr/>
          <a:lstStyle/>
          <a:p>
            <a:r>
              <a:rPr lang="en-US" dirty="0" err="1"/>
              <a:t>Zanidatamab</a:t>
            </a:r>
            <a:r>
              <a:rPr lang="en-US" dirty="0"/>
              <a:t>/chemo/tislelizumab</a:t>
            </a:r>
          </a:p>
        </p:txBody>
      </p:sp>
      <p:sp>
        <p:nvSpPr>
          <p:cNvPr id="6" name="Content Placeholder 19">
            <a:extLst>
              <a:ext uri="{FF2B5EF4-FFF2-40B4-BE49-F238E27FC236}">
                <a16:creationId xmlns:a16="http://schemas.microsoft.com/office/drawing/2014/main" id="{5AE4C26E-C28C-217B-BDBD-1C1345F58C19}"/>
              </a:ext>
            </a:extLst>
          </p:cNvPr>
          <p:cNvSpPr>
            <a:spLocks noGrp="1"/>
          </p:cNvSpPr>
          <p:nvPr>
            <p:ph idx="49"/>
          </p:nvPr>
        </p:nvSpPr>
        <p:spPr/>
        <p:txBody>
          <a:bodyPr/>
          <a:lstStyle/>
          <a:p>
            <a:r>
              <a:rPr lang="en-US" dirty="0" err="1"/>
              <a:t>Zanidatamab</a:t>
            </a:r>
            <a:r>
              <a:rPr lang="en-US" dirty="0"/>
              <a:t>/chemo/tislelizumab</a:t>
            </a:r>
          </a:p>
        </p:txBody>
      </p:sp>
      <p:sp>
        <p:nvSpPr>
          <p:cNvPr id="10" name="Content Placeholder 22">
            <a:extLst>
              <a:ext uri="{FF2B5EF4-FFF2-40B4-BE49-F238E27FC236}">
                <a16:creationId xmlns:a16="http://schemas.microsoft.com/office/drawing/2014/main" id="{E8A15D0B-C355-D029-5379-A0BAD4AB9E28}"/>
              </a:ext>
            </a:extLst>
          </p:cNvPr>
          <p:cNvSpPr>
            <a:spLocks noGrp="1"/>
          </p:cNvSpPr>
          <p:nvPr>
            <p:ph idx="50"/>
          </p:nvPr>
        </p:nvSpPr>
        <p:spPr/>
        <p:txBody>
          <a:bodyPr/>
          <a:lstStyle/>
          <a:p>
            <a:r>
              <a:rPr lang="en-US" dirty="0" err="1"/>
              <a:t>Zanidatamab</a:t>
            </a:r>
            <a:r>
              <a:rPr lang="en-US" dirty="0"/>
              <a:t>/chemo/tislelizumab</a:t>
            </a:r>
          </a:p>
        </p:txBody>
      </p:sp>
      <p:sp>
        <p:nvSpPr>
          <p:cNvPr id="29" name="Content Placeholder 28">
            <a:extLst>
              <a:ext uri="{FF2B5EF4-FFF2-40B4-BE49-F238E27FC236}">
                <a16:creationId xmlns:a16="http://schemas.microsoft.com/office/drawing/2014/main" id="{9263F4FC-F314-051A-3123-FD12373586A4}"/>
              </a:ext>
            </a:extLst>
          </p:cNvPr>
          <p:cNvSpPr>
            <a:spLocks noGrp="1"/>
          </p:cNvSpPr>
          <p:nvPr>
            <p:ph idx="51"/>
          </p:nvPr>
        </p:nvSpPr>
        <p:spPr/>
        <p:txBody>
          <a:bodyPr/>
          <a:lstStyle/>
          <a:p>
            <a:r>
              <a:rPr lang="en-US" dirty="0"/>
              <a:t>Trastuzumab/chemo/pembrolizumab</a:t>
            </a:r>
          </a:p>
        </p:txBody>
      </p:sp>
      <p:sp>
        <p:nvSpPr>
          <p:cNvPr id="17" name="Title 16">
            <a:extLst>
              <a:ext uri="{FF2B5EF4-FFF2-40B4-BE49-F238E27FC236}">
                <a16:creationId xmlns:a16="http://schemas.microsoft.com/office/drawing/2014/main" id="{B2C04CE2-18FD-CB20-CDFC-B9EEBB2B0E35}"/>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u="sng" dirty="0"/>
              <a:t>CLDN18.2-negative</a:t>
            </a:r>
            <a:r>
              <a:rPr lang="en-US" dirty="0"/>
              <a:t>, </a:t>
            </a:r>
            <a:r>
              <a:rPr lang="en-US" u="sng" dirty="0"/>
              <a:t>HER2-positive</a:t>
            </a:r>
            <a:r>
              <a:rPr lang="en-US" dirty="0"/>
              <a:t>, MSS gastric adenocarcinoma with PD-L1 CPS 1?</a:t>
            </a:r>
          </a:p>
        </p:txBody>
      </p:sp>
      <p:sp>
        <p:nvSpPr>
          <p:cNvPr id="13" name="Content Placeholder 22">
            <a:extLst>
              <a:ext uri="{FF2B5EF4-FFF2-40B4-BE49-F238E27FC236}">
                <a16:creationId xmlns:a16="http://schemas.microsoft.com/office/drawing/2014/main" id="{9643CD16-30F5-A9E3-34B9-D053E078A8DA}"/>
              </a:ext>
            </a:extLst>
          </p:cNvPr>
          <p:cNvSpPr>
            <a:spLocks noGrp="1"/>
          </p:cNvSpPr>
          <p:nvPr>
            <p:ph idx="52"/>
          </p:nvPr>
        </p:nvSpPr>
        <p:spPr/>
        <p:txBody>
          <a:bodyPr/>
          <a:lstStyle/>
          <a:p>
            <a:r>
              <a:rPr lang="en-US" dirty="0" err="1"/>
              <a:t>Zanidatamab</a:t>
            </a:r>
            <a:r>
              <a:rPr lang="en-US" dirty="0"/>
              <a:t>/chemo/tislelizumab</a:t>
            </a:r>
          </a:p>
        </p:txBody>
      </p:sp>
      <p:sp>
        <p:nvSpPr>
          <p:cNvPr id="5" name="TextBox 4">
            <a:extLst>
              <a:ext uri="{FF2B5EF4-FFF2-40B4-BE49-F238E27FC236}">
                <a16:creationId xmlns:a16="http://schemas.microsoft.com/office/drawing/2014/main" id="{793207EB-6217-2118-5DB8-0AA0E2980AA7}"/>
              </a:ext>
            </a:extLst>
          </p:cNvPr>
          <p:cNvSpPr txBox="1"/>
          <p:nvPr/>
        </p:nvSpPr>
        <p:spPr>
          <a:xfrm>
            <a:off x="450872" y="6137374"/>
            <a:ext cx="5160259"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161521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1C9A0-04E9-1110-B297-309BFD90DAA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7A55C6-A7DA-F47E-28CD-D922136B7873}"/>
              </a:ext>
            </a:extLst>
          </p:cNvPr>
          <p:cNvSpPr>
            <a:spLocks noGrp="1"/>
          </p:cNvSpPr>
          <p:nvPr>
            <p:ph idx="47"/>
          </p:nvPr>
        </p:nvSpPr>
        <p:spPr/>
        <p:txBody>
          <a:bodyPr/>
          <a:lstStyle/>
          <a:p>
            <a:r>
              <a:rPr lang="en-US" dirty="0"/>
              <a:t>I will use any of the anti-PD-1 antibodies </a:t>
            </a:r>
          </a:p>
        </p:txBody>
      </p:sp>
      <p:sp>
        <p:nvSpPr>
          <p:cNvPr id="3" name="Content Placeholder 2">
            <a:extLst>
              <a:ext uri="{FF2B5EF4-FFF2-40B4-BE49-F238E27FC236}">
                <a16:creationId xmlns:a16="http://schemas.microsoft.com/office/drawing/2014/main" id="{EEC48222-A3F5-3599-367D-E2758FF7678B}"/>
              </a:ext>
            </a:extLst>
          </p:cNvPr>
          <p:cNvSpPr>
            <a:spLocks noGrp="1"/>
          </p:cNvSpPr>
          <p:nvPr>
            <p:ph idx="48"/>
          </p:nvPr>
        </p:nvSpPr>
        <p:spPr/>
        <p:txBody>
          <a:bodyPr/>
          <a:lstStyle/>
          <a:p>
            <a:r>
              <a:rPr lang="en-US" dirty="0"/>
              <a:t>I will use any of the anti-PD-1 antibodies </a:t>
            </a:r>
          </a:p>
        </p:txBody>
      </p:sp>
      <p:sp>
        <p:nvSpPr>
          <p:cNvPr id="4" name="Content Placeholder 3">
            <a:extLst>
              <a:ext uri="{FF2B5EF4-FFF2-40B4-BE49-F238E27FC236}">
                <a16:creationId xmlns:a16="http://schemas.microsoft.com/office/drawing/2014/main" id="{E3FB6FB0-7F6A-5720-1AB8-A504F268BBA3}"/>
              </a:ext>
            </a:extLst>
          </p:cNvPr>
          <p:cNvSpPr>
            <a:spLocks noGrp="1"/>
          </p:cNvSpPr>
          <p:nvPr>
            <p:ph idx="49"/>
          </p:nvPr>
        </p:nvSpPr>
        <p:spPr/>
        <p:txBody>
          <a:bodyPr/>
          <a:lstStyle/>
          <a:p>
            <a:r>
              <a:rPr lang="en-US" dirty="0"/>
              <a:t> I will use tislelizumab per the trial</a:t>
            </a:r>
          </a:p>
        </p:txBody>
      </p:sp>
      <p:sp>
        <p:nvSpPr>
          <p:cNvPr id="5" name="Content Placeholder 4">
            <a:extLst>
              <a:ext uri="{FF2B5EF4-FFF2-40B4-BE49-F238E27FC236}">
                <a16:creationId xmlns:a16="http://schemas.microsoft.com/office/drawing/2014/main" id="{405E5731-1D28-E692-54FB-6328E8612436}"/>
              </a:ext>
            </a:extLst>
          </p:cNvPr>
          <p:cNvSpPr>
            <a:spLocks noGrp="1"/>
          </p:cNvSpPr>
          <p:nvPr>
            <p:ph idx="50"/>
          </p:nvPr>
        </p:nvSpPr>
        <p:spPr/>
        <p:txBody>
          <a:bodyPr/>
          <a:lstStyle/>
          <a:p>
            <a:r>
              <a:rPr lang="en-US" dirty="0"/>
              <a:t>I will use tislelizumab per the trial</a:t>
            </a:r>
          </a:p>
        </p:txBody>
      </p:sp>
      <p:sp>
        <p:nvSpPr>
          <p:cNvPr id="6" name="Content Placeholder 5">
            <a:extLst>
              <a:ext uri="{FF2B5EF4-FFF2-40B4-BE49-F238E27FC236}">
                <a16:creationId xmlns:a16="http://schemas.microsoft.com/office/drawing/2014/main" id="{510B5473-12F1-FB33-0F21-941F6577AC5F}"/>
              </a:ext>
            </a:extLst>
          </p:cNvPr>
          <p:cNvSpPr>
            <a:spLocks noGrp="1"/>
          </p:cNvSpPr>
          <p:nvPr>
            <p:ph idx="51"/>
          </p:nvPr>
        </p:nvSpPr>
        <p:spPr/>
        <p:txBody>
          <a:bodyPr/>
          <a:lstStyle/>
          <a:p>
            <a:r>
              <a:rPr lang="en-US" dirty="0"/>
              <a:t>I will use tislelizumab per the trial</a:t>
            </a:r>
          </a:p>
        </p:txBody>
      </p:sp>
      <p:sp>
        <p:nvSpPr>
          <p:cNvPr id="7" name="Title 6">
            <a:extLst>
              <a:ext uri="{FF2B5EF4-FFF2-40B4-BE49-F238E27FC236}">
                <a16:creationId xmlns:a16="http://schemas.microsoft.com/office/drawing/2014/main" id="{9614C1C7-C087-7A5D-0120-2D4A18F922F6}"/>
              </a:ext>
            </a:extLst>
          </p:cNvPr>
          <p:cNvSpPr>
            <a:spLocks noGrp="1"/>
          </p:cNvSpPr>
          <p:nvPr>
            <p:ph type="title"/>
          </p:nvPr>
        </p:nvSpPr>
        <p:spPr>
          <a:xfrm>
            <a:off x="551384" y="29322"/>
            <a:ext cx="10297144" cy="1023414"/>
          </a:xfrm>
        </p:spPr>
        <p:txBody>
          <a:bodyPr/>
          <a:lstStyle/>
          <a:p>
            <a:r>
              <a:rPr lang="en-US" dirty="0"/>
              <a:t>For a patient for whom you have elected to employ </a:t>
            </a:r>
            <a:r>
              <a:rPr lang="en-US" dirty="0" err="1"/>
              <a:t>zanidatamab</a:t>
            </a:r>
            <a:r>
              <a:rPr lang="en-US" dirty="0"/>
              <a:t>/chemotherapy in combination with an anti-PD-1 antibody, how will you approach the selection of anti-PD-1 antibody? </a:t>
            </a:r>
          </a:p>
        </p:txBody>
      </p:sp>
      <p:sp>
        <p:nvSpPr>
          <p:cNvPr id="14" name="Content Placeholder 1">
            <a:extLst>
              <a:ext uri="{FF2B5EF4-FFF2-40B4-BE49-F238E27FC236}">
                <a16:creationId xmlns:a16="http://schemas.microsoft.com/office/drawing/2014/main" id="{926110FE-C4A8-C47D-35A7-DD3651827755}"/>
              </a:ext>
            </a:extLst>
          </p:cNvPr>
          <p:cNvSpPr>
            <a:spLocks noGrp="1"/>
          </p:cNvSpPr>
          <p:nvPr>
            <p:ph idx="52"/>
          </p:nvPr>
        </p:nvSpPr>
        <p:spPr/>
        <p:txBody>
          <a:bodyPr/>
          <a:lstStyle/>
          <a:p>
            <a:r>
              <a:rPr lang="en-US" dirty="0"/>
              <a:t>I will use any of the anti-PD-1 antibodies </a:t>
            </a:r>
          </a:p>
        </p:txBody>
      </p:sp>
    </p:spTree>
    <p:extLst>
      <p:ext uri="{BB962C8B-B14F-4D97-AF65-F5344CB8AC3E}">
        <p14:creationId xmlns:p14="http://schemas.microsoft.com/office/powerpoint/2010/main" val="1497353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B22C-4207-589E-395B-9DF0ADF276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3541B5-0D3F-568C-42D0-37857C8CC915}"/>
              </a:ext>
            </a:extLst>
          </p:cNvPr>
          <p:cNvSpPr>
            <a:spLocks noGrp="1"/>
          </p:cNvSpPr>
          <p:nvPr>
            <p:ph idx="48"/>
          </p:nvPr>
        </p:nvSpPr>
        <p:spPr/>
        <p:txBody>
          <a:bodyPr/>
          <a:lstStyle/>
          <a:p>
            <a:r>
              <a:rPr lang="en-US" dirty="0"/>
              <a:t>HER2-targeted therapy</a:t>
            </a:r>
          </a:p>
        </p:txBody>
      </p:sp>
      <p:sp>
        <p:nvSpPr>
          <p:cNvPr id="4" name="Content Placeholder 3">
            <a:extLst>
              <a:ext uri="{FF2B5EF4-FFF2-40B4-BE49-F238E27FC236}">
                <a16:creationId xmlns:a16="http://schemas.microsoft.com/office/drawing/2014/main" id="{27D96D09-C841-BBFA-0D99-96E2F90BCA06}"/>
              </a:ext>
            </a:extLst>
          </p:cNvPr>
          <p:cNvSpPr>
            <a:spLocks noGrp="1"/>
          </p:cNvSpPr>
          <p:nvPr>
            <p:ph idx="49"/>
          </p:nvPr>
        </p:nvSpPr>
        <p:spPr/>
        <p:txBody>
          <a:bodyPr/>
          <a:lstStyle/>
          <a:p>
            <a:r>
              <a:rPr lang="en-US" dirty="0"/>
              <a:t> HER2-targeted therapy</a:t>
            </a:r>
          </a:p>
        </p:txBody>
      </p:sp>
      <p:sp>
        <p:nvSpPr>
          <p:cNvPr id="5" name="Content Placeholder 4">
            <a:extLst>
              <a:ext uri="{FF2B5EF4-FFF2-40B4-BE49-F238E27FC236}">
                <a16:creationId xmlns:a16="http://schemas.microsoft.com/office/drawing/2014/main" id="{E7D9E534-B2B1-EA70-84CD-32F784FC1960}"/>
              </a:ext>
            </a:extLst>
          </p:cNvPr>
          <p:cNvSpPr>
            <a:spLocks noGrp="1"/>
          </p:cNvSpPr>
          <p:nvPr>
            <p:ph idx="50"/>
          </p:nvPr>
        </p:nvSpPr>
        <p:spPr/>
        <p:txBody>
          <a:bodyPr/>
          <a:lstStyle/>
          <a:p>
            <a:r>
              <a:rPr lang="en-US" dirty="0"/>
              <a:t>HER2-targeted therapy</a:t>
            </a:r>
          </a:p>
        </p:txBody>
      </p:sp>
      <p:sp>
        <p:nvSpPr>
          <p:cNvPr id="6" name="Content Placeholder 5">
            <a:extLst>
              <a:ext uri="{FF2B5EF4-FFF2-40B4-BE49-F238E27FC236}">
                <a16:creationId xmlns:a16="http://schemas.microsoft.com/office/drawing/2014/main" id="{8A351723-0103-13A0-A2D0-4ED727956D34}"/>
              </a:ext>
            </a:extLst>
          </p:cNvPr>
          <p:cNvSpPr>
            <a:spLocks noGrp="1"/>
          </p:cNvSpPr>
          <p:nvPr>
            <p:ph idx="51"/>
          </p:nvPr>
        </p:nvSpPr>
        <p:spPr/>
        <p:txBody>
          <a:bodyPr/>
          <a:lstStyle/>
          <a:p>
            <a:r>
              <a:rPr lang="en-US" dirty="0"/>
              <a:t>HER2-targeted therapy</a:t>
            </a:r>
          </a:p>
        </p:txBody>
      </p:sp>
      <p:sp>
        <p:nvSpPr>
          <p:cNvPr id="7" name="Title 6">
            <a:extLst>
              <a:ext uri="{FF2B5EF4-FFF2-40B4-BE49-F238E27FC236}">
                <a16:creationId xmlns:a16="http://schemas.microsoft.com/office/drawing/2014/main" id="{420C8FD8-7A09-D3D7-828C-8A0331515BF1}"/>
              </a:ext>
            </a:extLst>
          </p:cNvPr>
          <p:cNvSpPr>
            <a:spLocks noGrp="1"/>
          </p:cNvSpPr>
          <p:nvPr>
            <p:ph type="title"/>
          </p:nvPr>
        </p:nvSpPr>
        <p:spPr/>
        <p:txBody>
          <a:bodyPr/>
          <a:lstStyle/>
          <a:p>
            <a:r>
              <a:rPr lang="en-US" dirty="0"/>
              <a:t>In general, which targeted strategy would you prioritize for a patient with newly diagnosed CLDN18.2-positive, HER2-positive gastric/GEJ adenocarcinoma?  </a:t>
            </a:r>
          </a:p>
        </p:txBody>
      </p:sp>
      <p:sp>
        <p:nvSpPr>
          <p:cNvPr id="12" name="Content Placeholder 3">
            <a:extLst>
              <a:ext uri="{FF2B5EF4-FFF2-40B4-BE49-F238E27FC236}">
                <a16:creationId xmlns:a16="http://schemas.microsoft.com/office/drawing/2014/main" id="{DE5C11A1-4E9E-F4AF-E76F-F415E7985B6D}"/>
              </a:ext>
            </a:extLst>
          </p:cNvPr>
          <p:cNvSpPr>
            <a:spLocks noGrp="1"/>
          </p:cNvSpPr>
          <p:nvPr>
            <p:ph idx="47"/>
          </p:nvPr>
        </p:nvSpPr>
        <p:spPr/>
        <p:txBody>
          <a:bodyPr/>
          <a:lstStyle/>
          <a:p>
            <a:r>
              <a:rPr lang="en-US" dirty="0"/>
              <a:t> HER2-targeted therapy</a:t>
            </a:r>
          </a:p>
        </p:txBody>
      </p:sp>
      <p:sp>
        <p:nvSpPr>
          <p:cNvPr id="13" name="Content Placeholder 4">
            <a:extLst>
              <a:ext uri="{FF2B5EF4-FFF2-40B4-BE49-F238E27FC236}">
                <a16:creationId xmlns:a16="http://schemas.microsoft.com/office/drawing/2014/main" id="{70A31013-7127-7895-CBDF-941DE9CE0B51}"/>
              </a:ext>
            </a:extLst>
          </p:cNvPr>
          <p:cNvSpPr>
            <a:spLocks noGrp="1"/>
          </p:cNvSpPr>
          <p:nvPr>
            <p:ph idx="52"/>
          </p:nvPr>
        </p:nvSpPr>
        <p:spPr/>
        <p:txBody>
          <a:bodyPr/>
          <a:lstStyle/>
          <a:p>
            <a:r>
              <a:rPr lang="en-US" dirty="0"/>
              <a:t>HER2-targeted therapy</a:t>
            </a:r>
          </a:p>
        </p:txBody>
      </p:sp>
    </p:spTree>
    <p:extLst>
      <p:ext uri="{BB962C8B-B14F-4D97-AF65-F5344CB8AC3E}">
        <p14:creationId xmlns:p14="http://schemas.microsoft.com/office/powerpoint/2010/main" val="1837682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0B51A-26CD-1AE1-8F23-DD6C4F0E58F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AECF92-8EA3-E51F-159E-70A03F4D3C8B}"/>
              </a:ext>
            </a:extLst>
          </p:cNvPr>
          <p:cNvSpPr>
            <a:spLocks noGrp="1"/>
          </p:cNvSpPr>
          <p:nvPr>
            <p:ph idx="47"/>
          </p:nvPr>
        </p:nvSpPr>
        <p:spPr/>
        <p:txBody>
          <a:bodyPr/>
          <a:lstStyle/>
          <a:p>
            <a:r>
              <a:rPr lang="en-US" dirty="0"/>
              <a:t>Loperamide, tramadol</a:t>
            </a:r>
          </a:p>
        </p:txBody>
      </p:sp>
      <p:sp>
        <p:nvSpPr>
          <p:cNvPr id="3" name="Content Placeholder 2">
            <a:extLst>
              <a:ext uri="{FF2B5EF4-FFF2-40B4-BE49-F238E27FC236}">
                <a16:creationId xmlns:a16="http://schemas.microsoft.com/office/drawing/2014/main" id="{F578CD3E-A75E-6AF2-C473-77280E2EA51D}"/>
              </a:ext>
            </a:extLst>
          </p:cNvPr>
          <p:cNvSpPr>
            <a:spLocks noGrp="1"/>
          </p:cNvSpPr>
          <p:nvPr>
            <p:ph idx="48"/>
          </p:nvPr>
        </p:nvSpPr>
        <p:spPr/>
        <p:txBody>
          <a:bodyPr/>
          <a:lstStyle/>
          <a:p>
            <a:r>
              <a:rPr lang="en-US" dirty="0"/>
              <a:t>Loperamide</a:t>
            </a:r>
          </a:p>
        </p:txBody>
      </p:sp>
      <p:sp>
        <p:nvSpPr>
          <p:cNvPr id="4" name="Content Placeholder 3">
            <a:extLst>
              <a:ext uri="{FF2B5EF4-FFF2-40B4-BE49-F238E27FC236}">
                <a16:creationId xmlns:a16="http://schemas.microsoft.com/office/drawing/2014/main" id="{661E62CB-B00F-2D30-6BF2-972ECBE97BAB}"/>
              </a:ext>
            </a:extLst>
          </p:cNvPr>
          <p:cNvSpPr>
            <a:spLocks noGrp="1"/>
          </p:cNvSpPr>
          <p:nvPr>
            <p:ph idx="49"/>
          </p:nvPr>
        </p:nvSpPr>
        <p:spPr/>
        <p:txBody>
          <a:bodyPr/>
          <a:lstStyle/>
          <a:p>
            <a:r>
              <a:rPr lang="en-US" dirty="0"/>
              <a:t> Loperamide</a:t>
            </a:r>
          </a:p>
        </p:txBody>
      </p:sp>
      <p:sp>
        <p:nvSpPr>
          <p:cNvPr id="5" name="Content Placeholder 4">
            <a:extLst>
              <a:ext uri="{FF2B5EF4-FFF2-40B4-BE49-F238E27FC236}">
                <a16:creationId xmlns:a16="http://schemas.microsoft.com/office/drawing/2014/main" id="{4E919FFE-665E-25A4-EDB0-28D79DFAB023}"/>
              </a:ext>
            </a:extLst>
          </p:cNvPr>
          <p:cNvSpPr>
            <a:spLocks noGrp="1"/>
          </p:cNvSpPr>
          <p:nvPr>
            <p:ph idx="50"/>
          </p:nvPr>
        </p:nvSpPr>
        <p:spPr/>
        <p:txBody>
          <a:bodyPr/>
          <a:lstStyle/>
          <a:p>
            <a:r>
              <a:rPr lang="en-US" dirty="0"/>
              <a:t>Loperamide</a:t>
            </a:r>
          </a:p>
        </p:txBody>
      </p:sp>
      <p:sp>
        <p:nvSpPr>
          <p:cNvPr id="6" name="Content Placeholder 5">
            <a:extLst>
              <a:ext uri="{FF2B5EF4-FFF2-40B4-BE49-F238E27FC236}">
                <a16:creationId xmlns:a16="http://schemas.microsoft.com/office/drawing/2014/main" id="{8C7B6528-E5C6-6093-D7FE-84F6CA03BD90}"/>
              </a:ext>
            </a:extLst>
          </p:cNvPr>
          <p:cNvSpPr>
            <a:spLocks noGrp="1"/>
          </p:cNvSpPr>
          <p:nvPr>
            <p:ph idx="51"/>
          </p:nvPr>
        </p:nvSpPr>
        <p:spPr/>
        <p:txBody>
          <a:bodyPr/>
          <a:lstStyle/>
          <a:p>
            <a:r>
              <a:rPr lang="en-US" dirty="0"/>
              <a:t>Loperamide</a:t>
            </a:r>
          </a:p>
        </p:txBody>
      </p:sp>
      <p:sp>
        <p:nvSpPr>
          <p:cNvPr id="7" name="Title 6">
            <a:extLst>
              <a:ext uri="{FF2B5EF4-FFF2-40B4-BE49-F238E27FC236}">
                <a16:creationId xmlns:a16="http://schemas.microsoft.com/office/drawing/2014/main" id="{DD81A7A9-CAAB-65A3-6C04-AC9D1CD7AD38}"/>
              </a:ext>
            </a:extLst>
          </p:cNvPr>
          <p:cNvSpPr>
            <a:spLocks noGrp="1"/>
          </p:cNvSpPr>
          <p:nvPr>
            <p:ph type="title"/>
          </p:nvPr>
        </p:nvSpPr>
        <p:spPr/>
        <p:txBody>
          <a:bodyPr/>
          <a:lstStyle/>
          <a:p>
            <a:r>
              <a:rPr lang="en-US" dirty="0"/>
              <a:t>What preemptive treatment, if any, are you recommending to prevent gastrointestinal toxicities with </a:t>
            </a:r>
            <a:r>
              <a:rPr lang="en-US" dirty="0" err="1"/>
              <a:t>zanidatamab</a:t>
            </a:r>
            <a:r>
              <a:rPr lang="en-US" dirty="0"/>
              <a:t>?</a:t>
            </a:r>
          </a:p>
        </p:txBody>
      </p:sp>
      <p:sp>
        <p:nvSpPr>
          <p:cNvPr id="8" name="Content Placeholder 7">
            <a:extLst>
              <a:ext uri="{FF2B5EF4-FFF2-40B4-BE49-F238E27FC236}">
                <a16:creationId xmlns:a16="http://schemas.microsoft.com/office/drawing/2014/main" id="{A09010F2-6B82-ACF8-3FC0-2239030F0747}"/>
              </a:ext>
            </a:extLst>
          </p:cNvPr>
          <p:cNvSpPr>
            <a:spLocks noGrp="1"/>
          </p:cNvSpPr>
          <p:nvPr>
            <p:ph idx="52"/>
          </p:nvPr>
        </p:nvSpPr>
        <p:spPr/>
        <p:txBody>
          <a:bodyPr/>
          <a:lstStyle/>
          <a:p>
            <a:r>
              <a:rPr lang="en-US" dirty="0"/>
              <a:t>Loperamide</a:t>
            </a:r>
          </a:p>
        </p:txBody>
      </p:sp>
    </p:spTree>
    <p:extLst>
      <p:ext uri="{BB962C8B-B14F-4D97-AF65-F5344CB8AC3E}">
        <p14:creationId xmlns:p14="http://schemas.microsoft.com/office/powerpoint/2010/main" val="3776945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53E8C-7AAB-A4E3-64DE-B43009C3B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8F5F9-E8FC-0519-E81A-B4629B57A5F4}"/>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D2EC7724-ED30-4694-D5D7-DB1E8BBDB33B}"/>
              </a:ext>
            </a:extLst>
          </p:cNvPr>
          <p:cNvSpPr>
            <a:spLocks noGrp="1"/>
          </p:cNvSpPr>
          <p:nvPr>
            <p:ph idx="1"/>
          </p:nvPr>
        </p:nvSpPr>
        <p:spPr>
          <a:xfrm>
            <a:off x="912286" y="1295400"/>
            <a:ext cx="10358967" cy="4799013"/>
          </a:xfrm>
        </p:spPr>
        <p:txBody>
          <a:bodyPr/>
          <a:lstStyle/>
          <a:p>
            <a:r>
              <a:rPr lang="en-US" sz="2200" dirty="0"/>
              <a:t>Regulatory and reimbursement issues aside, what first-line treatment would you most likely recommend for a 65-year-old patient presenting with metastatic CLDN18.2-negative, HER2-positive, MSS gastric adenocarcinoma with PD-L1 CPS 0? PD-L1 CPS 1?</a:t>
            </a:r>
          </a:p>
          <a:p>
            <a:r>
              <a:rPr lang="en-US" sz="2200" dirty="0"/>
              <a:t>For a patient for whom you have elected to employ zanidatamab/chemotherapy in combination with an anti-PD-1 antibody, how will you approach the selection of anti-PD-1 antibody? </a:t>
            </a:r>
          </a:p>
          <a:p>
            <a:r>
              <a:rPr lang="en-US" sz="2200" dirty="0"/>
              <a:t>In general, which targeted strategy would you prioritize for a patient with newly diagnosed CLDN18.2-positive, HER2-positive gastric/GEJ adenocarcinoma? </a:t>
            </a:r>
          </a:p>
          <a:p>
            <a:r>
              <a:rPr lang="en-US" sz="2200" dirty="0"/>
              <a:t>What preemptive treatment, if any, are you recommending to prevent gastrointestinal toxicities with zanidatamab?</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2931684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29760"/>
            <a:ext cx="10358967" cy="1383015"/>
          </a:xfrm>
        </p:spPr>
        <p:txBody>
          <a:bodyPr/>
          <a:lstStyle/>
          <a:p>
            <a:r>
              <a:rPr lang="en-US" sz="3200" dirty="0">
                <a:solidFill>
                  <a:srgbClr val="0432FF"/>
                </a:solidFill>
              </a:rPr>
              <a:t>Prof Van </a:t>
            </a:r>
            <a:r>
              <a:rPr lang="en-US" sz="3200" dirty="0" err="1">
                <a:solidFill>
                  <a:srgbClr val="0432FF"/>
                </a:solidFill>
              </a:rPr>
              <a:t>Cutsem</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983432" y="1789951"/>
          <a:ext cx="10225136" cy="3278098"/>
        </p:xfrm>
        <a:graphic>
          <a:graphicData uri="http://schemas.openxmlformats.org/drawingml/2006/table">
            <a:tbl>
              <a:tblPr firstRow="1" bandRow="1">
                <a:tableStyleId>{F2DE63D5-997A-4646-A377-4702673A728D}</a:tableStyleId>
              </a:tblPr>
              <a:tblGrid>
                <a:gridCol w="2361215">
                  <a:extLst>
                    <a:ext uri="{9D8B030D-6E8A-4147-A177-3AD203B41FA5}">
                      <a16:colId xmlns:a16="http://schemas.microsoft.com/office/drawing/2014/main" val="20000"/>
                    </a:ext>
                  </a:extLst>
                </a:gridCol>
                <a:gridCol w="7863921">
                  <a:extLst>
                    <a:ext uri="{9D8B030D-6E8A-4147-A177-3AD203B41FA5}">
                      <a16:colId xmlns:a16="http://schemas.microsoft.com/office/drawing/2014/main" val="20001"/>
                    </a:ext>
                  </a:extLst>
                </a:gridCol>
              </a:tblGrid>
              <a:tr h="327809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Agenus Inc, ALX Oncology, Amgen Inc, Arcus Biosciences, Astellas, AstraZeneca Pharmaceuticals LP, Bayer HealthCare Pharmaceuticals,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BioNTech SE, Boehringer Ingelheim Pharmaceuticals Inc, Bristol Myers Squibb, </a:t>
                      </a:r>
                      <a:r>
                        <a:rPr lang="en-US" sz="1800" b="0" kern="1200" dirty="0" err="1">
                          <a:solidFill>
                            <a:schemeClr val="tx1"/>
                          </a:solidFill>
                          <a:effectLst/>
                          <a:latin typeface="+mn-lt"/>
                          <a:ea typeface="+mn-ea"/>
                          <a:cs typeface="+mn-cs"/>
                        </a:rPr>
                        <a:t>Cantargia</a:t>
                      </a:r>
                      <a:r>
                        <a:rPr lang="en-US" sz="1800" b="0" kern="1200" dirty="0">
                          <a:solidFill>
                            <a:schemeClr val="tx1"/>
                          </a:solidFill>
                          <a:effectLst/>
                          <a:latin typeface="+mn-lt"/>
                          <a:ea typeface="+mn-ea"/>
                          <a:cs typeface="+mn-cs"/>
                        </a:rPr>
                        <a:t>, Daiichi Sankyo Inc, </a:t>
                      </a:r>
                      <a:r>
                        <a:rPr lang="en-US" sz="1800" b="0" kern="1200" dirty="0" err="1">
                          <a:solidFill>
                            <a:schemeClr val="tx1"/>
                          </a:solidFill>
                          <a:effectLst/>
                          <a:latin typeface="+mn-lt"/>
                          <a:ea typeface="+mn-ea"/>
                          <a:cs typeface="+mn-cs"/>
                        </a:rPr>
                        <a:t>Debiopharm</a:t>
                      </a:r>
                      <a:r>
                        <a:rPr lang="en-US" sz="1800" b="0" kern="1200" dirty="0">
                          <a:solidFill>
                            <a:schemeClr val="tx1"/>
                          </a:solidFill>
                          <a:effectLst/>
                          <a:latin typeface="+mn-lt"/>
                          <a:ea typeface="+mn-ea"/>
                          <a:cs typeface="+mn-cs"/>
                        </a:rPr>
                        <a:t>, Eisai Inc, </a:t>
                      </a:r>
                      <a:r>
                        <a:rPr lang="en-US" sz="1800" b="0" kern="1200" dirty="0" err="1">
                          <a:solidFill>
                            <a:schemeClr val="tx1"/>
                          </a:solidFill>
                          <a:effectLst/>
                          <a:latin typeface="+mn-lt"/>
                          <a:ea typeface="+mn-ea"/>
                          <a:cs typeface="+mn-cs"/>
                        </a:rPr>
                        <a:t>ElmediX</a:t>
                      </a:r>
                      <a:r>
                        <a:rPr lang="en-US" sz="1800" b="0" kern="1200" dirty="0">
                          <a:solidFill>
                            <a:schemeClr val="tx1"/>
                          </a:solidFill>
                          <a:effectLst/>
                          <a:latin typeface="+mn-lt"/>
                          <a:ea typeface="+mn-ea"/>
                          <a:cs typeface="+mn-cs"/>
                        </a:rPr>
                        <a:t>, Fosun Pharma, Galapagos NV, GSK, Incyte Corporation, Ipsen Biopharmaceuticals Inc, </a:t>
                      </a:r>
                      <a:r>
                        <a:rPr lang="en-US" sz="1800" b="0" kern="1200" dirty="0" err="1">
                          <a:solidFill>
                            <a:schemeClr val="tx1"/>
                          </a:solidFill>
                          <a:effectLst/>
                          <a:latin typeface="+mn-lt"/>
                          <a:ea typeface="+mn-ea"/>
                          <a:cs typeface="+mn-cs"/>
                        </a:rPr>
                        <a:t>iTeos</a:t>
                      </a:r>
                      <a:r>
                        <a:rPr lang="en-US" sz="1800" b="0" kern="1200" dirty="0">
                          <a:solidFill>
                            <a:schemeClr val="tx1"/>
                          </a:solidFill>
                          <a:effectLst/>
                          <a:latin typeface="+mn-lt"/>
                          <a:ea typeface="+mn-ea"/>
                          <a:cs typeface="+mn-cs"/>
                        </a:rPr>
                        <a:t> Therapeutics, Jazz Pharmaceuticals Inc, Johnson &amp; Johnson, Lilly, Merck KGaA, Microbial Machines, Mirati Therapeutics Inc, MSD, Nordic Pharma, Novartis,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Pierre Fabre, Sanofi,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Servier Pharmaceuticals LLC, </a:t>
                      </a:r>
                      <a:r>
                        <a:rPr lang="en-US" sz="1800" b="0" kern="1200" dirty="0" err="1">
                          <a:solidFill>
                            <a:schemeClr val="tx1"/>
                          </a:solidFill>
                          <a:effectLst/>
                          <a:latin typeface="+mn-lt"/>
                          <a:ea typeface="+mn-ea"/>
                          <a:cs typeface="+mn-cs"/>
                        </a:rPr>
                        <a:t>Simcere</a:t>
                      </a:r>
                      <a:r>
                        <a:rPr lang="en-US" sz="1800" b="0" kern="1200" dirty="0">
                          <a:solidFill>
                            <a:schemeClr val="tx1"/>
                          </a:solidFill>
                          <a:effectLst/>
                          <a:latin typeface="+mn-lt"/>
                          <a:ea typeface="+mn-ea"/>
                          <a:cs typeface="+mn-cs"/>
                        </a:rPr>
                        <a:t>, Taiho Oncology Inc, Takeda Pharmaceutical Company Limited, </a:t>
                      </a:r>
                      <a:r>
                        <a:rPr lang="en-US" sz="1800" b="0" kern="1200" dirty="0" err="1">
                          <a:solidFill>
                            <a:schemeClr val="tx1"/>
                          </a:solidFill>
                          <a:effectLst/>
                          <a:latin typeface="+mn-lt"/>
                          <a:ea typeface="+mn-ea"/>
                          <a:cs typeface="+mn-cs"/>
                        </a:rPr>
                        <a:t>Trishula</a:t>
                      </a:r>
                      <a:r>
                        <a:rPr lang="en-US" sz="1800" b="0" kern="1200" dirty="0">
                          <a:solidFill>
                            <a:schemeClr val="tx1"/>
                          </a:solidFill>
                          <a:effectLst/>
                          <a:latin typeface="+mn-lt"/>
                          <a:ea typeface="+mn-ea"/>
                          <a:cs typeface="+mn-cs"/>
                        </a:rPr>
                        <a:t> Therapeutics, </a:t>
                      </a:r>
                      <a:r>
                        <a:rPr lang="en-US" sz="1800" b="0" kern="1200" dirty="0" err="1">
                          <a:solidFill>
                            <a:schemeClr val="tx1"/>
                          </a:solidFill>
                          <a:effectLst/>
                          <a:latin typeface="+mn-lt"/>
                          <a:ea typeface="+mn-ea"/>
                          <a:cs typeface="+mn-cs"/>
                        </a:rPr>
                        <a:t>Zymeworks</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583849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738E6-E950-FD8B-A2D1-F4CA556B13F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3D0DD-E9F3-C625-7F27-D7DE381E8BDE}"/>
              </a:ext>
            </a:extLst>
          </p:cNvPr>
          <p:cNvSpPr>
            <a:spLocks noGrp="1"/>
          </p:cNvSpPr>
          <p:nvPr>
            <p:ph idx="48"/>
          </p:nvPr>
        </p:nvSpPr>
        <p:spPr/>
        <p:txBody>
          <a:bodyPr/>
          <a:lstStyle/>
          <a:p>
            <a:r>
              <a:rPr lang="en-US" dirty="0"/>
              <a:t>Trastuzumab </a:t>
            </a:r>
            <a:r>
              <a:rPr lang="en-US" dirty="0" err="1"/>
              <a:t>deruxtecan</a:t>
            </a:r>
            <a:endParaRPr lang="en-US" dirty="0"/>
          </a:p>
        </p:txBody>
      </p:sp>
      <p:sp>
        <p:nvSpPr>
          <p:cNvPr id="4" name="Content Placeholder 3">
            <a:extLst>
              <a:ext uri="{FF2B5EF4-FFF2-40B4-BE49-F238E27FC236}">
                <a16:creationId xmlns:a16="http://schemas.microsoft.com/office/drawing/2014/main" id="{F5872CDD-8B5A-5BDD-4868-44663B8D41A4}"/>
              </a:ext>
            </a:extLst>
          </p:cNvPr>
          <p:cNvSpPr>
            <a:spLocks noGrp="1"/>
          </p:cNvSpPr>
          <p:nvPr>
            <p:ph idx="49"/>
          </p:nvPr>
        </p:nvSpPr>
        <p:spPr/>
        <p:txBody>
          <a:bodyPr/>
          <a:lstStyle/>
          <a:p>
            <a:r>
              <a:rPr lang="en-US" dirty="0"/>
              <a:t> Trastuzumab </a:t>
            </a:r>
            <a:r>
              <a:rPr lang="en-US"/>
              <a:t>deruxtecan</a:t>
            </a:r>
            <a:endParaRPr lang="en-US" dirty="0"/>
          </a:p>
        </p:txBody>
      </p:sp>
      <p:sp>
        <p:nvSpPr>
          <p:cNvPr id="5" name="Content Placeholder 4">
            <a:extLst>
              <a:ext uri="{FF2B5EF4-FFF2-40B4-BE49-F238E27FC236}">
                <a16:creationId xmlns:a16="http://schemas.microsoft.com/office/drawing/2014/main" id="{1D2BD552-1E3A-E53D-2CF0-390A41E5EB7A}"/>
              </a:ext>
            </a:extLst>
          </p:cNvPr>
          <p:cNvSpPr>
            <a:spLocks noGrp="1"/>
          </p:cNvSpPr>
          <p:nvPr>
            <p:ph idx="50"/>
          </p:nvPr>
        </p:nvSpPr>
        <p:spPr/>
        <p:txBody>
          <a:bodyPr/>
          <a:lstStyle/>
          <a:p>
            <a:r>
              <a:rPr lang="en-US" dirty="0"/>
              <a:t>Trastuzumab </a:t>
            </a:r>
            <a:r>
              <a:rPr lang="en-US" dirty="0" err="1"/>
              <a:t>deruxtecan</a:t>
            </a:r>
            <a:endParaRPr lang="en-US" dirty="0"/>
          </a:p>
        </p:txBody>
      </p:sp>
      <p:sp>
        <p:nvSpPr>
          <p:cNvPr id="6" name="Content Placeholder 5">
            <a:extLst>
              <a:ext uri="{FF2B5EF4-FFF2-40B4-BE49-F238E27FC236}">
                <a16:creationId xmlns:a16="http://schemas.microsoft.com/office/drawing/2014/main" id="{68373F4C-CE71-7C20-85DA-A6134F0CFD36}"/>
              </a:ext>
            </a:extLst>
          </p:cNvPr>
          <p:cNvSpPr>
            <a:spLocks noGrp="1"/>
          </p:cNvSpPr>
          <p:nvPr>
            <p:ph idx="51"/>
          </p:nvPr>
        </p:nvSpPr>
        <p:spPr/>
        <p:txBody>
          <a:bodyPr/>
          <a:lstStyle/>
          <a:p>
            <a:r>
              <a:rPr lang="en-US" dirty="0"/>
              <a:t>Trastuzumab </a:t>
            </a:r>
            <a:r>
              <a:rPr lang="en-US" dirty="0" err="1"/>
              <a:t>deruxtecan</a:t>
            </a:r>
            <a:endParaRPr lang="en-US" dirty="0"/>
          </a:p>
        </p:txBody>
      </p:sp>
      <p:sp>
        <p:nvSpPr>
          <p:cNvPr id="7" name="Title 6">
            <a:extLst>
              <a:ext uri="{FF2B5EF4-FFF2-40B4-BE49-F238E27FC236}">
                <a16:creationId xmlns:a16="http://schemas.microsoft.com/office/drawing/2014/main" id="{291DF03E-27CC-9F48-2951-F9A6B19D7BBA}"/>
              </a:ext>
            </a:extLst>
          </p:cNvPr>
          <p:cNvSpPr>
            <a:spLocks noGrp="1"/>
          </p:cNvSpPr>
          <p:nvPr>
            <p:ph type="title"/>
          </p:nvPr>
        </p:nvSpPr>
        <p:spPr>
          <a:xfrm>
            <a:off x="443372" y="22177"/>
            <a:ext cx="11305256" cy="1023414"/>
          </a:xfrm>
        </p:spPr>
        <p:txBody>
          <a:bodyPr/>
          <a:lstStyle/>
          <a:p>
            <a:r>
              <a:rPr lang="en-US" sz="2200" dirty="0"/>
              <a:t>Regulatory and reimbursement issues aside, what would you most likely recommend as </a:t>
            </a:r>
            <a:br>
              <a:rPr lang="en-US" sz="2200" dirty="0"/>
            </a:br>
            <a:r>
              <a:rPr lang="en-US" sz="2200" dirty="0"/>
              <a:t>second-line therapy for a patient with metastatic CLDN18.2-negative, HER2-positive, MSS gastric adenocarcinoma, a PD-L1 CPS of ≥1 and PD on </a:t>
            </a:r>
            <a:r>
              <a:rPr lang="en-US" sz="2200" dirty="0" err="1"/>
              <a:t>zanidatamab</a:t>
            </a:r>
            <a:r>
              <a:rPr lang="en-US" sz="2200" dirty="0"/>
              <a:t>/chemotherapy/tislelizumab?</a:t>
            </a:r>
          </a:p>
        </p:txBody>
      </p:sp>
      <p:sp>
        <p:nvSpPr>
          <p:cNvPr id="12" name="Content Placeholder 3">
            <a:extLst>
              <a:ext uri="{FF2B5EF4-FFF2-40B4-BE49-F238E27FC236}">
                <a16:creationId xmlns:a16="http://schemas.microsoft.com/office/drawing/2014/main" id="{09C21A3C-8242-F019-7FAD-59C64D4DA898}"/>
              </a:ext>
            </a:extLst>
          </p:cNvPr>
          <p:cNvSpPr>
            <a:spLocks noGrp="1"/>
          </p:cNvSpPr>
          <p:nvPr>
            <p:ph idx="47"/>
          </p:nvPr>
        </p:nvSpPr>
        <p:spPr/>
        <p:txBody>
          <a:bodyPr/>
          <a:lstStyle/>
          <a:p>
            <a:r>
              <a:rPr lang="en-US" dirty="0"/>
              <a:t> Trastuzumab </a:t>
            </a:r>
            <a:r>
              <a:rPr lang="en-US" dirty="0" err="1"/>
              <a:t>deruxtecan</a:t>
            </a:r>
            <a:endParaRPr lang="en-US" dirty="0"/>
          </a:p>
        </p:txBody>
      </p:sp>
      <p:sp>
        <p:nvSpPr>
          <p:cNvPr id="13" name="Content Placeholder 4">
            <a:extLst>
              <a:ext uri="{FF2B5EF4-FFF2-40B4-BE49-F238E27FC236}">
                <a16:creationId xmlns:a16="http://schemas.microsoft.com/office/drawing/2014/main" id="{543AFFF6-C3B2-C380-CB88-2C66B5CBDD00}"/>
              </a:ext>
            </a:extLst>
          </p:cNvPr>
          <p:cNvSpPr>
            <a:spLocks noGrp="1"/>
          </p:cNvSpPr>
          <p:nvPr>
            <p:ph idx="52"/>
          </p:nvPr>
        </p:nvSpPr>
        <p:spPr/>
        <p:txBody>
          <a:bodyPr/>
          <a:lstStyle/>
          <a:p>
            <a:r>
              <a:rPr lang="en-US" dirty="0"/>
              <a:t>Trastuzumab </a:t>
            </a:r>
            <a:r>
              <a:rPr lang="en-US" dirty="0" err="1"/>
              <a:t>deruxtecan</a:t>
            </a:r>
            <a:endParaRPr lang="en-US" dirty="0"/>
          </a:p>
        </p:txBody>
      </p:sp>
    </p:spTree>
    <p:extLst>
      <p:ext uri="{BB962C8B-B14F-4D97-AF65-F5344CB8AC3E}">
        <p14:creationId xmlns:p14="http://schemas.microsoft.com/office/powerpoint/2010/main" val="1035924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A039-8F40-CE0C-248D-5B2F2FA198D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27045-CD75-7F7F-4CEA-A38DE51C82F9}"/>
              </a:ext>
            </a:extLst>
          </p:cNvPr>
          <p:cNvSpPr>
            <a:spLocks noGrp="1"/>
          </p:cNvSpPr>
          <p:nvPr>
            <p:ph idx="47"/>
          </p:nvPr>
        </p:nvSpPr>
        <p:spPr/>
        <p:txBody>
          <a:bodyPr/>
          <a:lstStyle/>
          <a:p>
            <a:r>
              <a:rPr lang="en-US" dirty="0"/>
              <a:t>No</a:t>
            </a:r>
          </a:p>
        </p:txBody>
      </p:sp>
      <p:sp>
        <p:nvSpPr>
          <p:cNvPr id="3" name="Content Placeholder 2">
            <a:extLst>
              <a:ext uri="{FF2B5EF4-FFF2-40B4-BE49-F238E27FC236}">
                <a16:creationId xmlns:a16="http://schemas.microsoft.com/office/drawing/2014/main" id="{5CEA93B4-55B7-5C4E-0A66-9C40E16D67C3}"/>
              </a:ext>
            </a:extLst>
          </p:cNvPr>
          <p:cNvSpPr>
            <a:spLocks noGrp="1"/>
          </p:cNvSpPr>
          <p:nvPr>
            <p:ph idx="48"/>
          </p:nvPr>
        </p:nvSpPr>
        <p:spPr/>
        <p:txBody>
          <a:bodyPr/>
          <a:lstStyle/>
          <a:p>
            <a:r>
              <a:rPr lang="en-US" dirty="0"/>
              <a:t>No</a:t>
            </a:r>
          </a:p>
        </p:txBody>
      </p:sp>
      <p:sp>
        <p:nvSpPr>
          <p:cNvPr id="4" name="Content Placeholder 3">
            <a:extLst>
              <a:ext uri="{FF2B5EF4-FFF2-40B4-BE49-F238E27FC236}">
                <a16:creationId xmlns:a16="http://schemas.microsoft.com/office/drawing/2014/main" id="{397B53A8-E593-2E46-4EBF-5E0BDB3CD2C9}"/>
              </a:ext>
            </a:extLst>
          </p:cNvPr>
          <p:cNvSpPr>
            <a:spLocks noGrp="1"/>
          </p:cNvSpPr>
          <p:nvPr>
            <p:ph idx="49"/>
          </p:nvPr>
        </p:nvSpPr>
        <p:spPr/>
        <p:txBody>
          <a:bodyPr/>
          <a:lstStyle/>
          <a:p>
            <a:r>
              <a:rPr lang="en-US" dirty="0"/>
              <a:t> No</a:t>
            </a:r>
          </a:p>
        </p:txBody>
      </p:sp>
      <p:sp>
        <p:nvSpPr>
          <p:cNvPr id="5" name="Content Placeholder 4">
            <a:extLst>
              <a:ext uri="{FF2B5EF4-FFF2-40B4-BE49-F238E27FC236}">
                <a16:creationId xmlns:a16="http://schemas.microsoft.com/office/drawing/2014/main" id="{69D28255-6245-403F-5EE1-36C2C5CF83B1}"/>
              </a:ext>
            </a:extLst>
          </p:cNvPr>
          <p:cNvSpPr>
            <a:spLocks noGrp="1"/>
          </p:cNvSpPr>
          <p:nvPr>
            <p:ph idx="50"/>
          </p:nvPr>
        </p:nvSpPr>
        <p:spPr/>
        <p:txBody>
          <a:bodyPr/>
          <a:lstStyle/>
          <a:p>
            <a:r>
              <a:rPr lang="en-US" dirty="0"/>
              <a:t>Yes</a:t>
            </a:r>
          </a:p>
        </p:txBody>
      </p:sp>
      <p:sp>
        <p:nvSpPr>
          <p:cNvPr id="6" name="Content Placeholder 5">
            <a:extLst>
              <a:ext uri="{FF2B5EF4-FFF2-40B4-BE49-F238E27FC236}">
                <a16:creationId xmlns:a16="http://schemas.microsoft.com/office/drawing/2014/main" id="{F6CC53E7-FD09-7417-0942-B06C8E292ACD}"/>
              </a:ext>
            </a:extLst>
          </p:cNvPr>
          <p:cNvSpPr>
            <a:spLocks noGrp="1"/>
          </p:cNvSpPr>
          <p:nvPr>
            <p:ph idx="51"/>
          </p:nvPr>
        </p:nvSpPr>
        <p:spPr/>
        <p:txBody>
          <a:bodyPr/>
          <a:lstStyle/>
          <a:p>
            <a:r>
              <a:rPr lang="en-US" dirty="0"/>
              <a:t>Yes</a:t>
            </a:r>
          </a:p>
        </p:txBody>
      </p:sp>
      <p:sp>
        <p:nvSpPr>
          <p:cNvPr id="7" name="Title 6">
            <a:extLst>
              <a:ext uri="{FF2B5EF4-FFF2-40B4-BE49-F238E27FC236}">
                <a16:creationId xmlns:a16="http://schemas.microsoft.com/office/drawing/2014/main" id="{459A5130-ABFD-69EE-DD2E-8C4D2C4CDC9C}"/>
              </a:ext>
            </a:extLst>
          </p:cNvPr>
          <p:cNvSpPr>
            <a:spLocks noGrp="1"/>
          </p:cNvSpPr>
          <p:nvPr>
            <p:ph type="title"/>
          </p:nvPr>
        </p:nvSpPr>
        <p:spPr>
          <a:xfrm>
            <a:off x="443372" y="173338"/>
            <a:ext cx="11305256" cy="1023414"/>
          </a:xfrm>
        </p:spPr>
        <p:txBody>
          <a:bodyPr/>
          <a:lstStyle/>
          <a:p>
            <a:r>
              <a:rPr lang="en-US" dirty="0"/>
              <a:t>Outside of a clinical trial, would you offer </a:t>
            </a:r>
            <a:r>
              <a:rPr lang="en-US" dirty="0" err="1"/>
              <a:t>zanidatamab</a:t>
            </a:r>
            <a:r>
              <a:rPr lang="en-US" dirty="0"/>
              <a:t> to a patient with </a:t>
            </a:r>
            <a:br>
              <a:rPr lang="en-US" dirty="0"/>
            </a:br>
            <a:r>
              <a:rPr lang="en-US" dirty="0"/>
              <a:t>HER2-pos­itive gastric/GEJ adenocarcinoma who had PD on first-line FOLFOX/trastuzumab/pembrolizumab and second-line trastuzumab </a:t>
            </a:r>
            <a:r>
              <a:rPr lang="en-US" dirty="0" err="1"/>
              <a:t>deruxtecan</a:t>
            </a:r>
            <a:r>
              <a:rPr lang="en-US" dirty="0"/>
              <a:t>? </a:t>
            </a:r>
            <a:br>
              <a:rPr lang="en-US" dirty="0"/>
            </a:br>
            <a:endParaRPr lang="en-US" sz="2200" dirty="0"/>
          </a:p>
        </p:txBody>
      </p:sp>
      <p:sp>
        <p:nvSpPr>
          <p:cNvPr id="8" name="Content Placeholder 7">
            <a:extLst>
              <a:ext uri="{FF2B5EF4-FFF2-40B4-BE49-F238E27FC236}">
                <a16:creationId xmlns:a16="http://schemas.microsoft.com/office/drawing/2014/main" id="{CEE84E0D-93A6-D72F-E703-F038938ED103}"/>
              </a:ext>
            </a:extLst>
          </p:cNvPr>
          <p:cNvSpPr>
            <a:spLocks noGrp="1"/>
          </p:cNvSpPr>
          <p:nvPr>
            <p:ph idx="52"/>
          </p:nvPr>
        </p:nvSpPr>
        <p:spPr/>
        <p:txBody>
          <a:bodyPr/>
          <a:lstStyle/>
          <a:p>
            <a:r>
              <a:rPr lang="en-US" dirty="0"/>
              <a:t>Yes</a:t>
            </a:r>
          </a:p>
        </p:txBody>
      </p:sp>
    </p:spTree>
    <p:extLst>
      <p:ext uri="{BB962C8B-B14F-4D97-AF65-F5344CB8AC3E}">
        <p14:creationId xmlns:p14="http://schemas.microsoft.com/office/powerpoint/2010/main" val="1900354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C94D9-1F7A-FE92-F056-4E1AAA7BD1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993A3-1010-3594-8D97-F2A92F87F41F}"/>
              </a:ext>
            </a:extLst>
          </p:cNvPr>
          <p:cNvSpPr>
            <a:spLocks noGrp="1"/>
          </p:cNvSpPr>
          <p:nvPr>
            <p:ph idx="47"/>
          </p:nvPr>
        </p:nvSpPr>
        <p:spPr/>
        <p:txBody>
          <a:bodyPr/>
          <a:lstStyle/>
          <a:p>
            <a:r>
              <a:rPr lang="en-US" dirty="0"/>
              <a:t>I have not but would for the right patient </a:t>
            </a:r>
          </a:p>
        </p:txBody>
      </p:sp>
      <p:sp>
        <p:nvSpPr>
          <p:cNvPr id="3" name="Content Placeholder 2">
            <a:extLst>
              <a:ext uri="{FF2B5EF4-FFF2-40B4-BE49-F238E27FC236}">
                <a16:creationId xmlns:a16="http://schemas.microsoft.com/office/drawing/2014/main" id="{C7F0840D-464C-3FAB-89BB-6C426CF659E2}"/>
              </a:ext>
            </a:extLst>
          </p:cNvPr>
          <p:cNvSpPr>
            <a:spLocks noGrp="1"/>
          </p:cNvSpPr>
          <p:nvPr>
            <p:ph idx="48"/>
          </p:nvPr>
        </p:nvSpPr>
        <p:spPr/>
        <p:txBody>
          <a:bodyPr/>
          <a:lstStyle/>
          <a:p>
            <a:r>
              <a:rPr lang="en-US" dirty="0"/>
              <a:t>I have not but would for the right patient </a:t>
            </a:r>
          </a:p>
        </p:txBody>
      </p:sp>
      <p:sp>
        <p:nvSpPr>
          <p:cNvPr id="4" name="Content Placeholder 3">
            <a:extLst>
              <a:ext uri="{FF2B5EF4-FFF2-40B4-BE49-F238E27FC236}">
                <a16:creationId xmlns:a16="http://schemas.microsoft.com/office/drawing/2014/main" id="{9DFF5650-31B0-366F-A2E8-AF47D6F719E9}"/>
              </a:ext>
            </a:extLst>
          </p:cNvPr>
          <p:cNvSpPr>
            <a:spLocks noGrp="1"/>
          </p:cNvSpPr>
          <p:nvPr>
            <p:ph idx="49"/>
          </p:nvPr>
        </p:nvSpPr>
        <p:spPr/>
        <p:txBody>
          <a:bodyPr/>
          <a:lstStyle/>
          <a:p>
            <a:r>
              <a:rPr lang="en-US" dirty="0"/>
              <a:t> I have not and would not</a:t>
            </a:r>
          </a:p>
        </p:txBody>
      </p:sp>
      <p:sp>
        <p:nvSpPr>
          <p:cNvPr id="5" name="Content Placeholder 4">
            <a:extLst>
              <a:ext uri="{FF2B5EF4-FFF2-40B4-BE49-F238E27FC236}">
                <a16:creationId xmlns:a16="http://schemas.microsoft.com/office/drawing/2014/main" id="{8581B182-43AF-7485-7D94-6781435D61CD}"/>
              </a:ext>
            </a:extLst>
          </p:cNvPr>
          <p:cNvSpPr>
            <a:spLocks noGrp="1"/>
          </p:cNvSpPr>
          <p:nvPr>
            <p:ph idx="50"/>
          </p:nvPr>
        </p:nvSpPr>
        <p:spPr/>
        <p:txBody>
          <a:bodyPr/>
          <a:lstStyle/>
          <a:p>
            <a:r>
              <a:rPr lang="en-US" dirty="0"/>
              <a:t>I have not but would for the right patient </a:t>
            </a:r>
          </a:p>
        </p:txBody>
      </p:sp>
      <p:sp>
        <p:nvSpPr>
          <p:cNvPr id="6" name="Content Placeholder 5">
            <a:extLst>
              <a:ext uri="{FF2B5EF4-FFF2-40B4-BE49-F238E27FC236}">
                <a16:creationId xmlns:a16="http://schemas.microsoft.com/office/drawing/2014/main" id="{E9C201B5-4CFF-B135-C788-8D7CCE7B8CC2}"/>
              </a:ext>
            </a:extLst>
          </p:cNvPr>
          <p:cNvSpPr>
            <a:spLocks noGrp="1"/>
          </p:cNvSpPr>
          <p:nvPr>
            <p:ph idx="51"/>
          </p:nvPr>
        </p:nvSpPr>
        <p:spPr/>
        <p:txBody>
          <a:bodyPr/>
          <a:lstStyle/>
          <a:p>
            <a:r>
              <a:rPr lang="en-US" dirty="0"/>
              <a:t>I have not and would not</a:t>
            </a:r>
          </a:p>
        </p:txBody>
      </p:sp>
      <p:sp>
        <p:nvSpPr>
          <p:cNvPr id="7" name="Title 6">
            <a:extLst>
              <a:ext uri="{FF2B5EF4-FFF2-40B4-BE49-F238E27FC236}">
                <a16:creationId xmlns:a16="http://schemas.microsoft.com/office/drawing/2014/main" id="{1CFC85AB-3EE6-1980-FC15-3C23E55DEA63}"/>
              </a:ext>
            </a:extLst>
          </p:cNvPr>
          <p:cNvSpPr>
            <a:spLocks noGrp="1"/>
          </p:cNvSpPr>
          <p:nvPr>
            <p:ph type="title"/>
          </p:nvPr>
        </p:nvSpPr>
        <p:spPr>
          <a:xfrm>
            <a:off x="443372" y="135159"/>
            <a:ext cx="11197244" cy="1023414"/>
          </a:xfrm>
        </p:spPr>
        <p:txBody>
          <a:bodyPr/>
          <a:lstStyle/>
          <a:p>
            <a:r>
              <a:rPr lang="en-US" dirty="0"/>
              <a:t>Outside of a clinical trial, have you administered or would you administer trastuzumab </a:t>
            </a:r>
            <a:r>
              <a:rPr lang="en-US" dirty="0" err="1"/>
              <a:t>deruxtecan</a:t>
            </a:r>
            <a:r>
              <a:rPr lang="en-US" dirty="0"/>
              <a:t> to a patient with HER2-low (IHC 2+ or 1+) gastric/GEJ adenocarcinoma? </a:t>
            </a:r>
            <a:endParaRPr lang="en-US" sz="2200" dirty="0"/>
          </a:p>
        </p:txBody>
      </p:sp>
      <p:sp>
        <p:nvSpPr>
          <p:cNvPr id="8" name="Content Placeholder 7">
            <a:extLst>
              <a:ext uri="{FF2B5EF4-FFF2-40B4-BE49-F238E27FC236}">
                <a16:creationId xmlns:a16="http://schemas.microsoft.com/office/drawing/2014/main" id="{10DFC3E3-DD7F-085D-B6A2-2A6F4B062296}"/>
              </a:ext>
            </a:extLst>
          </p:cNvPr>
          <p:cNvSpPr>
            <a:spLocks noGrp="1"/>
          </p:cNvSpPr>
          <p:nvPr>
            <p:ph idx="52"/>
          </p:nvPr>
        </p:nvSpPr>
        <p:spPr/>
        <p:txBody>
          <a:bodyPr/>
          <a:lstStyle/>
          <a:p>
            <a:r>
              <a:rPr lang="en-US" dirty="0"/>
              <a:t>I have not and would not</a:t>
            </a:r>
          </a:p>
        </p:txBody>
      </p:sp>
    </p:spTree>
    <p:extLst>
      <p:ext uri="{BB962C8B-B14F-4D97-AF65-F5344CB8AC3E}">
        <p14:creationId xmlns:p14="http://schemas.microsoft.com/office/powerpoint/2010/main" val="3770137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9832B-36B2-C8AF-55D5-3ECEF32C4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D25D6-4280-6551-FDAA-C7E9C8FB1B2A}"/>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DB10442D-EDEB-761D-3CBE-2B701A954C0B}"/>
              </a:ext>
            </a:extLst>
          </p:cNvPr>
          <p:cNvSpPr>
            <a:spLocks noGrp="1"/>
          </p:cNvSpPr>
          <p:nvPr>
            <p:ph idx="1"/>
          </p:nvPr>
        </p:nvSpPr>
        <p:spPr>
          <a:xfrm>
            <a:off x="912286" y="1295400"/>
            <a:ext cx="10358967" cy="4799013"/>
          </a:xfrm>
        </p:spPr>
        <p:txBody>
          <a:bodyPr/>
          <a:lstStyle/>
          <a:p>
            <a:r>
              <a:rPr lang="en-US" sz="2200" dirty="0"/>
              <a:t>Regulatory and reimbursement issues aside, what would you most likely recommend as second-line therapy for a patient with metastatic CLDN18.2-negative, HER2-positive, MSS gastric adenocarcinoma, a PD-L1 CPS of ≥1 and PD on zanidatamab/chemotherapy/tislelizumab?</a:t>
            </a:r>
          </a:p>
          <a:p>
            <a:r>
              <a:rPr lang="en-US" sz="2200" dirty="0"/>
              <a:t>Outside of a clinical trial, would you offer zanidatamab to a patient with </a:t>
            </a:r>
            <a:br>
              <a:rPr lang="en-US" sz="2200" dirty="0"/>
            </a:br>
            <a:r>
              <a:rPr lang="en-US" sz="2200" dirty="0"/>
              <a:t>HER2-pos­itive gastric/GEJ adenocarcinoma who had PD on first-line FOLFOX/trastuzumab/pembrolizumab and second-line trastuzumab deruxtecan? </a:t>
            </a:r>
          </a:p>
          <a:p>
            <a:r>
              <a:rPr lang="en-US" sz="2200" dirty="0"/>
              <a:t>Outside of a clinical trial, have you administered or would you administer trastuzumab deruxtecan to a patient with HER2-low (IHC 2+ or 1+) gastric/GEJ adenocarcinoma? </a:t>
            </a:r>
          </a:p>
          <a:p>
            <a:endParaRPr lang="en-US" sz="2200" dirty="0"/>
          </a:p>
          <a:p>
            <a:endParaRPr lang="en-US" sz="2200" dirty="0"/>
          </a:p>
          <a:p>
            <a:endParaRPr lang="en-US" sz="2200" dirty="0"/>
          </a:p>
        </p:txBody>
      </p:sp>
    </p:spTree>
    <p:extLst>
      <p:ext uri="{BB962C8B-B14F-4D97-AF65-F5344CB8AC3E}">
        <p14:creationId xmlns:p14="http://schemas.microsoft.com/office/powerpoint/2010/main" val="1465349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0B61-13A1-6750-D105-80013209DE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FEE203E-B261-0D88-50CF-F18D8AD9F029}"/>
              </a:ext>
            </a:extLst>
          </p:cNvPr>
          <p:cNvSpPr/>
          <p:nvPr/>
        </p:nvSpPr>
        <p:spPr bwMode="auto">
          <a:xfrm>
            <a:off x="740128" y="2276872"/>
            <a:ext cx="11044504" cy="618827"/>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C450A3C-2FBD-799C-94F1-7230F8407BD6}"/>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665E919-C445-BC4A-DAEB-14A40B4ADC37}"/>
              </a:ext>
            </a:extLst>
          </p:cNvPr>
          <p:cNvSpPr>
            <a:spLocks noGrp="1"/>
          </p:cNvSpPr>
          <p:nvPr>
            <p:ph idx="1"/>
          </p:nvPr>
        </p:nvSpPr>
        <p:spPr>
          <a:xfrm>
            <a:off x="767408" y="1416053"/>
            <a:ext cx="1094521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HER2-Targeted Approaches in Advanced Gastroesophageal Cancers —Prof Van </a:t>
            </a:r>
            <a:r>
              <a:rPr lang="en-US" sz="2500" dirty="0" err="1">
                <a:solidFill>
                  <a:schemeClr val="tx1"/>
                </a:solidFill>
              </a:rPr>
              <a:t>Cutsem</a:t>
            </a: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bg1"/>
                </a:solidFill>
              </a:rPr>
              <a:t>Module 2: Targeting CLDN18.2 in Advanced Gastroesophageal Cancers — Dr Shah</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Available Immunotherapeutic Strategies for Advanced Gastroesophageal Cancers — Dr </a:t>
            </a:r>
            <a:r>
              <a:rPr lang="en-US" sz="2500" dirty="0" err="1">
                <a:solidFill>
                  <a:schemeClr val="tx1"/>
                </a:solidFill>
              </a:rPr>
              <a:t>Janjigian</a:t>
            </a: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371422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608083" y="1624013"/>
            <a:ext cx="8823434" cy="1470025"/>
          </a:xfrm>
        </p:spPr>
        <p:txBody>
          <a:bodyPr>
            <a:normAutofit fontScale="90000"/>
          </a:bodyPr>
          <a:lstStyle/>
          <a:p>
            <a:pPr algn="ctr"/>
            <a:r>
              <a:rPr lang="en-US" sz="4000" dirty="0">
                <a:solidFill>
                  <a:srgbClr val="800000"/>
                </a:solidFill>
              </a:rPr>
              <a:t>The Evolving Role of Targeting CLDN18.2 in Gastroesophageal Cancers</a:t>
            </a:r>
            <a:br>
              <a:rPr lang="en-US" sz="4000" dirty="0">
                <a:solidFill>
                  <a:srgbClr val="800000"/>
                </a:solidFill>
              </a:rPr>
            </a:br>
            <a:br>
              <a:rPr lang="en-US" sz="4000" dirty="0">
                <a:solidFill>
                  <a:srgbClr val="800000"/>
                </a:solidFill>
              </a:rPr>
            </a:br>
            <a:r>
              <a:rPr lang="en-US" sz="4000" dirty="0">
                <a:solidFill>
                  <a:srgbClr val="800000"/>
                </a:solidFill>
              </a:rPr>
              <a:t>Research To Practice Satellite Symposium</a:t>
            </a:r>
          </a:p>
        </p:txBody>
      </p:sp>
      <p:sp>
        <p:nvSpPr>
          <p:cNvPr id="2" name="Subtitle 1"/>
          <p:cNvSpPr>
            <a:spLocks noGrp="1"/>
          </p:cNvSpPr>
          <p:nvPr>
            <p:ph type="subTitle" idx="1"/>
          </p:nvPr>
        </p:nvSpPr>
        <p:spPr>
          <a:xfrm>
            <a:off x="1752600" y="4697841"/>
            <a:ext cx="8382000" cy="754628"/>
          </a:xfrm>
        </p:spPr>
        <p:txBody>
          <a:bodyPr>
            <a:normAutofit/>
          </a:bodyPr>
          <a:lstStyle/>
          <a:p>
            <a:pPr algn="ctr"/>
            <a:r>
              <a:rPr lang="en-US" sz="2000" dirty="0">
                <a:solidFill>
                  <a:srgbClr val="FF0000"/>
                </a:solidFill>
              </a:rPr>
              <a:t>May 29, 2026</a:t>
            </a:r>
          </a:p>
        </p:txBody>
      </p:sp>
      <p:sp>
        <p:nvSpPr>
          <p:cNvPr id="3" name="Text Placeholder 2"/>
          <p:cNvSpPr>
            <a:spLocks noGrp="1"/>
          </p:cNvSpPr>
          <p:nvPr>
            <p:ph type="body" sz="quarter" idx="13"/>
          </p:nvPr>
        </p:nvSpPr>
        <p:spPr>
          <a:xfrm>
            <a:off x="2286000" y="5612525"/>
            <a:ext cx="7467600" cy="873062"/>
          </a:xfrm>
        </p:spPr>
        <p:txBody>
          <a:bodyPr>
            <a:normAutofit/>
          </a:bodyPr>
          <a:lstStyle/>
          <a:p>
            <a:pPr algn="ctr"/>
            <a:r>
              <a:rPr lang="en-US" dirty="0">
                <a:solidFill>
                  <a:srgbClr val="FF0000"/>
                </a:solidFill>
              </a:rPr>
              <a:t>Manish A. Shah, MD</a:t>
            </a:r>
          </a:p>
          <a:p>
            <a:pPr algn="ctr"/>
            <a:r>
              <a:rPr lang="en-US" dirty="0">
                <a:solidFill>
                  <a:srgbClr val="FF0000"/>
                </a:solidFill>
              </a:rPr>
              <a:t>@</a:t>
            </a:r>
            <a:r>
              <a:rPr lang="en-US" dirty="0" err="1">
                <a:solidFill>
                  <a:srgbClr val="FF0000"/>
                </a:solidFill>
              </a:rPr>
              <a:t>MDManishShah</a:t>
            </a:r>
            <a:endParaRPr lang="en-US" dirty="0">
              <a:solidFill>
                <a:srgbClr val="FF0000"/>
              </a:solidFill>
            </a:endParaRPr>
          </a:p>
        </p:txBody>
      </p:sp>
      <p:pic>
        <p:nvPicPr>
          <p:cNvPr id="5" name="Picture 4">
            <a:extLst>
              <a:ext uri="{FF2B5EF4-FFF2-40B4-BE49-F238E27FC236}">
                <a16:creationId xmlns:a16="http://schemas.microsoft.com/office/drawing/2014/main" id="{41A8F9FE-BEAC-4705-9EEF-B695BE98CE0E}"/>
              </a:ext>
            </a:extLst>
          </p:cNvPr>
          <p:cNvPicPr>
            <a:picLocks noChangeAspect="1"/>
          </p:cNvPicPr>
          <p:nvPr/>
        </p:nvPicPr>
        <p:blipFill rotWithShape="1">
          <a:blip r:embed="rId2"/>
          <a:srcRect r="89279" b="40159"/>
          <a:stretch/>
        </p:blipFill>
        <p:spPr>
          <a:xfrm>
            <a:off x="5252280" y="251631"/>
            <a:ext cx="1398953" cy="1372382"/>
          </a:xfrm>
          <a:prstGeom prst="rect">
            <a:avLst/>
          </a:prstGeom>
        </p:spPr>
      </p:pic>
    </p:spTree>
    <p:extLst>
      <p:ext uri="{BB962C8B-B14F-4D97-AF65-F5344CB8AC3E}">
        <p14:creationId xmlns:p14="http://schemas.microsoft.com/office/powerpoint/2010/main" val="1685222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EB306D-EBD9-4475-E805-C4968C8A303A}"/>
              </a:ext>
            </a:extLst>
          </p:cNvPr>
          <p:cNvSpPr>
            <a:spLocks noGrp="1"/>
          </p:cNvSpPr>
          <p:nvPr>
            <p:ph sz="quarter" idx="10"/>
          </p:nvPr>
        </p:nvSpPr>
        <p:spPr>
          <a:xfrm>
            <a:off x="6671538" y="2348337"/>
            <a:ext cx="4900352" cy="2961227"/>
          </a:xfrm>
        </p:spPr>
        <p:txBody>
          <a:bodyPr/>
          <a:lstStyle/>
          <a:p>
            <a:pPr algn="l"/>
            <a:r>
              <a:rPr lang="en-US" sz="1200" b="1" u="sng" dirty="0">
                <a:solidFill>
                  <a:schemeClr val="tx1"/>
                </a:solidFill>
              </a:rPr>
              <a:t>Key markers in advanced disease</a:t>
            </a:r>
          </a:p>
          <a:p>
            <a:pPr algn="l"/>
            <a:r>
              <a:rPr lang="en-US" sz="1200" b="1" u="sng" dirty="0">
                <a:solidFill>
                  <a:schemeClr val="tx1"/>
                </a:solidFill>
              </a:rPr>
              <a:t>HER2</a:t>
            </a:r>
            <a:r>
              <a:rPr lang="en-US" sz="1200" u="sng" dirty="0">
                <a:solidFill>
                  <a:schemeClr val="tx1"/>
                </a:solidFill>
              </a:rPr>
              <a:t> positive:</a:t>
            </a:r>
            <a:r>
              <a:rPr lang="en-US" sz="1200" dirty="0">
                <a:solidFill>
                  <a:schemeClr val="tx1"/>
                </a:solidFill>
              </a:rPr>
              <a:t> 15%-20% of patients; improved survival with chemo + HER2-targeting trastuzumab</a:t>
            </a:r>
          </a:p>
          <a:p>
            <a:pPr algn="l"/>
            <a:r>
              <a:rPr lang="en-US" sz="1200" b="1" u="sng" dirty="0">
                <a:solidFill>
                  <a:schemeClr val="tx1"/>
                </a:solidFill>
              </a:rPr>
              <a:t>MSI</a:t>
            </a:r>
            <a:r>
              <a:rPr lang="en-US" sz="1200" u="sng" dirty="0">
                <a:solidFill>
                  <a:schemeClr val="tx1"/>
                </a:solidFill>
              </a:rPr>
              <a:t> high:</a:t>
            </a:r>
            <a:r>
              <a:rPr lang="en-US" sz="1200" dirty="0">
                <a:solidFill>
                  <a:schemeClr val="tx1"/>
                </a:solidFill>
              </a:rPr>
              <a:t> 3%-5% of patients, high response rates to immunotherapies ± chemo</a:t>
            </a:r>
          </a:p>
          <a:p>
            <a:pPr algn="l"/>
            <a:r>
              <a:rPr lang="en-US" sz="1200" b="1" u="sng" dirty="0">
                <a:solidFill>
                  <a:schemeClr val="tx1"/>
                </a:solidFill>
              </a:rPr>
              <a:t>PD-L1</a:t>
            </a:r>
            <a:r>
              <a:rPr lang="en-US" sz="1200" u="sng" dirty="0">
                <a:solidFill>
                  <a:schemeClr val="tx1"/>
                </a:solidFill>
              </a:rPr>
              <a:t> positive:</a:t>
            </a:r>
            <a:r>
              <a:rPr lang="en-US" sz="1200" dirty="0">
                <a:solidFill>
                  <a:schemeClr val="tx1"/>
                </a:solidFill>
              </a:rPr>
              <a:t> 30%-50% of patients; identifies those more likely to benefit from immunotherapy; likely gradation within PD-L1+ (CPS)</a:t>
            </a:r>
            <a:endParaRPr lang="en-US" sz="1200" b="1" dirty="0">
              <a:solidFill>
                <a:schemeClr val="tx1"/>
              </a:solidFill>
            </a:endParaRPr>
          </a:p>
          <a:p>
            <a:pPr algn="l"/>
            <a:r>
              <a:rPr lang="en-US" sz="1200" b="1" u="sng" dirty="0">
                <a:solidFill>
                  <a:schemeClr val="tx1"/>
                </a:solidFill>
              </a:rPr>
              <a:t>CLDN18.2</a:t>
            </a:r>
            <a:r>
              <a:rPr lang="en-US" sz="1200" u="sng" dirty="0">
                <a:solidFill>
                  <a:schemeClr val="tx1"/>
                </a:solidFill>
              </a:rPr>
              <a:t> high:</a:t>
            </a:r>
            <a:r>
              <a:rPr lang="en-US" sz="1200" dirty="0">
                <a:solidFill>
                  <a:schemeClr val="tx1"/>
                </a:solidFill>
              </a:rPr>
              <a:t> 30%-35% of patients; response predictor for CLDN18.2-targeting agent</a:t>
            </a:r>
          </a:p>
          <a:p>
            <a:pPr algn="l"/>
            <a:endParaRPr lang="en-US" sz="1200" dirty="0">
              <a:solidFill>
                <a:schemeClr val="tx1"/>
              </a:solidFill>
            </a:endParaRPr>
          </a:p>
          <a:p>
            <a:pPr algn="l"/>
            <a:r>
              <a:rPr lang="en-US" sz="1200" b="1" u="sng" dirty="0">
                <a:solidFill>
                  <a:schemeClr val="tx1"/>
                </a:solidFill>
              </a:rPr>
              <a:t>Investigational biomarkers</a:t>
            </a:r>
          </a:p>
          <a:p>
            <a:pPr algn="l"/>
            <a:r>
              <a:rPr lang="en-US" sz="1200" b="1" u="sng" dirty="0">
                <a:solidFill>
                  <a:schemeClr val="tx1"/>
                </a:solidFill>
              </a:rPr>
              <a:t>FGFR2</a:t>
            </a:r>
            <a:r>
              <a:rPr lang="en-US" sz="1200" u="sng" dirty="0">
                <a:solidFill>
                  <a:schemeClr val="tx1"/>
                </a:solidFill>
              </a:rPr>
              <a:t> amp:</a:t>
            </a:r>
            <a:r>
              <a:rPr lang="en-US" sz="1200" dirty="0">
                <a:solidFill>
                  <a:schemeClr val="tx1"/>
                </a:solidFill>
              </a:rPr>
              <a:t> 5%-10% of patients; multiple trials of inhibitors </a:t>
            </a:r>
            <a:endParaRPr lang="en-US" sz="1200" b="1" u="sng" dirty="0">
              <a:solidFill>
                <a:schemeClr val="tx1"/>
              </a:solidFill>
            </a:endParaRPr>
          </a:p>
          <a:p>
            <a:pPr algn="l"/>
            <a:r>
              <a:rPr lang="en-US" sz="1200" b="1" u="sng" dirty="0">
                <a:solidFill>
                  <a:schemeClr val="tx1"/>
                </a:solidFill>
              </a:rPr>
              <a:t>FGFR2 </a:t>
            </a:r>
            <a:r>
              <a:rPr lang="en-US" sz="1200" u="sng" dirty="0">
                <a:solidFill>
                  <a:schemeClr val="tx1"/>
                </a:solidFill>
              </a:rPr>
              <a:t>high:</a:t>
            </a:r>
            <a:r>
              <a:rPr lang="en-US" sz="1200" dirty="0">
                <a:solidFill>
                  <a:schemeClr val="tx1"/>
                </a:solidFill>
              </a:rPr>
              <a:t> May be up to 30% of HER2 negative </a:t>
            </a:r>
          </a:p>
          <a:p>
            <a:pPr algn="l"/>
            <a:r>
              <a:rPr lang="en-US" sz="1200" b="1" u="sng" dirty="0">
                <a:solidFill>
                  <a:schemeClr val="tx1"/>
                </a:solidFill>
              </a:rPr>
              <a:t>EGFR</a:t>
            </a:r>
            <a:r>
              <a:rPr lang="en-US" sz="1200" u="sng" dirty="0">
                <a:solidFill>
                  <a:schemeClr val="tx1"/>
                </a:solidFill>
              </a:rPr>
              <a:t> amp:</a:t>
            </a:r>
            <a:r>
              <a:rPr lang="en-US" sz="1200" dirty="0">
                <a:solidFill>
                  <a:schemeClr val="tx1"/>
                </a:solidFill>
              </a:rPr>
              <a:t> 5%-7%; may predict response to EGFR agents</a:t>
            </a:r>
          </a:p>
          <a:p>
            <a:pPr algn="l"/>
            <a:endParaRPr lang="en-US" sz="1200" dirty="0">
              <a:solidFill>
                <a:schemeClr val="tx1"/>
              </a:solidFill>
            </a:endParaRPr>
          </a:p>
          <a:p>
            <a:pPr algn="l"/>
            <a:r>
              <a:rPr lang="en-US" sz="1200" b="1" u="sng" dirty="0">
                <a:solidFill>
                  <a:schemeClr val="tx1"/>
                </a:solidFill>
              </a:rPr>
              <a:t>Tumor agnostic</a:t>
            </a:r>
          </a:p>
          <a:p>
            <a:pPr algn="l"/>
            <a:r>
              <a:rPr lang="en-US" sz="1200" dirty="0">
                <a:solidFill>
                  <a:schemeClr val="tx1"/>
                </a:solidFill>
              </a:rPr>
              <a:t>Mismatch repair deficiency (or MSI-H)</a:t>
            </a:r>
          </a:p>
          <a:p>
            <a:pPr algn="l"/>
            <a:r>
              <a:rPr lang="en-US" sz="1200" dirty="0">
                <a:solidFill>
                  <a:schemeClr val="tx1"/>
                </a:solidFill>
              </a:rPr>
              <a:t>Tumor mutation burden</a:t>
            </a:r>
          </a:p>
          <a:p>
            <a:pPr algn="l"/>
            <a:r>
              <a:rPr lang="en-US" sz="1200" i="1" dirty="0">
                <a:solidFill>
                  <a:schemeClr val="tx1"/>
                </a:solidFill>
              </a:rPr>
              <a:t>NTRK</a:t>
            </a:r>
            <a:r>
              <a:rPr lang="en-US" sz="1200" dirty="0">
                <a:solidFill>
                  <a:schemeClr val="tx1"/>
                </a:solidFill>
              </a:rPr>
              <a:t> fusion</a:t>
            </a:r>
            <a:endParaRPr lang="en-US" sz="1200" b="1" u="sng" dirty="0">
              <a:solidFill>
                <a:schemeClr val="tx1"/>
              </a:solidFill>
            </a:endParaRPr>
          </a:p>
        </p:txBody>
      </p:sp>
      <p:sp>
        <p:nvSpPr>
          <p:cNvPr id="3" name="Title 2">
            <a:extLst>
              <a:ext uri="{FF2B5EF4-FFF2-40B4-BE49-F238E27FC236}">
                <a16:creationId xmlns:a16="http://schemas.microsoft.com/office/drawing/2014/main" id="{A51B8050-637D-68BD-56CC-6951BBEA2831}"/>
              </a:ext>
            </a:extLst>
          </p:cNvPr>
          <p:cNvSpPr>
            <a:spLocks noGrp="1"/>
          </p:cNvSpPr>
          <p:nvPr>
            <p:ph type="title"/>
          </p:nvPr>
        </p:nvSpPr>
        <p:spPr/>
        <p:txBody>
          <a:bodyPr/>
          <a:lstStyle/>
          <a:p>
            <a:r>
              <a:rPr lang="en-US" dirty="0"/>
              <a:t>Key Biomarkers in Gastroesophageal Cancer</a:t>
            </a:r>
          </a:p>
        </p:txBody>
      </p:sp>
      <p:graphicFrame>
        <p:nvGraphicFramePr>
          <p:cNvPr id="5" name="Chart 4">
            <a:extLst>
              <a:ext uri="{FF2B5EF4-FFF2-40B4-BE49-F238E27FC236}">
                <a16:creationId xmlns:a16="http://schemas.microsoft.com/office/drawing/2014/main" id="{BEF8BBE9-17D4-BF60-315A-ED0C4A306D57}"/>
              </a:ext>
            </a:extLst>
          </p:cNvPr>
          <p:cNvGraphicFramePr>
            <a:graphicFrameLocks/>
          </p:cNvGraphicFramePr>
          <p:nvPr/>
        </p:nvGraphicFramePr>
        <p:xfrm>
          <a:off x="525049" y="1435262"/>
          <a:ext cx="5876380" cy="42211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A1F8147-CF27-5034-9394-E0BE520B8E14}"/>
              </a:ext>
            </a:extLst>
          </p:cNvPr>
          <p:cNvSpPr txBox="1"/>
          <p:nvPr/>
        </p:nvSpPr>
        <p:spPr>
          <a:xfrm>
            <a:off x="5881078" y="6051118"/>
            <a:ext cx="4572627" cy="2308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Kuwata T. </a:t>
            </a:r>
            <a:r>
              <a:rPr kumimoji="0" lang="en-US" sz="9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Pathol Int</a:t>
            </a: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2024; online ahead of print </a:t>
            </a:r>
          </a:p>
        </p:txBody>
      </p:sp>
      <p:sp>
        <p:nvSpPr>
          <p:cNvPr id="15" name="TextBox 14">
            <a:extLst>
              <a:ext uri="{FF2B5EF4-FFF2-40B4-BE49-F238E27FC236}">
                <a16:creationId xmlns:a16="http://schemas.microsoft.com/office/drawing/2014/main" id="{72124101-6EE1-481B-5105-856F90BB5CC7}"/>
              </a:ext>
            </a:extLst>
          </p:cNvPr>
          <p:cNvSpPr txBox="1"/>
          <p:nvPr/>
        </p:nvSpPr>
        <p:spPr>
          <a:xfrm>
            <a:off x="7278953" y="6387108"/>
            <a:ext cx="4572627"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4DACDA2B-0D6F-5AC6-2684-DE6CE4ED7E79}"/>
              </a:ext>
            </a:extLst>
          </p:cNvPr>
          <p:cNvSpPr txBox="1"/>
          <p:nvPr/>
        </p:nvSpPr>
        <p:spPr>
          <a:xfrm>
            <a:off x="1013897" y="6028034"/>
            <a:ext cx="4039067"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AMP = amplification; CPS = combined positive score; EGFR = epidermal growth factor receptor; FGFR2 = fibroblast growth factor receptor 2; HER = human epidermal growth factor receptor</a:t>
            </a:r>
          </a:p>
        </p:txBody>
      </p:sp>
    </p:spTree>
    <p:extLst>
      <p:ext uri="{BB962C8B-B14F-4D97-AF65-F5344CB8AC3E}">
        <p14:creationId xmlns:p14="http://schemas.microsoft.com/office/powerpoint/2010/main" val="3334637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1501054-222B-D6D3-1C46-EB57550B782C}"/>
              </a:ext>
            </a:extLst>
          </p:cNvPr>
          <p:cNvSpPr>
            <a:spLocks noGrp="1"/>
          </p:cNvSpPr>
          <p:nvPr>
            <p:ph type="title"/>
          </p:nvPr>
        </p:nvSpPr>
        <p:spPr>
          <a:xfrm>
            <a:off x="1877952" y="452569"/>
            <a:ext cx="8545707" cy="810008"/>
          </a:xfrm>
        </p:spPr>
        <p:txBody>
          <a:bodyPr/>
          <a:lstStyle/>
          <a:p>
            <a:pPr algn="ctr"/>
            <a:r>
              <a:rPr lang="en-US" dirty="0"/>
              <a:t>Biomarkers don’t neatly fit in a pie!  </a:t>
            </a:r>
          </a:p>
        </p:txBody>
      </p:sp>
      <p:pic>
        <p:nvPicPr>
          <p:cNvPr id="5" name="Content Placeholder 4" descr="A close-up of a diagram&#10;&#10;AI-generated content may be incorrect.">
            <a:extLst>
              <a:ext uri="{FF2B5EF4-FFF2-40B4-BE49-F238E27FC236}">
                <a16:creationId xmlns:a16="http://schemas.microsoft.com/office/drawing/2014/main" id="{52D0FED0-AD8B-8552-7DFD-4F283FB1050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71320" y="1262577"/>
            <a:ext cx="10649359" cy="5164937"/>
          </a:xfrm>
          <a:noFill/>
        </p:spPr>
      </p:pic>
    </p:spTree>
    <p:extLst>
      <p:ext uri="{BB962C8B-B14F-4D97-AF65-F5344CB8AC3E}">
        <p14:creationId xmlns:p14="http://schemas.microsoft.com/office/powerpoint/2010/main" val="5976386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39B509-40EA-29C5-AA81-4E3B0EAA69AF}"/>
              </a:ext>
            </a:extLst>
          </p:cNvPr>
          <p:cNvGrpSpPr/>
          <p:nvPr/>
        </p:nvGrpSpPr>
        <p:grpSpPr>
          <a:xfrm>
            <a:off x="1243300" y="1016795"/>
            <a:ext cx="9705400" cy="5528090"/>
            <a:chOff x="1676738" y="1016795"/>
            <a:chExt cx="9038632" cy="5148306"/>
          </a:xfrm>
        </p:grpSpPr>
        <p:pic>
          <p:nvPicPr>
            <p:cNvPr id="3" name="Picture 2" descr="A diagram of a cell membrane&#10;&#10;AI-generated content may be incorrect.">
              <a:extLst>
                <a:ext uri="{FF2B5EF4-FFF2-40B4-BE49-F238E27FC236}">
                  <a16:creationId xmlns:a16="http://schemas.microsoft.com/office/drawing/2014/main" id="{393FC8A7-2AEA-B844-5EA1-00A44471F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466" y="1016795"/>
              <a:ext cx="8619071" cy="4848225"/>
            </a:xfrm>
            <a:prstGeom prst="rect">
              <a:avLst/>
            </a:prstGeom>
            <a:noFill/>
          </p:spPr>
        </p:pic>
        <p:sp>
          <p:nvSpPr>
            <p:cNvPr id="4" name="Content Placeholder 5">
              <a:extLst>
                <a:ext uri="{FF2B5EF4-FFF2-40B4-BE49-F238E27FC236}">
                  <a16:creationId xmlns:a16="http://schemas.microsoft.com/office/drawing/2014/main" id="{6B632E19-54F8-C0DE-AED7-590BA817A322}"/>
                </a:ext>
              </a:extLst>
            </p:cNvPr>
            <p:cNvSpPr txBox="1">
              <a:spLocks/>
            </p:cNvSpPr>
            <p:nvPr/>
          </p:nvSpPr>
          <p:spPr bwMode="auto">
            <a:xfrm>
              <a:off x="1965474" y="3708638"/>
              <a:ext cx="252118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marR="0" lvl="0" indent="-257175" algn="l" defTabSz="6858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Claudin proteins are a major structural component of tight junctions</a:t>
              </a:r>
            </a:p>
            <a:p>
              <a:pPr marL="257175" marR="0" lvl="0" indent="-257175" algn="l" defTabSz="685800" rtl="0" eaLnBrk="1" fontAlgn="base" latinLnBrk="0" hangingPunct="1">
                <a:lnSpc>
                  <a:spcPct val="90000"/>
                </a:lnSpc>
                <a:spcBef>
                  <a:spcPts val="750"/>
                </a:spcBef>
                <a:spcAft>
                  <a:spcPts val="525"/>
                </a:spcAft>
                <a:buClr>
                  <a:srgbClr val="000000"/>
                </a:buClr>
                <a:buSzTx/>
                <a:buFont typeface="Wingdings" panose="05000000000000000000" pitchFamily="2" charset="2"/>
                <a:buChar char="§"/>
                <a:tabLst/>
                <a:defRPr/>
              </a:pPr>
              <a:r>
                <a:rPr kumimoji="0" lang="en-US" sz="15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There are different claudins that can be targeted</a:t>
              </a:r>
            </a:p>
          </p:txBody>
        </p:sp>
        <p:sp>
          <p:nvSpPr>
            <p:cNvPr id="5" name="TextBox 4">
              <a:extLst>
                <a:ext uri="{FF2B5EF4-FFF2-40B4-BE49-F238E27FC236}">
                  <a16:creationId xmlns:a16="http://schemas.microsoft.com/office/drawing/2014/main" id="{434A7DC1-617F-DE50-D428-5956ED939054}"/>
                </a:ext>
              </a:extLst>
            </p:cNvPr>
            <p:cNvSpPr txBox="1"/>
            <p:nvPr/>
          </p:nvSpPr>
          <p:spPr bwMode="auto">
            <a:xfrm>
              <a:off x="1676738" y="5080189"/>
              <a:ext cx="2617895" cy="10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pitchFamily="34" charset="0"/>
                  <a:ea typeface="+mn-ea"/>
                  <a:cs typeface="Calibri" panose="020F0502020204030204" pitchFamily="34" charset="0"/>
                </a:rPr>
                <a:t>CLDN18.2 – upper GI/ </a:t>
              </a:r>
              <a:r>
                <a:rPr kumimoji="0" lang="en-US" sz="1200" b="1" i="0" u="none" strike="noStrike" kern="0" cap="none" spc="0" normalizeH="0" baseline="0" noProof="0" dirty="0" err="1">
                  <a:ln>
                    <a:noFill/>
                  </a:ln>
                  <a:solidFill>
                    <a:srgbClr val="C00000"/>
                  </a:solidFill>
                  <a:effectLst/>
                  <a:uLnTx/>
                  <a:uFillTx/>
                  <a:latin typeface="Arial" panose="020B0604020202020204" pitchFamily="34" charset="0"/>
                  <a:ea typeface="+mn-ea"/>
                  <a:cs typeface="Calibri" panose="020F0502020204030204" pitchFamily="34" charset="0"/>
                </a:rPr>
                <a:t>Panc</a:t>
              </a:r>
              <a:endParaRPr kumimoji="0" lang="en-US" sz="1200" b="1" i="0" u="none" strike="noStrike" kern="0" cap="none" spc="0" normalizeH="0" baseline="0" noProof="0" dirty="0">
                <a:ln>
                  <a:noFill/>
                </a:ln>
                <a:solidFill>
                  <a:srgbClr val="C00000"/>
                </a:solidFill>
                <a:effectLst/>
                <a:uLnTx/>
                <a:uFillTx/>
                <a:latin typeface="Arial" panose="020B0604020202020204" pitchFamily="34" charset="0"/>
                <a:ea typeface="+mn-ea"/>
                <a:cs typeface="Calibri" panose="020F0502020204030204" pitchFamily="34" charset="0"/>
              </a:endParaRPr>
            </a:p>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panose="020B0604020202020204" pitchFamily="34" charset="0"/>
                  <a:ea typeface="+mn-ea"/>
                  <a:cs typeface="Calibri" panose="020F0502020204030204" pitchFamily="34" charset="0"/>
                </a:rPr>
                <a:t>CLDN 6 – oncofetal protein (ovary/ endometrial/ testicular)</a:t>
              </a:r>
            </a:p>
            <a:p>
              <a:pPr marL="0" marR="0" lvl="0" indent="0" algn="l" defTabSz="685800" rtl="0" eaLnBrk="0" fontAlgn="base" latinLnBrk="0" hangingPunct="0">
                <a:lnSpc>
                  <a:spcPct val="100000"/>
                </a:lnSpc>
                <a:spcBef>
                  <a:spcPct val="50000"/>
                </a:spcBef>
                <a:spcAft>
                  <a:spcPct val="0"/>
                </a:spcAft>
                <a:buClrTx/>
                <a:buSzTx/>
                <a:buFontTx/>
                <a:buNone/>
                <a:tabLst/>
                <a:defRPr/>
              </a:pPr>
              <a:endParaRPr kumimoji="0" lang="en-US" sz="15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C0E043D-E1BD-35F1-4F88-4A7E5642A9FF}"/>
                </a:ext>
              </a:extLst>
            </p:cNvPr>
            <p:cNvSpPr txBox="1"/>
            <p:nvPr/>
          </p:nvSpPr>
          <p:spPr bwMode="auto">
            <a:xfrm>
              <a:off x="8471101" y="5702707"/>
              <a:ext cx="22442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685800" rtl="0" eaLnBrk="0" fontAlgn="base" latinLnBrk="0" hangingPunct="0">
                <a:lnSpc>
                  <a:spcPct val="100000"/>
                </a:lnSpc>
                <a:spcBef>
                  <a:spcPct val="50000"/>
                </a:spcBef>
                <a:spcAft>
                  <a:spcPct val="0"/>
                </a:spcAft>
                <a:buClrTx/>
                <a:buSzTx/>
                <a:buFontTx/>
                <a:buNone/>
                <a:tabLst/>
                <a:defRPr/>
              </a:pPr>
              <a:r>
                <a:rPr kumimoji="0" lang="en-US" sz="13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Vonniessen</a:t>
              </a:r>
              <a:r>
                <a:rPr kumimoji="0" lang="en-US" sz="13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Front Oncol 2024</a:t>
              </a:r>
            </a:p>
          </p:txBody>
        </p:sp>
      </p:grpSp>
      <p:sp>
        <p:nvSpPr>
          <p:cNvPr id="2" name="TextBox 1">
            <a:extLst>
              <a:ext uri="{FF2B5EF4-FFF2-40B4-BE49-F238E27FC236}">
                <a16:creationId xmlns:a16="http://schemas.microsoft.com/office/drawing/2014/main" id="{4A700F16-C9BC-6FAC-B8C2-BC6924095C38}"/>
              </a:ext>
            </a:extLst>
          </p:cNvPr>
          <p:cNvSpPr txBox="1"/>
          <p:nvPr/>
        </p:nvSpPr>
        <p:spPr bwMode="auto">
          <a:xfrm>
            <a:off x="1775458" y="253309"/>
            <a:ext cx="874527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Claudin 18.2 – A New Target in Upper GI Cancers</a:t>
            </a:r>
          </a:p>
        </p:txBody>
      </p:sp>
      <p:sp>
        <p:nvSpPr>
          <p:cNvPr id="8" name="TextBox 7">
            <a:extLst>
              <a:ext uri="{FF2B5EF4-FFF2-40B4-BE49-F238E27FC236}">
                <a16:creationId xmlns:a16="http://schemas.microsoft.com/office/drawing/2014/main" id="{1B87BF54-1A3F-FBC7-9A7B-7F5B1BE4E84E}"/>
              </a:ext>
            </a:extLst>
          </p:cNvPr>
          <p:cNvSpPr txBox="1"/>
          <p:nvPr/>
        </p:nvSpPr>
        <p:spPr bwMode="auto">
          <a:xfrm>
            <a:off x="6318986" y="4193255"/>
            <a:ext cx="272968" cy="239177"/>
          </a:xfrm>
          <a:prstGeom prst="rect">
            <a:avLst/>
          </a:prstGeom>
          <a:solidFill>
            <a:schemeClr val="tx1"/>
          </a:solidFill>
          <a:ln>
            <a:noFill/>
          </a:ln>
        </p:spPr>
        <p:txBody>
          <a:bodyPr wrap="none" lIns="0" tIns="0" rIns="0" bIns="0" rtlCol="0">
            <a:no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on</a:t>
            </a:r>
          </a:p>
        </p:txBody>
      </p:sp>
    </p:spTree>
    <p:extLst>
      <p:ext uri="{BB962C8B-B14F-4D97-AF65-F5344CB8AC3E}">
        <p14:creationId xmlns:p14="http://schemas.microsoft.com/office/powerpoint/2010/main" val="2131785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A0B6-186E-7FEA-943B-4921A8389631}"/>
              </a:ext>
            </a:extLst>
          </p:cNvPr>
          <p:cNvSpPr>
            <a:spLocks noGrp="1"/>
          </p:cNvSpPr>
          <p:nvPr>
            <p:ph type="title" idx="4294967295"/>
          </p:nvPr>
        </p:nvSpPr>
        <p:spPr>
          <a:xfrm>
            <a:off x="2032110" y="392463"/>
            <a:ext cx="8154591" cy="827485"/>
          </a:xfrm>
        </p:spPr>
        <p:txBody>
          <a:bodyPr/>
          <a:lstStyle/>
          <a:p>
            <a:pPr algn="ctr"/>
            <a:r>
              <a:rPr lang="en-US" sz="3400" dirty="0"/>
              <a:t>Claudin18.2</a:t>
            </a:r>
            <a:r>
              <a:rPr lang="en-US" sz="3400" dirty="0">
                <a:latin typeface="+mn-lt"/>
                <a:cs typeface="Arial" panose="020B0604020202020204" pitchFamily="34" charset="0"/>
              </a:rPr>
              <a:t>: </a:t>
            </a:r>
            <a:r>
              <a:rPr lang="en-US" sz="3400" dirty="0"/>
              <a:t>Leveraging Biology</a:t>
            </a:r>
          </a:p>
        </p:txBody>
      </p:sp>
      <p:sp>
        <p:nvSpPr>
          <p:cNvPr id="6" name="Content Placeholder 5">
            <a:extLst>
              <a:ext uri="{FF2B5EF4-FFF2-40B4-BE49-F238E27FC236}">
                <a16:creationId xmlns:a16="http://schemas.microsoft.com/office/drawing/2014/main" id="{21BBEDEA-5ABD-E050-012E-9E217EF71A23}"/>
              </a:ext>
            </a:extLst>
          </p:cNvPr>
          <p:cNvSpPr>
            <a:spLocks noGrp="1"/>
          </p:cNvSpPr>
          <p:nvPr>
            <p:ph sz="half" idx="4294967295"/>
          </p:nvPr>
        </p:nvSpPr>
        <p:spPr>
          <a:xfrm>
            <a:off x="1135118" y="4393803"/>
            <a:ext cx="4875344" cy="1262063"/>
          </a:xfrm>
        </p:spPr>
        <p:txBody>
          <a:bodyPr/>
          <a:lstStyle/>
          <a:p>
            <a:r>
              <a:rPr lang="en-US" sz="2000" dirty="0">
                <a:cs typeface="Calibri" panose="020F0502020204030204" pitchFamily="34" charset="0"/>
              </a:rPr>
              <a:t>Claudin18.2 is a major structural component of intercellular tight junctions</a:t>
            </a:r>
          </a:p>
          <a:p>
            <a:r>
              <a:rPr lang="en-US" sz="2000" dirty="0"/>
              <a:t>Not routinely expressed in any normal tissue outside gastric mucosa (cancer-restricted antigen)</a:t>
            </a:r>
            <a:endParaRPr lang="en-US" sz="2000" dirty="0">
              <a:cs typeface="Calibri" panose="020F0502020204030204" pitchFamily="34" charset="0"/>
            </a:endParaRPr>
          </a:p>
          <a:p>
            <a:pPr marL="0" indent="0">
              <a:buNone/>
            </a:pPr>
            <a:endParaRPr lang="en-US" sz="2000" dirty="0"/>
          </a:p>
        </p:txBody>
      </p:sp>
      <p:sp>
        <p:nvSpPr>
          <p:cNvPr id="8" name="Content Placeholder 7">
            <a:extLst>
              <a:ext uri="{FF2B5EF4-FFF2-40B4-BE49-F238E27FC236}">
                <a16:creationId xmlns:a16="http://schemas.microsoft.com/office/drawing/2014/main" id="{78A446C9-50F2-21D4-63ED-CA5A368AB519}"/>
              </a:ext>
            </a:extLst>
          </p:cNvPr>
          <p:cNvSpPr>
            <a:spLocks noGrp="1"/>
          </p:cNvSpPr>
          <p:nvPr>
            <p:ph sz="half" idx="4294967295"/>
          </p:nvPr>
        </p:nvSpPr>
        <p:spPr>
          <a:xfrm>
            <a:off x="6264782" y="4419168"/>
            <a:ext cx="3921919" cy="1360885"/>
          </a:xfrm>
        </p:spPr>
        <p:txBody>
          <a:bodyPr/>
          <a:lstStyle/>
          <a:p>
            <a:r>
              <a:rPr lang="en-US" sz="2000" dirty="0"/>
              <a:t>Broadly expressed in several tumor types including gastric, GEJ, biliary, and pancreatic</a:t>
            </a:r>
          </a:p>
        </p:txBody>
      </p:sp>
      <p:grpSp>
        <p:nvGrpSpPr>
          <p:cNvPr id="3" name="Group 2">
            <a:extLst>
              <a:ext uri="{FF2B5EF4-FFF2-40B4-BE49-F238E27FC236}">
                <a16:creationId xmlns:a16="http://schemas.microsoft.com/office/drawing/2014/main" id="{B15F20FC-E6E5-69AC-8AE3-FAE643BFCBC7}"/>
              </a:ext>
            </a:extLst>
          </p:cNvPr>
          <p:cNvGrpSpPr/>
          <p:nvPr/>
        </p:nvGrpSpPr>
        <p:grpSpPr>
          <a:xfrm>
            <a:off x="1829498" y="1491647"/>
            <a:ext cx="8175568" cy="2438400"/>
            <a:chOff x="3417967" y="1991239"/>
            <a:chExt cx="5297496" cy="1580002"/>
          </a:xfrm>
        </p:grpSpPr>
        <p:sp>
          <p:nvSpPr>
            <p:cNvPr id="4" name="Rounded Rectangle 3">
              <a:extLst>
                <a:ext uri="{FF2B5EF4-FFF2-40B4-BE49-F238E27FC236}">
                  <a16:creationId xmlns:a16="http://schemas.microsoft.com/office/drawing/2014/main" id="{5EFA70D2-3BA0-BF53-8B2E-EC9E87566D7F}"/>
                </a:ext>
              </a:extLst>
            </p:cNvPr>
            <p:cNvSpPr/>
            <p:nvPr/>
          </p:nvSpPr>
          <p:spPr>
            <a:xfrm>
              <a:off x="3691440" y="2304001"/>
              <a:ext cx="603802" cy="1267240"/>
            </a:xfrm>
            <a:prstGeom prst="roundRect">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Calibri"/>
                <a:ea typeface="+mn-ea"/>
                <a:cs typeface="+mn-cs"/>
              </a:endParaRPr>
            </a:p>
          </p:txBody>
        </p:sp>
        <p:sp>
          <p:nvSpPr>
            <p:cNvPr id="18" name="Rounded Rectangle 17">
              <a:extLst>
                <a:ext uri="{FF2B5EF4-FFF2-40B4-BE49-F238E27FC236}">
                  <a16:creationId xmlns:a16="http://schemas.microsoft.com/office/drawing/2014/main" id="{A8F95B84-29BB-2825-7D69-3A6098216F83}"/>
                </a:ext>
              </a:extLst>
            </p:cNvPr>
            <p:cNvSpPr/>
            <p:nvPr/>
          </p:nvSpPr>
          <p:spPr>
            <a:xfrm>
              <a:off x="4477914" y="2304001"/>
              <a:ext cx="603802" cy="1267240"/>
            </a:xfrm>
            <a:prstGeom prst="roundRect">
              <a:avLst/>
            </a:pr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5" name="Oval 4">
              <a:extLst>
                <a:ext uri="{FF2B5EF4-FFF2-40B4-BE49-F238E27FC236}">
                  <a16:creationId xmlns:a16="http://schemas.microsoft.com/office/drawing/2014/main" id="{F8CE325D-DA35-D319-7B5C-F3EC141CC69B}"/>
                </a:ext>
              </a:extLst>
            </p:cNvPr>
            <p:cNvSpPr/>
            <p:nvPr/>
          </p:nvSpPr>
          <p:spPr>
            <a:xfrm>
              <a:off x="4799460" y="3214886"/>
              <a:ext cx="220738" cy="27581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19" name="Oval 18">
              <a:extLst>
                <a:ext uri="{FF2B5EF4-FFF2-40B4-BE49-F238E27FC236}">
                  <a16:creationId xmlns:a16="http://schemas.microsoft.com/office/drawing/2014/main" id="{86F90595-5397-ACD3-D5E5-E7A7D18E1225}"/>
                </a:ext>
              </a:extLst>
            </p:cNvPr>
            <p:cNvSpPr/>
            <p:nvPr/>
          </p:nvSpPr>
          <p:spPr>
            <a:xfrm>
              <a:off x="3784896" y="3214886"/>
              <a:ext cx="220738" cy="27581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13" name="Hexagon 12">
              <a:extLst>
                <a:ext uri="{FF2B5EF4-FFF2-40B4-BE49-F238E27FC236}">
                  <a16:creationId xmlns:a16="http://schemas.microsoft.com/office/drawing/2014/main" id="{C37E6244-E159-C01F-2310-191FC910C728}"/>
                </a:ext>
              </a:extLst>
            </p:cNvPr>
            <p:cNvSpPr/>
            <p:nvPr/>
          </p:nvSpPr>
          <p:spPr>
            <a:xfrm>
              <a:off x="4388496" y="2972435"/>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1" name="Hexagon 20">
              <a:extLst>
                <a:ext uri="{FF2B5EF4-FFF2-40B4-BE49-F238E27FC236}">
                  <a16:creationId xmlns:a16="http://schemas.microsoft.com/office/drawing/2014/main" id="{5A8BCD96-8CF6-4EE6-75D5-CC9DB406D7C6}"/>
                </a:ext>
              </a:extLst>
            </p:cNvPr>
            <p:cNvSpPr/>
            <p:nvPr/>
          </p:nvSpPr>
          <p:spPr>
            <a:xfrm>
              <a:off x="4175781" y="2972435"/>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8C92EF12-8668-5012-C437-78A56ADE3521}"/>
                </a:ext>
              </a:extLst>
            </p:cNvPr>
            <p:cNvSpPr/>
            <p:nvPr/>
          </p:nvSpPr>
          <p:spPr>
            <a:xfrm>
              <a:off x="4388496" y="3189748"/>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212B0F71-274D-08AC-3CBF-DD17D37E4737}"/>
                </a:ext>
              </a:extLst>
            </p:cNvPr>
            <p:cNvSpPr/>
            <p:nvPr/>
          </p:nvSpPr>
          <p:spPr>
            <a:xfrm>
              <a:off x="4175781" y="3189748"/>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2ADCE334-20ED-40CA-C5F8-C10CF850383F}"/>
                </a:ext>
              </a:extLst>
            </p:cNvPr>
            <p:cNvSpPr/>
            <p:nvPr/>
          </p:nvSpPr>
          <p:spPr>
            <a:xfrm>
              <a:off x="4388496" y="3407061"/>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D2F2EE44-2BCB-6A3F-5707-F57AAA4C2B76}"/>
                </a:ext>
              </a:extLst>
            </p:cNvPr>
            <p:cNvSpPr/>
            <p:nvPr/>
          </p:nvSpPr>
          <p:spPr>
            <a:xfrm>
              <a:off x="4175781" y="3407061"/>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5619B51F-B5B6-AEDE-8D73-B98B68F448AA}"/>
                </a:ext>
              </a:extLst>
            </p:cNvPr>
            <p:cNvSpPr txBox="1"/>
            <p:nvPr/>
          </p:nvSpPr>
          <p:spPr>
            <a:xfrm>
              <a:off x="3691440" y="2309660"/>
              <a:ext cx="603802" cy="199429"/>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Luminal</a:t>
              </a:r>
            </a:p>
          </p:txBody>
        </p:sp>
        <p:sp>
          <p:nvSpPr>
            <p:cNvPr id="28" name="TextBox 27">
              <a:extLst>
                <a:ext uri="{FF2B5EF4-FFF2-40B4-BE49-F238E27FC236}">
                  <a16:creationId xmlns:a16="http://schemas.microsoft.com/office/drawing/2014/main" id="{483B1654-01AD-2F74-5711-48D44F91DD85}"/>
                </a:ext>
              </a:extLst>
            </p:cNvPr>
            <p:cNvSpPr txBox="1"/>
            <p:nvPr/>
          </p:nvSpPr>
          <p:spPr>
            <a:xfrm>
              <a:off x="4477914" y="2314403"/>
              <a:ext cx="603802" cy="199429"/>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Luminal</a:t>
              </a:r>
            </a:p>
          </p:txBody>
        </p:sp>
        <p:sp>
          <p:nvSpPr>
            <p:cNvPr id="29" name="TextBox 28">
              <a:extLst>
                <a:ext uri="{FF2B5EF4-FFF2-40B4-BE49-F238E27FC236}">
                  <a16:creationId xmlns:a16="http://schemas.microsoft.com/office/drawing/2014/main" id="{B3784B7E-60E9-EB16-F2B0-6F5A79570F92}"/>
                </a:ext>
              </a:extLst>
            </p:cNvPr>
            <p:cNvSpPr txBox="1"/>
            <p:nvPr/>
          </p:nvSpPr>
          <p:spPr>
            <a:xfrm>
              <a:off x="3417967" y="1994060"/>
              <a:ext cx="1967948" cy="199429"/>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Normal Gastric Epithelia</a:t>
              </a:r>
            </a:p>
          </p:txBody>
        </p:sp>
        <p:sp>
          <p:nvSpPr>
            <p:cNvPr id="30" name="Right Arrow 29">
              <a:extLst>
                <a:ext uri="{FF2B5EF4-FFF2-40B4-BE49-F238E27FC236}">
                  <a16:creationId xmlns:a16="http://schemas.microsoft.com/office/drawing/2014/main" id="{5C77DB3E-497B-BAE3-6AA3-D90507DB757E}"/>
                </a:ext>
              </a:extLst>
            </p:cNvPr>
            <p:cNvSpPr/>
            <p:nvPr/>
          </p:nvSpPr>
          <p:spPr>
            <a:xfrm>
              <a:off x="5236791" y="2819806"/>
              <a:ext cx="1080881" cy="279353"/>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55400E3E-9B44-F863-DAA3-F54A4EE31339}"/>
                </a:ext>
              </a:extLst>
            </p:cNvPr>
            <p:cNvSpPr txBox="1"/>
            <p:nvPr/>
          </p:nvSpPr>
          <p:spPr>
            <a:xfrm>
              <a:off x="5178206" y="2429563"/>
              <a:ext cx="1128085" cy="339029"/>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Malignant</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Transformation</a:t>
              </a:r>
            </a:p>
          </p:txBody>
        </p:sp>
        <p:sp>
          <p:nvSpPr>
            <p:cNvPr id="32" name="Freeform 31">
              <a:extLst>
                <a:ext uri="{FF2B5EF4-FFF2-40B4-BE49-F238E27FC236}">
                  <a16:creationId xmlns:a16="http://schemas.microsoft.com/office/drawing/2014/main" id="{530BBD0A-9AB4-1DE3-BBC9-3528E1FEBB4C}"/>
                </a:ext>
              </a:extLst>
            </p:cNvPr>
            <p:cNvSpPr/>
            <p:nvPr/>
          </p:nvSpPr>
          <p:spPr>
            <a:xfrm>
              <a:off x="6317640" y="2365090"/>
              <a:ext cx="896128" cy="1185242"/>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3" name="Freeform 32">
              <a:extLst>
                <a:ext uri="{FF2B5EF4-FFF2-40B4-BE49-F238E27FC236}">
                  <a16:creationId xmlns:a16="http://schemas.microsoft.com/office/drawing/2014/main" id="{E3832811-659E-25DB-7A4E-9F469EE064E5}"/>
                </a:ext>
              </a:extLst>
            </p:cNvPr>
            <p:cNvSpPr/>
            <p:nvPr/>
          </p:nvSpPr>
          <p:spPr>
            <a:xfrm rot="10800000">
              <a:off x="7733469" y="2348543"/>
              <a:ext cx="896128" cy="1185242"/>
            </a:xfrm>
            <a:custGeom>
              <a:avLst/>
              <a:gdLst>
                <a:gd name="connsiteX0" fmla="*/ 665963 w 1194837"/>
                <a:gd name="connsiteY0" fmla="*/ 109330 h 1580322"/>
                <a:gd name="connsiteX1" fmla="*/ 665963 w 1194837"/>
                <a:gd name="connsiteY1" fmla="*/ 109330 h 1580322"/>
                <a:gd name="connsiteX2" fmla="*/ 586450 w 1194837"/>
                <a:gd name="connsiteY2" fmla="*/ 159026 h 1580322"/>
                <a:gd name="connsiteX3" fmla="*/ 496998 w 1194837"/>
                <a:gd name="connsiteY3" fmla="*/ 178904 h 1580322"/>
                <a:gd name="connsiteX4" fmla="*/ 457241 w 1194837"/>
                <a:gd name="connsiteY4" fmla="*/ 198782 h 1580322"/>
                <a:gd name="connsiteX5" fmla="*/ 427424 w 1194837"/>
                <a:gd name="connsiteY5" fmla="*/ 208722 h 1580322"/>
                <a:gd name="connsiteX6" fmla="*/ 367789 w 1194837"/>
                <a:gd name="connsiteY6" fmla="*/ 248478 h 1580322"/>
                <a:gd name="connsiteX7" fmla="*/ 288276 w 1194837"/>
                <a:gd name="connsiteY7" fmla="*/ 318052 h 1580322"/>
                <a:gd name="connsiteX8" fmla="*/ 248519 w 1194837"/>
                <a:gd name="connsiteY8" fmla="*/ 387626 h 1580322"/>
                <a:gd name="connsiteX9" fmla="*/ 238580 w 1194837"/>
                <a:gd name="connsiteY9" fmla="*/ 427382 h 1580322"/>
                <a:gd name="connsiteX10" fmla="*/ 228641 w 1194837"/>
                <a:gd name="connsiteY10" fmla="*/ 477078 h 1580322"/>
                <a:gd name="connsiteX11" fmla="*/ 218702 w 1194837"/>
                <a:gd name="connsiteY11" fmla="*/ 506895 h 1580322"/>
                <a:gd name="connsiteX12" fmla="*/ 198824 w 1194837"/>
                <a:gd name="connsiteY12" fmla="*/ 775252 h 1580322"/>
                <a:gd name="connsiteX13" fmla="*/ 178945 w 1194837"/>
                <a:gd name="connsiteY13" fmla="*/ 894522 h 1580322"/>
                <a:gd name="connsiteX14" fmla="*/ 139189 w 1194837"/>
                <a:gd name="connsiteY14" fmla="*/ 954156 h 1580322"/>
                <a:gd name="connsiteX15" fmla="*/ 99432 w 1194837"/>
                <a:gd name="connsiteY15" fmla="*/ 1003852 h 1580322"/>
                <a:gd name="connsiteX16" fmla="*/ 69615 w 1194837"/>
                <a:gd name="connsiteY16" fmla="*/ 1053548 h 1580322"/>
                <a:gd name="connsiteX17" fmla="*/ 59676 w 1194837"/>
                <a:gd name="connsiteY17" fmla="*/ 1083365 h 1580322"/>
                <a:gd name="connsiteX18" fmla="*/ 19919 w 1194837"/>
                <a:gd name="connsiteY18" fmla="*/ 1143000 h 1580322"/>
                <a:gd name="connsiteX19" fmla="*/ 41 w 1194837"/>
                <a:gd name="connsiteY19" fmla="*/ 1202635 h 1580322"/>
                <a:gd name="connsiteX20" fmla="*/ 9980 w 1194837"/>
                <a:gd name="connsiteY20" fmla="*/ 1431235 h 1580322"/>
                <a:gd name="connsiteX21" fmla="*/ 39798 w 1194837"/>
                <a:gd name="connsiteY21" fmla="*/ 1461052 h 1580322"/>
                <a:gd name="connsiteX22" fmla="*/ 99432 w 1194837"/>
                <a:gd name="connsiteY22" fmla="*/ 1500808 h 1580322"/>
                <a:gd name="connsiteX23" fmla="*/ 228641 w 1194837"/>
                <a:gd name="connsiteY23" fmla="*/ 1530626 h 1580322"/>
                <a:gd name="connsiteX24" fmla="*/ 337971 w 1194837"/>
                <a:gd name="connsiteY24" fmla="*/ 1560443 h 1580322"/>
                <a:gd name="connsiteX25" fmla="*/ 516876 w 1194837"/>
                <a:gd name="connsiteY25" fmla="*/ 1580322 h 1580322"/>
                <a:gd name="connsiteX26" fmla="*/ 844867 w 1194837"/>
                <a:gd name="connsiteY26" fmla="*/ 1570382 h 1580322"/>
                <a:gd name="connsiteX27" fmla="*/ 944258 w 1194837"/>
                <a:gd name="connsiteY27" fmla="*/ 1540565 h 1580322"/>
                <a:gd name="connsiteX28" fmla="*/ 974076 w 1194837"/>
                <a:gd name="connsiteY28" fmla="*/ 1530626 h 1580322"/>
                <a:gd name="connsiteX29" fmla="*/ 1003893 w 1194837"/>
                <a:gd name="connsiteY29" fmla="*/ 1520687 h 1580322"/>
                <a:gd name="connsiteX30" fmla="*/ 1043650 w 1194837"/>
                <a:gd name="connsiteY30" fmla="*/ 1461052 h 1580322"/>
                <a:gd name="connsiteX31" fmla="*/ 1063528 w 1194837"/>
                <a:gd name="connsiteY31" fmla="*/ 1401417 h 1580322"/>
                <a:gd name="connsiteX32" fmla="*/ 1043650 w 1194837"/>
                <a:gd name="connsiteY32" fmla="*/ 1242391 h 1580322"/>
                <a:gd name="connsiteX33" fmla="*/ 1033711 w 1194837"/>
                <a:gd name="connsiteY33" fmla="*/ 1212574 h 1580322"/>
                <a:gd name="connsiteX34" fmla="*/ 1013832 w 1194837"/>
                <a:gd name="connsiteY34" fmla="*/ 1192695 h 1580322"/>
                <a:gd name="connsiteX35" fmla="*/ 1003893 w 1194837"/>
                <a:gd name="connsiteY35" fmla="*/ 1162878 h 1580322"/>
                <a:gd name="connsiteX36" fmla="*/ 964137 w 1194837"/>
                <a:gd name="connsiteY36" fmla="*/ 1143000 h 1580322"/>
                <a:gd name="connsiteX37" fmla="*/ 904502 w 1194837"/>
                <a:gd name="connsiteY37" fmla="*/ 1113182 h 1580322"/>
                <a:gd name="connsiteX38" fmla="*/ 844867 w 1194837"/>
                <a:gd name="connsiteY38" fmla="*/ 1073426 h 1580322"/>
                <a:gd name="connsiteX39" fmla="*/ 824989 w 1194837"/>
                <a:gd name="connsiteY39" fmla="*/ 1043608 h 1580322"/>
                <a:gd name="connsiteX40" fmla="*/ 815050 w 1194837"/>
                <a:gd name="connsiteY40" fmla="*/ 1013791 h 1580322"/>
                <a:gd name="connsiteX41" fmla="*/ 795171 w 1194837"/>
                <a:gd name="connsiteY41" fmla="*/ 993913 h 1580322"/>
                <a:gd name="connsiteX42" fmla="*/ 785232 w 1194837"/>
                <a:gd name="connsiteY42" fmla="*/ 964095 h 1580322"/>
                <a:gd name="connsiteX43" fmla="*/ 795171 w 1194837"/>
                <a:gd name="connsiteY43" fmla="*/ 894522 h 1580322"/>
                <a:gd name="connsiteX44" fmla="*/ 815050 w 1194837"/>
                <a:gd name="connsiteY44" fmla="*/ 874643 h 1580322"/>
                <a:gd name="connsiteX45" fmla="*/ 874684 w 1194837"/>
                <a:gd name="connsiteY45" fmla="*/ 834887 h 1580322"/>
                <a:gd name="connsiteX46" fmla="*/ 944258 w 1194837"/>
                <a:gd name="connsiteY46" fmla="*/ 805069 h 1580322"/>
                <a:gd name="connsiteX47" fmla="*/ 984015 w 1194837"/>
                <a:gd name="connsiteY47" fmla="*/ 775252 h 1580322"/>
                <a:gd name="connsiteX48" fmla="*/ 1023771 w 1194837"/>
                <a:gd name="connsiteY48" fmla="*/ 725556 h 1580322"/>
                <a:gd name="connsiteX49" fmla="*/ 1043650 w 1194837"/>
                <a:gd name="connsiteY49" fmla="*/ 695739 h 1580322"/>
                <a:gd name="connsiteX50" fmla="*/ 1123163 w 1194837"/>
                <a:gd name="connsiteY50" fmla="*/ 606287 h 1580322"/>
                <a:gd name="connsiteX51" fmla="*/ 1133102 w 1194837"/>
                <a:gd name="connsiteY51" fmla="*/ 576469 h 1580322"/>
                <a:gd name="connsiteX52" fmla="*/ 1172858 w 1194837"/>
                <a:gd name="connsiteY52" fmla="*/ 506895 h 1580322"/>
                <a:gd name="connsiteX53" fmla="*/ 1182798 w 1194837"/>
                <a:gd name="connsiteY53" fmla="*/ 467139 h 1580322"/>
                <a:gd name="connsiteX54" fmla="*/ 1192737 w 1194837"/>
                <a:gd name="connsiteY54" fmla="*/ 437322 h 1580322"/>
                <a:gd name="connsiteX55" fmla="*/ 1172858 w 1194837"/>
                <a:gd name="connsiteY55" fmla="*/ 188843 h 1580322"/>
                <a:gd name="connsiteX56" fmla="*/ 1162919 w 1194837"/>
                <a:gd name="connsiteY56" fmla="*/ 119269 h 1580322"/>
                <a:gd name="connsiteX57" fmla="*/ 1133102 w 1194837"/>
                <a:gd name="connsiteY57" fmla="*/ 59635 h 1580322"/>
                <a:gd name="connsiteX58" fmla="*/ 1073467 w 1194837"/>
                <a:gd name="connsiteY58" fmla="*/ 19878 h 1580322"/>
                <a:gd name="connsiteX59" fmla="*/ 993954 w 1194837"/>
                <a:gd name="connsiteY59" fmla="*/ 0 h 1580322"/>
                <a:gd name="connsiteX60" fmla="*/ 894563 w 1194837"/>
                <a:gd name="connsiteY60" fmla="*/ 19878 h 1580322"/>
                <a:gd name="connsiteX61" fmla="*/ 844867 w 1194837"/>
                <a:gd name="connsiteY61" fmla="*/ 59635 h 1580322"/>
                <a:gd name="connsiteX62" fmla="*/ 785232 w 1194837"/>
                <a:gd name="connsiteY62" fmla="*/ 99391 h 1580322"/>
                <a:gd name="connsiteX63" fmla="*/ 725598 w 1194837"/>
                <a:gd name="connsiteY63" fmla="*/ 119269 h 1580322"/>
                <a:gd name="connsiteX64" fmla="*/ 665963 w 1194837"/>
                <a:gd name="connsiteY64" fmla="*/ 109330 h 15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94837" h="1580322">
                  <a:moveTo>
                    <a:pt x="665963" y="109330"/>
                  </a:moveTo>
                  <a:lnTo>
                    <a:pt x="665963" y="109330"/>
                  </a:lnTo>
                  <a:cubicBezTo>
                    <a:pt x="639459" y="125895"/>
                    <a:pt x="614406" y="145048"/>
                    <a:pt x="586450" y="159026"/>
                  </a:cubicBezTo>
                  <a:cubicBezTo>
                    <a:pt x="577094" y="163704"/>
                    <a:pt x="502225" y="177859"/>
                    <a:pt x="496998" y="178904"/>
                  </a:cubicBezTo>
                  <a:cubicBezTo>
                    <a:pt x="483746" y="185530"/>
                    <a:pt x="470859" y="192945"/>
                    <a:pt x="457241" y="198782"/>
                  </a:cubicBezTo>
                  <a:cubicBezTo>
                    <a:pt x="447611" y="202909"/>
                    <a:pt x="436582" y="203634"/>
                    <a:pt x="427424" y="208722"/>
                  </a:cubicBezTo>
                  <a:cubicBezTo>
                    <a:pt x="406540" y="220324"/>
                    <a:pt x="387667" y="235226"/>
                    <a:pt x="367789" y="248478"/>
                  </a:cubicBezTo>
                  <a:cubicBezTo>
                    <a:pt x="336265" y="269493"/>
                    <a:pt x="311536" y="283163"/>
                    <a:pt x="288276" y="318052"/>
                  </a:cubicBezTo>
                  <a:cubicBezTo>
                    <a:pt x="260179" y="360197"/>
                    <a:pt x="273740" y="337185"/>
                    <a:pt x="248519" y="387626"/>
                  </a:cubicBezTo>
                  <a:cubicBezTo>
                    <a:pt x="245206" y="400878"/>
                    <a:pt x="241543" y="414047"/>
                    <a:pt x="238580" y="427382"/>
                  </a:cubicBezTo>
                  <a:cubicBezTo>
                    <a:pt x="234915" y="443873"/>
                    <a:pt x="232738" y="460689"/>
                    <a:pt x="228641" y="477078"/>
                  </a:cubicBezTo>
                  <a:cubicBezTo>
                    <a:pt x="226100" y="487242"/>
                    <a:pt x="222015" y="496956"/>
                    <a:pt x="218702" y="506895"/>
                  </a:cubicBezTo>
                  <a:cubicBezTo>
                    <a:pt x="194901" y="649705"/>
                    <a:pt x="218057" y="496389"/>
                    <a:pt x="198824" y="775252"/>
                  </a:cubicBezTo>
                  <a:cubicBezTo>
                    <a:pt x="198377" y="781740"/>
                    <a:pt x="189641" y="873130"/>
                    <a:pt x="178945" y="894522"/>
                  </a:cubicBezTo>
                  <a:cubicBezTo>
                    <a:pt x="168261" y="915890"/>
                    <a:pt x="152441" y="934278"/>
                    <a:pt x="139189" y="954156"/>
                  </a:cubicBezTo>
                  <a:cubicBezTo>
                    <a:pt x="114111" y="991773"/>
                    <a:pt x="127759" y="975526"/>
                    <a:pt x="99432" y="1003852"/>
                  </a:cubicBezTo>
                  <a:cubicBezTo>
                    <a:pt x="71277" y="1088318"/>
                    <a:pt x="110544" y="985332"/>
                    <a:pt x="69615" y="1053548"/>
                  </a:cubicBezTo>
                  <a:cubicBezTo>
                    <a:pt x="64225" y="1062532"/>
                    <a:pt x="64764" y="1074207"/>
                    <a:pt x="59676" y="1083365"/>
                  </a:cubicBezTo>
                  <a:cubicBezTo>
                    <a:pt x="48074" y="1104249"/>
                    <a:pt x="19919" y="1143000"/>
                    <a:pt x="19919" y="1143000"/>
                  </a:cubicBezTo>
                  <a:cubicBezTo>
                    <a:pt x="13293" y="1162878"/>
                    <a:pt x="-869" y="1181701"/>
                    <a:pt x="41" y="1202635"/>
                  </a:cubicBezTo>
                  <a:cubicBezTo>
                    <a:pt x="3354" y="1278835"/>
                    <a:pt x="-1618" y="1355850"/>
                    <a:pt x="9980" y="1431235"/>
                  </a:cubicBezTo>
                  <a:cubicBezTo>
                    <a:pt x="12117" y="1445128"/>
                    <a:pt x="28703" y="1452422"/>
                    <a:pt x="39798" y="1461052"/>
                  </a:cubicBezTo>
                  <a:cubicBezTo>
                    <a:pt x="58656" y="1475719"/>
                    <a:pt x="76768" y="1493253"/>
                    <a:pt x="99432" y="1500808"/>
                  </a:cubicBezTo>
                  <a:cubicBezTo>
                    <a:pt x="181292" y="1528095"/>
                    <a:pt x="138324" y="1517724"/>
                    <a:pt x="228641" y="1530626"/>
                  </a:cubicBezTo>
                  <a:cubicBezTo>
                    <a:pt x="262884" y="1542040"/>
                    <a:pt x="304340" y="1556706"/>
                    <a:pt x="337971" y="1560443"/>
                  </a:cubicBezTo>
                  <a:lnTo>
                    <a:pt x="516876" y="1580322"/>
                  </a:lnTo>
                  <a:cubicBezTo>
                    <a:pt x="626206" y="1577009"/>
                    <a:pt x="735646" y="1576286"/>
                    <a:pt x="844867" y="1570382"/>
                  </a:cubicBezTo>
                  <a:cubicBezTo>
                    <a:pt x="862797" y="1569413"/>
                    <a:pt x="936326" y="1543209"/>
                    <a:pt x="944258" y="1540565"/>
                  </a:cubicBezTo>
                  <a:lnTo>
                    <a:pt x="974076" y="1530626"/>
                  </a:lnTo>
                  <a:lnTo>
                    <a:pt x="1003893" y="1520687"/>
                  </a:lnTo>
                  <a:cubicBezTo>
                    <a:pt x="1017145" y="1500809"/>
                    <a:pt x="1036095" y="1483717"/>
                    <a:pt x="1043650" y="1461052"/>
                  </a:cubicBezTo>
                  <a:lnTo>
                    <a:pt x="1063528" y="1401417"/>
                  </a:lnTo>
                  <a:cubicBezTo>
                    <a:pt x="1055825" y="1308975"/>
                    <a:pt x="1062111" y="1307004"/>
                    <a:pt x="1043650" y="1242391"/>
                  </a:cubicBezTo>
                  <a:cubicBezTo>
                    <a:pt x="1040772" y="1232317"/>
                    <a:pt x="1039101" y="1221558"/>
                    <a:pt x="1033711" y="1212574"/>
                  </a:cubicBezTo>
                  <a:cubicBezTo>
                    <a:pt x="1028890" y="1204538"/>
                    <a:pt x="1020458" y="1199321"/>
                    <a:pt x="1013832" y="1192695"/>
                  </a:cubicBezTo>
                  <a:cubicBezTo>
                    <a:pt x="1010519" y="1182756"/>
                    <a:pt x="1011301" y="1170286"/>
                    <a:pt x="1003893" y="1162878"/>
                  </a:cubicBezTo>
                  <a:cubicBezTo>
                    <a:pt x="993416" y="1152401"/>
                    <a:pt x="976465" y="1151218"/>
                    <a:pt x="964137" y="1143000"/>
                  </a:cubicBezTo>
                  <a:cubicBezTo>
                    <a:pt x="910969" y="1107555"/>
                    <a:pt x="987795" y="1134007"/>
                    <a:pt x="904502" y="1113182"/>
                  </a:cubicBezTo>
                  <a:cubicBezTo>
                    <a:pt x="884624" y="1099930"/>
                    <a:pt x="858119" y="1093304"/>
                    <a:pt x="844867" y="1073426"/>
                  </a:cubicBezTo>
                  <a:cubicBezTo>
                    <a:pt x="838241" y="1063487"/>
                    <a:pt x="830331" y="1054292"/>
                    <a:pt x="824989" y="1043608"/>
                  </a:cubicBezTo>
                  <a:cubicBezTo>
                    <a:pt x="820304" y="1034237"/>
                    <a:pt x="820440" y="1022775"/>
                    <a:pt x="815050" y="1013791"/>
                  </a:cubicBezTo>
                  <a:cubicBezTo>
                    <a:pt x="810229" y="1005756"/>
                    <a:pt x="801797" y="1000539"/>
                    <a:pt x="795171" y="993913"/>
                  </a:cubicBezTo>
                  <a:cubicBezTo>
                    <a:pt x="791858" y="983974"/>
                    <a:pt x="785232" y="974572"/>
                    <a:pt x="785232" y="964095"/>
                  </a:cubicBezTo>
                  <a:cubicBezTo>
                    <a:pt x="785232" y="940669"/>
                    <a:pt x="787763" y="916746"/>
                    <a:pt x="795171" y="894522"/>
                  </a:cubicBezTo>
                  <a:cubicBezTo>
                    <a:pt x="798134" y="885632"/>
                    <a:pt x="807553" y="880266"/>
                    <a:pt x="815050" y="874643"/>
                  </a:cubicBezTo>
                  <a:cubicBezTo>
                    <a:pt x="834162" y="860309"/>
                    <a:pt x="852020" y="842442"/>
                    <a:pt x="874684" y="834887"/>
                  </a:cubicBezTo>
                  <a:cubicBezTo>
                    <a:pt x="903673" y="825224"/>
                    <a:pt x="916181" y="822617"/>
                    <a:pt x="944258" y="805069"/>
                  </a:cubicBezTo>
                  <a:cubicBezTo>
                    <a:pt x="958305" y="796289"/>
                    <a:pt x="970763" y="785191"/>
                    <a:pt x="984015" y="775252"/>
                  </a:cubicBezTo>
                  <a:cubicBezTo>
                    <a:pt x="1045188" y="683493"/>
                    <a:pt x="967129" y="796358"/>
                    <a:pt x="1023771" y="725556"/>
                  </a:cubicBezTo>
                  <a:cubicBezTo>
                    <a:pt x="1031233" y="716228"/>
                    <a:pt x="1035784" y="704729"/>
                    <a:pt x="1043650" y="695739"/>
                  </a:cubicBezTo>
                  <a:cubicBezTo>
                    <a:pt x="1151118" y="572919"/>
                    <a:pt x="1046720" y="708208"/>
                    <a:pt x="1123163" y="606287"/>
                  </a:cubicBezTo>
                  <a:cubicBezTo>
                    <a:pt x="1126476" y="596348"/>
                    <a:pt x="1128975" y="586099"/>
                    <a:pt x="1133102" y="576469"/>
                  </a:cubicBezTo>
                  <a:cubicBezTo>
                    <a:pt x="1148233" y="541163"/>
                    <a:pt x="1152896" y="536839"/>
                    <a:pt x="1172858" y="506895"/>
                  </a:cubicBezTo>
                  <a:cubicBezTo>
                    <a:pt x="1176171" y="493643"/>
                    <a:pt x="1179045" y="480273"/>
                    <a:pt x="1182798" y="467139"/>
                  </a:cubicBezTo>
                  <a:cubicBezTo>
                    <a:pt x="1185676" y="457066"/>
                    <a:pt x="1192737" y="447799"/>
                    <a:pt x="1192737" y="437322"/>
                  </a:cubicBezTo>
                  <a:cubicBezTo>
                    <a:pt x="1192737" y="239437"/>
                    <a:pt x="1204377" y="283392"/>
                    <a:pt x="1172858" y="188843"/>
                  </a:cubicBezTo>
                  <a:cubicBezTo>
                    <a:pt x="1169545" y="165652"/>
                    <a:pt x="1167513" y="142241"/>
                    <a:pt x="1162919" y="119269"/>
                  </a:cubicBezTo>
                  <a:cubicBezTo>
                    <a:pt x="1159267" y="101008"/>
                    <a:pt x="1147316" y="72073"/>
                    <a:pt x="1133102" y="59635"/>
                  </a:cubicBezTo>
                  <a:cubicBezTo>
                    <a:pt x="1115122" y="43903"/>
                    <a:pt x="1096894" y="24563"/>
                    <a:pt x="1073467" y="19878"/>
                  </a:cubicBezTo>
                  <a:cubicBezTo>
                    <a:pt x="1013498" y="7884"/>
                    <a:pt x="1039797" y="15281"/>
                    <a:pt x="993954" y="0"/>
                  </a:cubicBezTo>
                  <a:cubicBezTo>
                    <a:pt x="968313" y="3663"/>
                    <a:pt x="922319" y="6000"/>
                    <a:pt x="894563" y="19878"/>
                  </a:cubicBezTo>
                  <a:cubicBezTo>
                    <a:pt x="845910" y="44204"/>
                    <a:pt x="881851" y="31897"/>
                    <a:pt x="844867" y="59635"/>
                  </a:cubicBezTo>
                  <a:cubicBezTo>
                    <a:pt x="825755" y="73969"/>
                    <a:pt x="807897" y="91836"/>
                    <a:pt x="785232" y="99391"/>
                  </a:cubicBezTo>
                  <a:lnTo>
                    <a:pt x="725598" y="119269"/>
                  </a:lnTo>
                  <a:cubicBezTo>
                    <a:pt x="691335" y="130690"/>
                    <a:pt x="675902" y="110986"/>
                    <a:pt x="665963" y="109330"/>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4" name="Freeform 33">
              <a:extLst>
                <a:ext uri="{FF2B5EF4-FFF2-40B4-BE49-F238E27FC236}">
                  <a16:creationId xmlns:a16="http://schemas.microsoft.com/office/drawing/2014/main" id="{10479742-E7C0-09D9-22D2-4BCE621299C6}"/>
                </a:ext>
              </a:extLst>
            </p:cNvPr>
            <p:cNvSpPr/>
            <p:nvPr/>
          </p:nvSpPr>
          <p:spPr>
            <a:xfrm>
              <a:off x="7100333" y="2476820"/>
              <a:ext cx="641118" cy="1051148"/>
            </a:xfrm>
            <a:custGeom>
              <a:avLst/>
              <a:gdLst>
                <a:gd name="connsiteX0" fmla="*/ 278354 w 854824"/>
                <a:gd name="connsiteY0" fmla="*/ 367861 h 1401530"/>
                <a:gd name="connsiteX1" fmla="*/ 278354 w 854824"/>
                <a:gd name="connsiteY1" fmla="*/ 367861 h 1401530"/>
                <a:gd name="connsiteX2" fmla="*/ 288293 w 854824"/>
                <a:gd name="connsiteY2" fmla="*/ 278408 h 1401530"/>
                <a:gd name="connsiteX3" fmla="*/ 298233 w 854824"/>
                <a:gd name="connsiteY3" fmla="*/ 248591 h 1401530"/>
                <a:gd name="connsiteX4" fmla="*/ 308172 w 854824"/>
                <a:gd name="connsiteY4" fmla="*/ 208834 h 1401530"/>
                <a:gd name="connsiteX5" fmla="*/ 328050 w 854824"/>
                <a:gd name="connsiteY5" fmla="*/ 149200 h 1401530"/>
                <a:gd name="connsiteX6" fmla="*/ 367807 w 854824"/>
                <a:gd name="connsiteY6" fmla="*/ 109443 h 1401530"/>
                <a:gd name="connsiteX7" fmla="*/ 417502 w 854824"/>
                <a:gd name="connsiteY7" fmla="*/ 59748 h 1401530"/>
                <a:gd name="connsiteX8" fmla="*/ 467198 w 854824"/>
                <a:gd name="connsiteY8" fmla="*/ 29930 h 1401530"/>
                <a:gd name="connsiteX9" fmla="*/ 526833 w 854824"/>
                <a:gd name="connsiteY9" fmla="*/ 113 h 1401530"/>
                <a:gd name="connsiteX10" fmla="*/ 586467 w 854824"/>
                <a:gd name="connsiteY10" fmla="*/ 19991 h 1401530"/>
                <a:gd name="connsiteX11" fmla="*/ 616285 w 854824"/>
                <a:gd name="connsiteY11" fmla="*/ 29930 h 1401530"/>
                <a:gd name="connsiteX12" fmla="*/ 636163 w 854824"/>
                <a:gd name="connsiteY12" fmla="*/ 59748 h 1401530"/>
                <a:gd name="connsiteX13" fmla="*/ 665980 w 854824"/>
                <a:gd name="connsiteY13" fmla="*/ 79626 h 1401530"/>
                <a:gd name="connsiteX14" fmla="*/ 675920 w 854824"/>
                <a:gd name="connsiteY14" fmla="*/ 109443 h 1401530"/>
                <a:gd name="connsiteX15" fmla="*/ 705737 w 854824"/>
                <a:gd name="connsiteY15" fmla="*/ 129321 h 1401530"/>
                <a:gd name="connsiteX16" fmla="*/ 725615 w 854824"/>
                <a:gd name="connsiteY16" fmla="*/ 149200 h 1401530"/>
                <a:gd name="connsiteX17" fmla="*/ 745493 w 854824"/>
                <a:gd name="connsiteY17" fmla="*/ 179017 h 1401530"/>
                <a:gd name="connsiteX18" fmla="*/ 775311 w 854824"/>
                <a:gd name="connsiteY18" fmla="*/ 188956 h 1401530"/>
                <a:gd name="connsiteX19" fmla="*/ 805128 w 854824"/>
                <a:gd name="connsiteY19" fmla="*/ 208834 h 1401530"/>
                <a:gd name="connsiteX20" fmla="*/ 844885 w 854824"/>
                <a:gd name="connsiteY20" fmla="*/ 258530 h 1401530"/>
                <a:gd name="connsiteX21" fmla="*/ 854824 w 854824"/>
                <a:gd name="connsiteY21" fmla="*/ 288348 h 1401530"/>
                <a:gd name="connsiteX22" fmla="*/ 844885 w 854824"/>
                <a:gd name="connsiteY22" fmla="*/ 457313 h 1401530"/>
                <a:gd name="connsiteX23" fmla="*/ 834946 w 854824"/>
                <a:gd name="connsiteY23" fmla="*/ 487130 h 1401530"/>
                <a:gd name="connsiteX24" fmla="*/ 825007 w 854824"/>
                <a:gd name="connsiteY24" fmla="*/ 526887 h 1401530"/>
                <a:gd name="connsiteX25" fmla="*/ 805128 w 854824"/>
                <a:gd name="connsiteY25" fmla="*/ 586521 h 1401530"/>
                <a:gd name="connsiteX26" fmla="*/ 765372 w 854824"/>
                <a:gd name="connsiteY26" fmla="*/ 675974 h 1401530"/>
                <a:gd name="connsiteX27" fmla="*/ 735554 w 854824"/>
                <a:gd name="connsiteY27" fmla="*/ 785304 h 1401530"/>
                <a:gd name="connsiteX28" fmla="*/ 725615 w 854824"/>
                <a:gd name="connsiteY28" fmla="*/ 815121 h 1401530"/>
                <a:gd name="connsiteX29" fmla="*/ 715676 w 854824"/>
                <a:gd name="connsiteY29" fmla="*/ 844939 h 1401530"/>
                <a:gd name="connsiteX30" fmla="*/ 745493 w 854824"/>
                <a:gd name="connsiteY30" fmla="*/ 954269 h 1401530"/>
                <a:gd name="connsiteX31" fmla="*/ 755433 w 854824"/>
                <a:gd name="connsiteY31" fmla="*/ 984087 h 1401530"/>
                <a:gd name="connsiteX32" fmla="*/ 765372 w 854824"/>
                <a:gd name="connsiteY32" fmla="*/ 1013904 h 1401530"/>
                <a:gd name="connsiteX33" fmla="*/ 755433 w 854824"/>
                <a:gd name="connsiteY33" fmla="*/ 1103356 h 1401530"/>
                <a:gd name="connsiteX34" fmla="*/ 745493 w 854824"/>
                <a:gd name="connsiteY34" fmla="*/ 1133174 h 1401530"/>
                <a:gd name="connsiteX35" fmla="*/ 725615 w 854824"/>
                <a:gd name="connsiteY35" fmla="*/ 1212687 h 1401530"/>
                <a:gd name="connsiteX36" fmla="*/ 705737 w 854824"/>
                <a:gd name="connsiteY36" fmla="*/ 1272321 h 1401530"/>
                <a:gd name="connsiteX37" fmla="*/ 675920 w 854824"/>
                <a:gd name="connsiteY37" fmla="*/ 1331956 h 1401530"/>
                <a:gd name="connsiteX38" fmla="*/ 646102 w 854824"/>
                <a:gd name="connsiteY38" fmla="*/ 1351834 h 1401530"/>
                <a:gd name="connsiteX39" fmla="*/ 626224 w 854824"/>
                <a:gd name="connsiteY39" fmla="*/ 1371713 h 1401530"/>
                <a:gd name="connsiteX40" fmla="*/ 516893 w 854824"/>
                <a:gd name="connsiteY40" fmla="*/ 1401530 h 1401530"/>
                <a:gd name="connsiteX41" fmla="*/ 387685 w 854824"/>
                <a:gd name="connsiteY41" fmla="*/ 1391591 h 1401530"/>
                <a:gd name="connsiteX42" fmla="*/ 347928 w 854824"/>
                <a:gd name="connsiteY42" fmla="*/ 1381652 h 1401530"/>
                <a:gd name="connsiteX43" fmla="*/ 288293 w 854824"/>
                <a:gd name="connsiteY43" fmla="*/ 1361774 h 1401530"/>
                <a:gd name="connsiteX44" fmla="*/ 258476 w 854824"/>
                <a:gd name="connsiteY44" fmla="*/ 1351834 h 1401530"/>
                <a:gd name="connsiteX45" fmla="*/ 228659 w 854824"/>
                <a:gd name="connsiteY45" fmla="*/ 1331956 h 1401530"/>
                <a:gd name="connsiteX46" fmla="*/ 198841 w 854824"/>
                <a:gd name="connsiteY46" fmla="*/ 1272321 h 1401530"/>
                <a:gd name="connsiteX47" fmla="*/ 178963 w 854824"/>
                <a:gd name="connsiteY47" fmla="*/ 1242504 h 1401530"/>
                <a:gd name="connsiteX48" fmla="*/ 159085 w 854824"/>
                <a:gd name="connsiteY48" fmla="*/ 1182869 h 1401530"/>
                <a:gd name="connsiteX49" fmla="*/ 139207 w 854824"/>
                <a:gd name="connsiteY49" fmla="*/ 1153052 h 1401530"/>
                <a:gd name="connsiteX50" fmla="*/ 129267 w 854824"/>
                <a:gd name="connsiteY50" fmla="*/ 1123234 h 1401530"/>
                <a:gd name="connsiteX51" fmla="*/ 79572 w 854824"/>
                <a:gd name="connsiteY51" fmla="*/ 1073539 h 1401530"/>
                <a:gd name="connsiteX52" fmla="*/ 19937 w 854824"/>
                <a:gd name="connsiteY52" fmla="*/ 1003965 h 1401530"/>
                <a:gd name="connsiteX53" fmla="*/ 59 w 854824"/>
                <a:gd name="connsiteY53" fmla="*/ 944330 h 1401530"/>
                <a:gd name="connsiteX54" fmla="*/ 29876 w 854824"/>
                <a:gd name="connsiteY54" fmla="*/ 815121 h 1401530"/>
                <a:gd name="connsiteX55" fmla="*/ 59693 w 854824"/>
                <a:gd name="connsiteY55" fmla="*/ 785304 h 1401530"/>
                <a:gd name="connsiteX56" fmla="*/ 119328 w 854824"/>
                <a:gd name="connsiteY56" fmla="*/ 695852 h 1401530"/>
                <a:gd name="connsiteX57" fmla="*/ 159085 w 854824"/>
                <a:gd name="connsiteY57" fmla="*/ 636217 h 1401530"/>
                <a:gd name="connsiteX58" fmla="*/ 178963 w 854824"/>
                <a:gd name="connsiteY58" fmla="*/ 606400 h 1401530"/>
                <a:gd name="connsiteX59" fmla="*/ 218720 w 854824"/>
                <a:gd name="connsiteY59" fmla="*/ 566643 h 1401530"/>
                <a:gd name="connsiteX60" fmla="*/ 228659 w 854824"/>
                <a:gd name="connsiteY60" fmla="*/ 536826 h 1401530"/>
                <a:gd name="connsiteX61" fmla="*/ 248537 w 854824"/>
                <a:gd name="connsiteY61" fmla="*/ 507008 h 1401530"/>
                <a:gd name="connsiteX62" fmla="*/ 268415 w 854824"/>
                <a:gd name="connsiteY62" fmla="*/ 447374 h 1401530"/>
                <a:gd name="connsiteX63" fmla="*/ 278354 w 854824"/>
                <a:gd name="connsiteY63" fmla="*/ 367861 h 1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54824" h="1401530">
                  <a:moveTo>
                    <a:pt x="278354" y="367861"/>
                  </a:moveTo>
                  <a:lnTo>
                    <a:pt x="278354" y="367861"/>
                  </a:lnTo>
                  <a:cubicBezTo>
                    <a:pt x="281667" y="338043"/>
                    <a:pt x="283361" y="308001"/>
                    <a:pt x="288293" y="278408"/>
                  </a:cubicBezTo>
                  <a:cubicBezTo>
                    <a:pt x="290015" y="268074"/>
                    <a:pt x="295355" y="258665"/>
                    <a:pt x="298233" y="248591"/>
                  </a:cubicBezTo>
                  <a:cubicBezTo>
                    <a:pt x="301986" y="235456"/>
                    <a:pt x="304247" y="221918"/>
                    <a:pt x="308172" y="208834"/>
                  </a:cubicBezTo>
                  <a:cubicBezTo>
                    <a:pt x="314193" y="188764"/>
                    <a:pt x="313234" y="164016"/>
                    <a:pt x="328050" y="149200"/>
                  </a:cubicBezTo>
                  <a:cubicBezTo>
                    <a:pt x="341302" y="135948"/>
                    <a:pt x="357411" y="125037"/>
                    <a:pt x="367807" y="109443"/>
                  </a:cubicBezTo>
                  <a:cubicBezTo>
                    <a:pt x="401885" y="58326"/>
                    <a:pt x="370172" y="97613"/>
                    <a:pt x="417502" y="59748"/>
                  </a:cubicBezTo>
                  <a:cubicBezTo>
                    <a:pt x="456483" y="28562"/>
                    <a:pt x="415415" y="47191"/>
                    <a:pt x="467198" y="29930"/>
                  </a:cubicBezTo>
                  <a:cubicBezTo>
                    <a:pt x="478923" y="22113"/>
                    <a:pt x="509197" y="-1847"/>
                    <a:pt x="526833" y="113"/>
                  </a:cubicBezTo>
                  <a:cubicBezTo>
                    <a:pt x="547658" y="2427"/>
                    <a:pt x="566589" y="13365"/>
                    <a:pt x="586467" y="19991"/>
                  </a:cubicBezTo>
                  <a:lnTo>
                    <a:pt x="616285" y="29930"/>
                  </a:lnTo>
                  <a:cubicBezTo>
                    <a:pt x="622911" y="39869"/>
                    <a:pt x="627716" y="51301"/>
                    <a:pt x="636163" y="59748"/>
                  </a:cubicBezTo>
                  <a:cubicBezTo>
                    <a:pt x="644609" y="68195"/>
                    <a:pt x="658518" y="70298"/>
                    <a:pt x="665980" y="79626"/>
                  </a:cubicBezTo>
                  <a:cubicBezTo>
                    <a:pt x="672525" y="87807"/>
                    <a:pt x="669375" y="101262"/>
                    <a:pt x="675920" y="109443"/>
                  </a:cubicBezTo>
                  <a:cubicBezTo>
                    <a:pt x="683382" y="118771"/>
                    <a:pt x="696409" y="121859"/>
                    <a:pt x="705737" y="129321"/>
                  </a:cubicBezTo>
                  <a:cubicBezTo>
                    <a:pt x="713054" y="135175"/>
                    <a:pt x="719761" y="141883"/>
                    <a:pt x="725615" y="149200"/>
                  </a:cubicBezTo>
                  <a:cubicBezTo>
                    <a:pt x="733077" y="158528"/>
                    <a:pt x="736165" y="171555"/>
                    <a:pt x="745493" y="179017"/>
                  </a:cubicBezTo>
                  <a:cubicBezTo>
                    <a:pt x="753674" y="185562"/>
                    <a:pt x="765372" y="185643"/>
                    <a:pt x="775311" y="188956"/>
                  </a:cubicBezTo>
                  <a:cubicBezTo>
                    <a:pt x="785250" y="195582"/>
                    <a:pt x="795800" y="201372"/>
                    <a:pt x="805128" y="208834"/>
                  </a:cubicBezTo>
                  <a:cubicBezTo>
                    <a:pt x="825361" y="225020"/>
                    <a:pt x="830125" y="236390"/>
                    <a:pt x="844885" y="258530"/>
                  </a:cubicBezTo>
                  <a:cubicBezTo>
                    <a:pt x="848198" y="268469"/>
                    <a:pt x="854824" y="277871"/>
                    <a:pt x="854824" y="288348"/>
                  </a:cubicBezTo>
                  <a:cubicBezTo>
                    <a:pt x="854824" y="344767"/>
                    <a:pt x="850499" y="401174"/>
                    <a:pt x="844885" y="457313"/>
                  </a:cubicBezTo>
                  <a:cubicBezTo>
                    <a:pt x="843843" y="467738"/>
                    <a:pt x="837824" y="477056"/>
                    <a:pt x="834946" y="487130"/>
                  </a:cubicBezTo>
                  <a:cubicBezTo>
                    <a:pt x="831193" y="500265"/>
                    <a:pt x="828932" y="513803"/>
                    <a:pt x="825007" y="526887"/>
                  </a:cubicBezTo>
                  <a:cubicBezTo>
                    <a:pt x="818986" y="546957"/>
                    <a:pt x="816751" y="569087"/>
                    <a:pt x="805128" y="586521"/>
                  </a:cubicBezTo>
                  <a:cubicBezTo>
                    <a:pt x="781333" y="622214"/>
                    <a:pt x="775510" y="625283"/>
                    <a:pt x="765372" y="675974"/>
                  </a:cubicBezTo>
                  <a:cubicBezTo>
                    <a:pt x="751323" y="746217"/>
                    <a:pt x="760776" y="709641"/>
                    <a:pt x="735554" y="785304"/>
                  </a:cubicBezTo>
                  <a:lnTo>
                    <a:pt x="725615" y="815121"/>
                  </a:lnTo>
                  <a:lnTo>
                    <a:pt x="715676" y="844939"/>
                  </a:lnTo>
                  <a:cubicBezTo>
                    <a:pt x="729723" y="915176"/>
                    <a:pt x="720274" y="878613"/>
                    <a:pt x="745493" y="954269"/>
                  </a:cubicBezTo>
                  <a:lnTo>
                    <a:pt x="755433" y="984087"/>
                  </a:lnTo>
                  <a:lnTo>
                    <a:pt x="765372" y="1013904"/>
                  </a:lnTo>
                  <a:cubicBezTo>
                    <a:pt x="762059" y="1043721"/>
                    <a:pt x="760365" y="1073763"/>
                    <a:pt x="755433" y="1103356"/>
                  </a:cubicBezTo>
                  <a:cubicBezTo>
                    <a:pt x="753711" y="1113690"/>
                    <a:pt x="748250" y="1123066"/>
                    <a:pt x="745493" y="1133174"/>
                  </a:cubicBezTo>
                  <a:cubicBezTo>
                    <a:pt x="738305" y="1159531"/>
                    <a:pt x="734254" y="1186769"/>
                    <a:pt x="725615" y="1212687"/>
                  </a:cubicBezTo>
                  <a:lnTo>
                    <a:pt x="705737" y="1272321"/>
                  </a:lnTo>
                  <a:cubicBezTo>
                    <a:pt x="697653" y="1296572"/>
                    <a:pt x="695188" y="1312689"/>
                    <a:pt x="675920" y="1331956"/>
                  </a:cubicBezTo>
                  <a:cubicBezTo>
                    <a:pt x="667473" y="1340403"/>
                    <a:pt x="655430" y="1344372"/>
                    <a:pt x="646102" y="1351834"/>
                  </a:cubicBezTo>
                  <a:cubicBezTo>
                    <a:pt x="638785" y="1357688"/>
                    <a:pt x="634605" y="1367522"/>
                    <a:pt x="626224" y="1371713"/>
                  </a:cubicBezTo>
                  <a:cubicBezTo>
                    <a:pt x="592598" y="1388526"/>
                    <a:pt x="553245" y="1394260"/>
                    <a:pt x="516893" y="1401530"/>
                  </a:cubicBezTo>
                  <a:cubicBezTo>
                    <a:pt x="473824" y="1398217"/>
                    <a:pt x="430586" y="1396638"/>
                    <a:pt x="387685" y="1391591"/>
                  </a:cubicBezTo>
                  <a:cubicBezTo>
                    <a:pt x="374118" y="1389995"/>
                    <a:pt x="361012" y="1385577"/>
                    <a:pt x="347928" y="1381652"/>
                  </a:cubicBezTo>
                  <a:cubicBezTo>
                    <a:pt x="327858" y="1375631"/>
                    <a:pt x="308171" y="1368400"/>
                    <a:pt x="288293" y="1361774"/>
                  </a:cubicBezTo>
                  <a:cubicBezTo>
                    <a:pt x="278354" y="1358461"/>
                    <a:pt x="267193" y="1357645"/>
                    <a:pt x="258476" y="1351834"/>
                  </a:cubicBezTo>
                  <a:lnTo>
                    <a:pt x="228659" y="1331956"/>
                  </a:lnTo>
                  <a:cubicBezTo>
                    <a:pt x="171695" y="1246515"/>
                    <a:pt x="239986" y="1354612"/>
                    <a:pt x="198841" y="1272321"/>
                  </a:cubicBezTo>
                  <a:cubicBezTo>
                    <a:pt x="193499" y="1261637"/>
                    <a:pt x="183814" y="1253420"/>
                    <a:pt x="178963" y="1242504"/>
                  </a:cubicBezTo>
                  <a:cubicBezTo>
                    <a:pt x="170453" y="1223356"/>
                    <a:pt x="170708" y="1200303"/>
                    <a:pt x="159085" y="1182869"/>
                  </a:cubicBezTo>
                  <a:cubicBezTo>
                    <a:pt x="152459" y="1172930"/>
                    <a:pt x="144549" y="1163736"/>
                    <a:pt x="139207" y="1153052"/>
                  </a:cubicBezTo>
                  <a:cubicBezTo>
                    <a:pt x="134521" y="1143681"/>
                    <a:pt x="133953" y="1132605"/>
                    <a:pt x="129267" y="1123234"/>
                  </a:cubicBezTo>
                  <a:cubicBezTo>
                    <a:pt x="107732" y="1080164"/>
                    <a:pt x="114359" y="1103357"/>
                    <a:pt x="79572" y="1073539"/>
                  </a:cubicBezTo>
                  <a:cubicBezTo>
                    <a:pt x="42080" y="1041403"/>
                    <a:pt x="43384" y="1039135"/>
                    <a:pt x="19937" y="1003965"/>
                  </a:cubicBezTo>
                  <a:cubicBezTo>
                    <a:pt x="13311" y="984087"/>
                    <a:pt x="1666" y="965222"/>
                    <a:pt x="59" y="944330"/>
                  </a:cubicBezTo>
                  <a:cubicBezTo>
                    <a:pt x="-1112" y="929102"/>
                    <a:pt x="15178" y="829819"/>
                    <a:pt x="29876" y="815121"/>
                  </a:cubicBezTo>
                  <a:cubicBezTo>
                    <a:pt x="39815" y="805182"/>
                    <a:pt x="51064" y="796399"/>
                    <a:pt x="59693" y="785304"/>
                  </a:cubicBezTo>
                  <a:cubicBezTo>
                    <a:pt x="59697" y="785299"/>
                    <a:pt x="109387" y="710764"/>
                    <a:pt x="119328" y="695852"/>
                  </a:cubicBezTo>
                  <a:lnTo>
                    <a:pt x="159085" y="636217"/>
                  </a:lnTo>
                  <a:cubicBezTo>
                    <a:pt x="165711" y="626278"/>
                    <a:pt x="170516" y="614847"/>
                    <a:pt x="178963" y="606400"/>
                  </a:cubicBezTo>
                  <a:lnTo>
                    <a:pt x="218720" y="566643"/>
                  </a:lnTo>
                  <a:cubicBezTo>
                    <a:pt x="222033" y="556704"/>
                    <a:pt x="223974" y="546197"/>
                    <a:pt x="228659" y="536826"/>
                  </a:cubicBezTo>
                  <a:cubicBezTo>
                    <a:pt x="234001" y="526142"/>
                    <a:pt x="243686" y="517924"/>
                    <a:pt x="248537" y="507008"/>
                  </a:cubicBezTo>
                  <a:cubicBezTo>
                    <a:pt x="257047" y="487861"/>
                    <a:pt x="261789" y="467252"/>
                    <a:pt x="268415" y="447374"/>
                  </a:cubicBezTo>
                  <a:cubicBezTo>
                    <a:pt x="279402" y="414414"/>
                    <a:pt x="276698" y="381113"/>
                    <a:pt x="278354" y="367861"/>
                  </a:cubicBezTo>
                  <a:close/>
                </a:path>
              </a:pathLst>
            </a:custGeom>
            <a:solidFill>
              <a:schemeClr val="accent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478354A3-C657-5F86-2DD0-6751FE787871}"/>
                </a:ext>
              </a:extLst>
            </p:cNvPr>
            <p:cNvSpPr/>
            <p:nvPr/>
          </p:nvSpPr>
          <p:spPr>
            <a:xfrm rot="5400000">
              <a:off x="6919245" y="2329999"/>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65C26573-0933-8C8A-3C55-D0D6423E8678}"/>
                </a:ext>
              </a:extLst>
            </p:cNvPr>
            <p:cNvSpPr/>
            <p:nvPr/>
          </p:nvSpPr>
          <p:spPr>
            <a:xfrm rot="5113107">
              <a:off x="6477763" y="2480620"/>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7EAE6A64-07FA-1466-53E0-A0556B485828}"/>
                </a:ext>
              </a:extLst>
            </p:cNvPr>
            <p:cNvSpPr/>
            <p:nvPr/>
          </p:nvSpPr>
          <p:spPr>
            <a:xfrm rot="3958458">
              <a:off x="7251231" y="2525355"/>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764C59B5-E90B-EEEF-0D8F-B41B73F772AF}"/>
                </a:ext>
              </a:extLst>
            </p:cNvPr>
            <p:cNvSpPr/>
            <p:nvPr/>
          </p:nvSpPr>
          <p:spPr>
            <a:xfrm rot="5400000">
              <a:off x="7577456" y="2542434"/>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AC6BA885-B512-A33B-D1C7-D1A3F719DA1A}"/>
                </a:ext>
              </a:extLst>
            </p:cNvPr>
            <p:cNvSpPr/>
            <p:nvPr/>
          </p:nvSpPr>
          <p:spPr>
            <a:xfrm rot="5400000">
              <a:off x="7832516" y="2311052"/>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62EDB0A7-33F5-C8C2-5C19-C28DD09D5191}"/>
                </a:ext>
              </a:extLst>
            </p:cNvPr>
            <p:cNvSpPr/>
            <p:nvPr/>
          </p:nvSpPr>
          <p:spPr>
            <a:xfrm rot="5400000">
              <a:off x="8149058" y="2299469"/>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E6FEC253-9C88-2CC7-122A-043EEB16505A}"/>
                </a:ext>
              </a:extLst>
            </p:cNvPr>
            <p:cNvSpPr/>
            <p:nvPr/>
          </p:nvSpPr>
          <p:spPr>
            <a:xfrm rot="7429559">
              <a:off x="8506170" y="2429469"/>
              <a:ext cx="201268" cy="126724"/>
            </a:xfrm>
            <a:prstGeom prst="hexagon">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A4023FAB-D923-3C8E-D5BA-04A3A6764C25}"/>
                </a:ext>
              </a:extLst>
            </p:cNvPr>
            <p:cNvSpPr txBox="1"/>
            <p:nvPr/>
          </p:nvSpPr>
          <p:spPr>
            <a:xfrm>
              <a:off x="6317642" y="1991239"/>
              <a:ext cx="2397821" cy="199429"/>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Gastric Cancer</a:t>
              </a:r>
            </a:p>
          </p:txBody>
        </p:sp>
        <p:sp>
          <p:nvSpPr>
            <p:cNvPr id="43" name="Oval 42">
              <a:extLst>
                <a:ext uri="{FF2B5EF4-FFF2-40B4-BE49-F238E27FC236}">
                  <a16:creationId xmlns:a16="http://schemas.microsoft.com/office/drawing/2014/main" id="{FBB0B6CB-773C-C809-8AA8-48568609C148}"/>
                </a:ext>
              </a:extLst>
            </p:cNvPr>
            <p:cNvSpPr/>
            <p:nvPr/>
          </p:nvSpPr>
          <p:spPr>
            <a:xfrm rot="19263866">
              <a:off x="6731013" y="3194613"/>
              <a:ext cx="220738" cy="27581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44" name="Oval 43">
              <a:extLst>
                <a:ext uri="{FF2B5EF4-FFF2-40B4-BE49-F238E27FC236}">
                  <a16:creationId xmlns:a16="http://schemas.microsoft.com/office/drawing/2014/main" id="{C4918B1F-8235-1B8E-A0B4-F0F6A0BE05EF}"/>
                </a:ext>
              </a:extLst>
            </p:cNvPr>
            <p:cNvSpPr/>
            <p:nvPr/>
          </p:nvSpPr>
          <p:spPr>
            <a:xfrm rot="19263866" flipH="1">
              <a:off x="7242537" y="3047231"/>
              <a:ext cx="376773" cy="27581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sp>
          <p:nvSpPr>
            <p:cNvPr id="45" name="Oval 44">
              <a:extLst>
                <a:ext uri="{FF2B5EF4-FFF2-40B4-BE49-F238E27FC236}">
                  <a16:creationId xmlns:a16="http://schemas.microsoft.com/office/drawing/2014/main" id="{99848EAA-54A4-2A61-386B-A67F0261FDE9}"/>
                </a:ext>
              </a:extLst>
            </p:cNvPr>
            <p:cNvSpPr/>
            <p:nvPr/>
          </p:nvSpPr>
          <p:spPr>
            <a:xfrm rot="19263866">
              <a:off x="8134390" y="2642241"/>
              <a:ext cx="220738" cy="37370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Calibri"/>
                <a:ea typeface="+mn-ea"/>
                <a:cs typeface="+mn-cs"/>
              </a:endParaRPr>
            </a:p>
          </p:txBody>
        </p:sp>
      </p:grpSp>
      <p:sp>
        <p:nvSpPr>
          <p:cNvPr id="193" name="TextBox 192">
            <a:extLst>
              <a:ext uri="{FF2B5EF4-FFF2-40B4-BE49-F238E27FC236}">
                <a16:creationId xmlns:a16="http://schemas.microsoft.com/office/drawing/2014/main" id="{7866D17A-4036-A202-7CDC-36F9AD9FA871}"/>
              </a:ext>
            </a:extLst>
          </p:cNvPr>
          <p:cNvSpPr txBox="1"/>
          <p:nvPr/>
        </p:nvSpPr>
        <p:spPr bwMode="auto">
          <a:xfrm>
            <a:off x="200582" y="6446977"/>
            <a:ext cx="45792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Baek</a:t>
            </a:r>
            <a:r>
              <a:rPr kumimoji="0" lang="en-US" sz="9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Anticancer Res. 2019;39:6973.</a:t>
            </a:r>
            <a:endParaRPr kumimoji="0" lang="en-US" sz="900" b="1" i="0" u="none" strike="noStrike" kern="1200" cap="none" spc="0" normalizeH="0" baseline="0" noProof="0" dirty="0">
              <a:ln>
                <a:noFill/>
              </a:ln>
              <a:solidFill>
                <a:srgbClr val="4555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1486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7864"/>
          </a:xfrm>
        </p:spPr>
        <p:txBody>
          <a:bodyPr/>
          <a:lstStyle/>
          <a:p>
            <a:r>
              <a:rPr lang="en-US" sz="3200" dirty="0">
                <a:solidFill>
                  <a:srgbClr val="0432FF"/>
                </a:solidFill>
              </a:rPr>
              <a:t>Dr </a:t>
            </a:r>
            <a:r>
              <a:rPr lang="en-US" sz="3200" dirty="0" err="1">
                <a:solidFill>
                  <a:srgbClr val="0432FF"/>
                </a:solidFill>
              </a:rPr>
              <a:t>Janjigian</a:t>
            </a:r>
            <a:r>
              <a:rPr lang="en-US" sz="3200" dirty="0">
                <a:solidFill>
                  <a:srgbClr val="0432FF"/>
                </a:solidFill>
              </a:rPr>
              <a:t> — Disclosures</a:t>
            </a:r>
            <a:br>
              <a:rPr lang="en-US" sz="3200" dirty="0">
                <a:solidFill>
                  <a:srgbClr val="0432FF"/>
                </a:solidFill>
              </a:rPr>
            </a:br>
            <a:r>
              <a:rPr lang="en-US" sz="3200" dirty="0">
                <a:solidFill>
                  <a:srgbClr val="0432FF"/>
                </a:solidFill>
              </a:rPr>
              <a:t>Moderator</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71464" y="1282667"/>
          <a:ext cx="9865097" cy="5283060"/>
        </p:xfrm>
        <a:graphic>
          <a:graphicData uri="http://schemas.openxmlformats.org/drawingml/2006/table">
            <a:tbl>
              <a:tblPr firstRow="1" bandRow="1">
                <a:tableStyleId>{F2DE63D5-997A-4646-A377-4702673A728D}</a:tableStyleId>
              </a:tblPr>
              <a:tblGrid>
                <a:gridCol w="2484277">
                  <a:extLst>
                    <a:ext uri="{9D8B030D-6E8A-4147-A177-3AD203B41FA5}">
                      <a16:colId xmlns:a16="http://schemas.microsoft.com/office/drawing/2014/main" val="20000"/>
                    </a:ext>
                  </a:extLst>
                </a:gridCol>
                <a:gridCol w="7380820">
                  <a:extLst>
                    <a:ext uri="{9D8B030D-6E8A-4147-A177-3AD203B41FA5}">
                      <a16:colId xmlns:a16="http://schemas.microsoft.com/office/drawing/2014/main" val="20001"/>
                    </a:ext>
                  </a:extLst>
                </a:gridCol>
              </a:tblGrid>
              <a:tr h="672960">
                <a:tc>
                  <a:txBody>
                    <a:bodyPr/>
                    <a:lstStyle/>
                    <a:p>
                      <a:r>
                        <a:rPr lang="en-US" sz="17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AstraZeneca Pharmaceuticals LP, Bayer HealthCare Pharmaceuticals, Boehringer Ingelheim Pharmaceuticals Inc, Daiichi Sankyo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46247">
                <a:tc>
                  <a:txBody>
                    <a:bodyPr/>
                    <a:lstStyle/>
                    <a:p>
                      <a:r>
                        <a:rPr lang="en-US" sz="17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t>
                      </a:r>
                      <a:r>
                        <a:rPr lang="en-US" sz="1700" b="0" kern="1200" dirty="0" err="1">
                          <a:solidFill>
                            <a:schemeClr val="tx1"/>
                          </a:solidFill>
                          <a:effectLst/>
                          <a:latin typeface="+mn-lt"/>
                          <a:ea typeface="+mn-ea"/>
                          <a:cs typeface="+mn-cs"/>
                        </a:rPr>
                        <a:t>AlphaSights</a:t>
                      </a:r>
                      <a:r>
                        <a:rPr lang="en-US" sz="1700" b="0" kern="1200" dirty="0">
                          <a:solidFill>
                            <a:schemeClr val="tx1"/>
                          </a:solidFill>
                          <a:effectLst/>
                          <a:latin typeface="+mn-lt"/>
                          <a:ea typeface="+mn-ea"/>
                          <a:cs typeface="+mn-cs"/>
                        </a:rPr>
                        <a:t>, Arcus Biosciences, ARS Pharmaceuticals, </a:t>
                      </a:r>
                      <a:r>
                        <a:rPr lang="en-US" sz="1700" b="0" kern="1200" dirty="0" err="1">
                          <a:solidFill>
                            <a:schemeClr val="tx1"/>
                          </a:solidFill>
                          <a:effectLst/>
                          <a:latin typeface="+mn-lt"/>
                          <a:ea typeface="+mn-ea"/>
                          <a:cs typeface="+mn-cs"/>
                        </a:rPr>
                        <a:t>AskGene</a:t>
                      </a:r>
                      <a:r>
                        <a:rPr lang="en-US" sz="1700" b="0" kern="1200" dirty="0">
                          <a:solidFill>
                            <a:schemeClr val="tx1"/>
                          </a:solidFill>
                          <a:effectLst/>
                          <a:latin typeface="+mn-lt"/>
                          <a:ea typeface="+mn-ea"/>
                          <a:cs typeface="+mn-cs"/>
                        </a:rPr>
                        <a:t> Pharma, Astellas, AstraZeneca Pharmaceuticals LP, Basilea Pharmaceutica Ltd, Bayer HealthCare Pharmaceuticals, </a:t>
                      </a:r>
                      <a:r>
                        <a:rPr lang="en-US" sz="1700" b="0" kern="1200" dirty="0" err="1">
                          <a:solidFill>
                            <a:schemeClr val="tx1"/>
                          </a:solidFill>
                          <a:effectLst/>
                          <a:latin typeface="+mn-lt"/>
                          <a:ea typeface="+mn-ea"/>
                          <a:cs typeface="+mn-cs"/>
                        </a:rPr>
                        <a:t>BeOne</a:t>
                      </a:r>
                      <a:r>
                        <a:rPr lang="en-US" sz="1700" b="0" kern="1200" dirty="0">
                          <a:solidFill>
                            <a:schemeClr val="tx1"/>
                          </a:solidFill>
                          <a:effectLst/>
                          <a:latin typeface="+mn-lt"/>
                          <a:ea typeface="+mn-ea"/>
                          <a:cs typeface="+mn-cs"/>
                        </a:rPr>
                        <a:t>, Boehringer Ingelheim Pharmaceuticals Inc, Bristol Myers Squibb, </a:t>
                      </a:r>
                      <a:r>
                        <a:rPr lang="en-US" sz="1700" b="0" kern="1200" dirty="0" err="1">
                          <a:solidFill>
                            <a:schemeClr val="tx1"/>
                          </a:solidFill>
                          <a:effectLst/>
                          <a:latin typeface="+mn-lt"/>
                          <a:ea typeface="+mn-ea"/>
                          <a:cs typeface="+mn-cs"/>
                        </a:rPr>
                        <a:t>Cencora</a:t>
                      </a:r>
                      <a:r>
                        <a:rPr lang="en-US" sz="1700" b="0" kern="1200" dirty="0">
                          <a:solidFill>
                            <a:schemeClr val="tx1"/>
                          </a:solidFill>
                          <a:effectLst/>
                          <a:latin typeface="+mn-lt"/>
                          <a:ea typeface="+mn-ea"/>
                          <a:cs typeface="+mn-cs"/>
                        </a:rPr>
                        <a:t>, Daiichi Sankyo Inc, Eisai Inc, </a:t>
                      </a:r>
                      <a:r>
                        <a:rPr lang="en-US" sz="1700" b="0" kern="1200" dirty="0" err="1">
                          <a:solidFill>
                            <a:schemeClr val="tx1"/>
                          </a:solidFill>
                          <a:effectLst/>
                          <a:latin typeface="+mn-lt"/>
                          <a:ea typeface="+mn-ea"/>
                          <a:cs typeface="+mn-cs"/>
                        </a:rPr>
                        <a:t>Geneos</a:t>
                      </a:r>
                      <a:r>
                        <a:rPr lang="en-US" sz="1700" b="0" kern="1200" dirty="0">
                          <a:solidFill>
                            <a:schemeClr val="tx1"/>
                          </a:solidFill>
                          <a:effectLst/>
                          <a:latin typeface="+mn-lt"/>
                          <a:ea typeface="+mn-ea"/>
                          <a:cs typeface="+mn-cs"/>
                        </a:rPr>
                        <a:t> Therapeutics, Gilead Sciences Inc, GSK, Guardant Health, HC Wainwright &amp; Co, Health Advances, </a:t>
                      </a:r>
                      <a:r>
                        <a:rPr lang="en-US" sz="1700" b="0" kern="1200" dirty="0" err="1">
                          <a:solidFill>
                            <a:schemeClr val="tx1"/>
                          </a:solidFill>
                          <a:effectLst/>
                          <a:latin typeface="+mn-lt"/>
                          <a:ea typeface="+mn-ea"/>
                          <a:cs typeface="+mn-cs"/>
                        </a:rPr>
                        <a:t>Imugene</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Inspirna</a:t>
                      </a:r>
                      <a:r>
                        <a:rPr lang="en-US" sz="1700" b="0" kern="1200" dirty="0">
                          <a:solidFill>
                            <a:schemeClr val="tx1"/>
                          </a:solidFill>
                          <a:effectLst/>
                          <a:latin typeface="+mn-lt"/>
                          <a:ea typeface="+mn-ea"/>
                          <a:cs typeface="+mn-cs"/>
                        </a:rPr>
                        <a:t>, Lilly, Lynx Health, Merck, Merck Serono, Mersana Therapeutics Inc, </a:t>
                      </a:r>
                      <a:r>
                        <a:rPr lang="en-US" sz="1700" b="0" kern="1200" dirty="0" err="1">
                          <a:solidFill>
                            <a:schemeClr val="tx1"/>
                          </a:solidFill>
                          <a:effectLst/>
                          <a:latin typeface="+mn-lt"/>
                          <a:ea typeface="+mn-ea"/>
                          <a:cs typeface="+mn-cs"/>
                        </a:rPr>
                        <a:t>PeerMD</a:t>
                      </a:r>
                      <a:r>
                        <a:rPr lang="en-US" sz="1700" b="0" kern="1200" dirty="0">
                          <a:solidFill>
                            <a:schemeClr val="tx1"/>
                          </a:solidFill>
                          <a:effectLst/>
                          <a:latin typeface="+mn-lt"/>
                          <a:ea typeface="+mn-ea"/>
                          <a:cs typeface="+mn-cs"/>
                        </a:rPr>
                        <a:t>, Pfizer Inc, Sanofi,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Suzhou </a:t>
                      </a:r>
                      <a:r>
                        <a:rPr lang="en-US" sz="1700" b="0" kern="1200" dirty="0" err="1">
                          <a:solidFill>
                            <a:schemeClr val="tx1"/>
                          </a:solidFill>
                          <a:effectLst/>
                          <a:latin typeface="+mn-lt"/>
                          <a:ea typeface="+mn-ea"/>
                          <a:cs typeface="+mn-cs"/>
                        </a:rPr>
                        <a:t>Liangyihui</a:t>
                      </a:r>
                      <a:r>
                        <a:rPr lang="en-US" sz="1700" b="0" kern="1200" dirty="0">
                          <a:solidFill>
                            <a:schemeClr val="tx1"/>
                          </a:solidFill>
                          <a:effectLst/>
                          <a:latin typeface="+mn-lt"/>
                          <a:ea typeface="+mn-ea"/>
                          <a:cs typeface="+mn-cs"/>
                        </a:rPr>
                        <a:t> Network Technology Co Ltd, </a:t>
                      </a:r>
                      <a:r>
                        <a:rPr lang="en-US" sz="1700" b="0" kern="1200" dirty="0" err="1">
                          <a:solidFill>
                            <a:schemeClr val="tx1"/>
                          </a:solidFill>
                          <a:effectLst/>
                          <a:latin typeface="+mn-lt"/>
                          <a:ea typeface="+mn-ea"/>
                          <a:cs typeface="+mn-cs"/>
                        </a:rPr>
                        <a:t>Zymeworks</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4722650"/>
                  </a:ext>
                </a:extLst>
              </a:tr>
              <a:tr h="824421">
                <a:tc>
                  <a:txBody>
                    <a:bodyPr/>
                    <a:lstStyle/>
                    <a:p>
                      <a:r>
                        <a:rPr lang="en-US" sz="17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Arcus Biosciences, Astellas, AstraZeneca Pharmaceuticals LP, Bayer HealthCare Pharmaceuticals, Bristol Myers Squibb, Genentech, a member of the Roche Group, </a:t>
                      </a:r>
                      <a:r>
                        <a:rPr lang="en-US" sz="1700" b="0" kern="1200" dirty="0" err="1">
                          <a:solidFill>
                            <a:schemeClr val="tx1"/>
                          </a:solidFill>
                          <a:effectLst/>
                          <a:latin typeface="+mn-lt"/>
                          <a:ea typeface="+mn-ea"/>
                          <a:cs typeface="+mn-cs"/>
                        </a:rPr>
                        <a:t>Inspirna</a:t>
                      </a:r>
                      <a:r>
                        <a:rPr lang="en-US" sz="1700" b="0" kern="1200" dirty="0">
                          <a:solidFill>
                            <a:schemeClr val="tx1"/>
                          </a:solidFill>
                          <a:effectLst/>
                          <a:latin typeface="+mn-lt"/>
                          <a:ea typeface="+mn-ea"/>
                          <a:cs typeface="+mn-cs"/>
                        </a:rPr>
                        <a:t>, Lilly, Merck, </a:t>
                      </a:r>
                      <a:r>
                        <a:rPr lang="en-US" sz="1700" b="0" kern="1200" dirty="0" err="1">
                          <a:solidFill>
                            <a:schemeClr val="tx1"/>
                          </a:solidFill>
                          <a:effectLst/>
                          <a:latin typeface="+mn-lt"/>
                          <a:ea typeface="+mn-ea"/>
                          <a:cs typeface="+mn-cs"/>
                        </a:rPr>
                        <a:t>Transcenta</a:t>
                      </a:r>
                      <a:endParaRPr lang="en-US" sz="17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709959"/>
                  </a:ext>
                </a:extLst>
              </a:tr>
              <a:tr h="1475269">
                <a:tc>
                  <a:txBody>
                    <a:bodyPr/>
                    <a:lstStyle/>
                    <a:p>
                      <a:r>
                        <a:rPr lang="en-US" sz="17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Clinical Care Options, Cycle for Survival, Debbie’s Dream Foundation, </a:t>
                      </a:r>
                      <a:r>
                        <a:rPr lang="en-US" sz="1700" b="0" kern="1200" dirty="0" err="1">
                          <a:solidFill>
                            <a:schemeClr val="tx1"/>
                          </a:solidFill>
                          <a:effectLst/>
                          <a:latin typeface="+mn-lt"/>
                          <a:ea typeface="+mn-ea"/>
                          <a:cs typeface="+mn-cs"/>
                        </a:rPr>
                        <a:t>eChinaHealth</a:t>
                      </a:r>
                      <a:r>
                        <a:rPr lang="en-US" sz="1700" b="0" kern="1200" dirty="0">
                          <a:solidFill>
                            <a:schemeClr val="tx1"/>
                          </a:solidFill>
                          <a:effectLst/>
                          <a:latin typeface="+mn-lt"/>
                          <a:ea typeface="+mn-ea"/>
                          <a:cs typeface="+mn-cs"/>
                        </a:rPr>
                        <a:t>, ED </a:t>
                      </a:r>
                      <a:r>
                        <a:rPr lang="en-US" sz="1700" b="0" kern="1200" dirty="0" err="1">
                          <a:solidFill>
                            <a:schemeClr val="tx1"/>
                          </a:solidFill>
                          <a:effectLst/>
                          <a:latin typeface="+mn-lt"/>
                          <a:ea typeface="+mn-ea"/>
                          <a:cs typeface="+mn-cs"/>
                        </a:rPr>
                        <a:t>Medresources</a:t>
                      </a:r>
                      <a:r>
                        <a:rPr lang="en-US" sz="1700" b="0" kern="1200" dirty="0">
                          <a:solidFill>
                            <a:schemeClr val="tx1"/>
                          </a:solidFill>
                          <a:effectLst/>
                          <a:latin typeface="+mn-lt"/>
                          <a:ea typeface="+mn-ea"/>
                          <a:cs typeface="+mn-cs"/>
                        </a:rPr>
                        <a:t> Inc, Fred’s Team, HMP, i3Health, </a:t>
                      </a:r>
                      <a:r>
                        <a:rPr lang="en-US" sz="1700" b="0" kern="1200" dirty="0" err="1">
                          <a:solidFill>
                            <a:schemeClr val="tx1"/>
                          </a:solidFill>
                          <a:effectLst/>
                          <a:latin typeface="+mn-lt"/>
                          <a:ea typeface="+mn-ea"/>
                          <a:cs typeface="+mn-cs"/>
                        </a:rPr>
                        <a:t>Imedex</a:t>
                      </a:r>
                      <a:r>
                        <a:rPr lang="en-US" sz="1700" b="0" kern="1200" dirty="0">
                          <a:solidFill>
                            <a:schemeClr val="tx1"/>
                          </a:solidFill>
                          <a:effectLst/>
                          <a:latin typeface="+mn-lt"/>
                          <a:ea typeface="+mn-ea"/>
                          <a:cs typeface="+mn-cs"/>
                        </a:rPr>
                        <a:t>, Mashup Media LLC, Master Clinician Alliance, MJH Life Sciences, National Cancer Institute, </a:t>
                      </a:r>
                      <a:r>
                        <a:rPr lang="en-US" sz="1700" b="0" kern="1200" dirty="0" err="1">
                          <a:solidFill>
                            <a:schemeClr val="tx1"/>
                          </a:solidFill>
                          <a:effectLst/>
                          <a:latin typeface="+mn-lt"/>
                          <a:ea typeface="+mn-ea"/>
                          <a:cs typeface="+mn-cs"/>
                        </a:rPr>
                        <a:t>OncoDaily</a:t>
                      </a:r>
                      <a:r>
                        <a:rPr lang="en-US" sz="1700" b="0" kern="1200" dirty="0">
                          <a:solidFill>
                            <a:schemeClr val="tx1"/>
                          </a:solidFill>
                          <a:effectLst/>
                          <a:latin typeface="+mn-lt"/>
                          <a:ea typeface="+mn-ea"/>
                          <a:cs typeface="+mn-cs"/>
                        </a:rPr>
                        <a:t> (stock options), Paradigm Medical Communications, </a:t>
                      </a:r>
                      <a:r>
                        <a:rPr lang="en-US" sz="1700" b="0" kern="1200" dirty="0" err="1">
                          <a:solidFill>
                            <a:schemeClr val="tx1"/>
                          </a:solidFill>
                          <a:effectLst/>
                          <a:latin typeface="+mn-lt"/>
                          <a:ea typeface="+mn-ea"/>
                          <a:cs typeface="+mn-cs"/>
                        </a:rPr>
                        <a:t>PeerView</a:t>
                      </a:r>
                      <a:r>
                        <a:rPr lang="en-US" sz="1700" b="0" kern="1200" dirty="0">
                          <a:solidFill>
                            <a:schemeClr val="tx1"/>
                          </a:solidFill>
                          <a:effectLst/>
                          <a:latin typeface="+mn-lt"/>
                          <a:ea typeface="+mn-ea"/>
                          <a:cs typeface="+mn-cs"/>
                        </a:rPr>
                        <a:t>, Physician Education Resource (PER), Stand Up 2 Cancer, Talem Health, </a:t>
                      </a:r>
                      <a:r>
                        <a:rPr lang="en-US" sz="1700" b="0" kern="1200" dirty="0" err="1">
                          <a:solidFill>
                            <a:schemeClr val="tx1"/>
                          </a:solidFill>
                          <a:effectLst/>
                          <a:latin typeface="+mn-lt"/>
                          <a:ea typeface="+mn-ea"/>
                          <a:cs typeface="+mn-cs"/>
                        </a:rPr>
                        <a:t>TotalCME</a:t>
                      </a:r>
                      <a:r>
                        <a:rPr lang="en-US" sz="1700" b="0" kern="1200" dirty="0">
                          <a:solidFill>
                            <a:schemeClr val="tx1"/>
                          </a:solidFill>
                          <a:effectLst/>
                          <a:latin typeface="+mn-lt"/>
                          <a:ea typeface="+mn-ea"/>
                          <a:cs typeface="+mn-cs"/>
                        </a:rPr>
                        <a:t>, US Department of Defense, WebMD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4263072"/>
                  </a:ext>
                </a:extLst>
              </a:tr>
            </a:tbl>
          </a:graphicData>
        </a:graphic>
      </p:graphicFrame>
    </p:spTree>
    <p:custDataLst>
      <p:tags r:id="rId1"/>
    </p:custDataLst>
    <p:extLst>
      <p:ext uri="{BB962C8B-B14F-4D97-AF65-F5344CB8AC3E}">
        <p14:creationId xmlns:p14="http://schemas.microsoft.com/office/powerpoint/2010/main" val="2499534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752E-345D-C42E-F051-AFBFBDF3D1F3}"/>
              </a:ext>
            </a:extLst>
          </p:cNvPr>
          <p:cNvSpPr txBox="1">
            <a:spLocks/>
          </p:cNvSpPr>
          <p:nvPr/>
        </p:nvSpPr>
        <p:spPr bwMode="auto">
          <a:xfrm>
            <a:off x="2018704" y="87407"/>
            <a:ext cx="8154591" cy="827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Claudin18.2</a:t>
            </a:r>
            <a:r>
              <a:rPr kumimoji="0" lang="en-US" sz="3200" b="1" i="0" u="none" strike="noStrike" kern="0" cap="none" spc="0" normalizeH="0" baseline="0" noProof="0" dirty="0">
                <a:ln>
                  <a:noFill/>
                </a:ln>
                <a:solidFill>
                  <a:srgbClr val="455560"/>
                </a:solidFill>
                <a:effectLst/>
                <a:uLnTx/>
                <a:uFillTx/>
                <a:latin typeface="Calibri"/>
                <a:ea typeface="+mj-ea"/>
                <a:cs typeface="Arial" panose="020B0604020202020204" pitchFamily="34" charset="0"/>
              </a:rPr>
              <a:t>: </a:t>
            </a:r>
            <a:r>
              <a:rPr kumimoji="0" lang="en-US" sz="3200" b="1" i="0" u="none" strike="noStrike" kern="0" cap="none" spc="0" normalizeH="0" baseline="0" noProof="0" dirty="0">
                <a:ln>
                  <a:noFill/>
                </a:ln>
                <a:solidFill>
                  <a:srgbClr val="455560"/>
                </a:solidFill>
                <a:effectLst/>
                <a:uLnTx/>
                <a:uFillTx/>
                <a:latin typeface="Calibri" panose="020F0502020204030204" pitchFamily="34" charset="0"/>
                <a:ea typeface="+mj-ea"/>
                <a:cs typeface="+mj-cs"/>
              </a:rPr>
              <a:t>Characteristics and Overlap</a:t>
            </a:r>
          </a:p>
        </p:txBody>
      </p:sp>
      <p:sp>
        <p:nvSpPr>
          <p:cNvPr id="3" name="TextBox 2">
            <a:extLst>
              <a:ext uri="{FF2B5EF4-FFF2-40B4-BE49-F238E27FC236}">
                <a16:creationId xmlns:a16="http://schemas.microsoft.com/office/drawing/2014/main" id="{62C46EA8-9C48-C120-01CD-75FD1E5A13D2}"/>
              </a:ext>
            </a:extLst>
          </p:cNvPr>
          <p:cNvSpPr txBox="1"/>
          <p:nvPr/>
        </p:nvSpPr>
        <p:spPr bwMode="auto">
          <a:xfrm>
            <a:off x="8378384" y="6518551"/>
            <a:ext cx="45792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Maeng et al. ESMO Gastro </a:t>
            </a:r>
            <a:r>
              <a:rPr kumimoji="0" lang="en-US" sz="1100" b="0" i="0" u="none" strike="noStrike" kern="1200" cap="none" spc="0" normalizeH="0" baseline="0" noProof="0" dirty="0" err="1">
                <a:ln>
                  <a:noFill/>
                </a:ln>
                <a:solidFill>
                  <a:srgbClr val="000000"/>
                </a:solidFill>
                <a:effectLst/>
                <a:uLnTx/>
                <a:uFillTx/>
                <a:latin typeface="Calibri"/>
                <a:ea typeface="+mn-ea"/>
                <a:cs typeface="+mn-cs"/>
              </a:rPr>
              <a:t>Onc</a:t>
            </a:r>
            <a:r>
              <a:rPr kumimoji="0" lang="en-US" sz="1100" b="0" i="0" u="none" strike="noStrike" kern="1200" cap="none" spc="0" normalizeH="0" baseline="0" noProof="0" dirty="0">
                <a:ln>
                  <a:noFill/>
                </a:ln>
                <a:solidFill>
                  <a:srgbClr val="000000"/>
                </a:solidFill>
                <a:effectLst/>
                <a:uLnTx/>
                <a:uFillTx/>
                <a:latin typeface="Calibri"/>
                <a:ea typeface="+mn-ea"/>
                <a:cs typeface="+mn-cs"/>
              </a:rPr>
              <a:t> 2026</a:t>
            </a:r>
          </a:p>
        </p:txBody>
      </p:sp>
      <p:pic>
        <p:nvPicPr>
          <p:cNvPr id="5" name="Picture 4">
            <a:extLst>
              <a:ext uri="{FF2B5EF4-FFF2-40B4-BE49-F238E27FC236}">
                <a16:creationId xmlns:a16="http://schemas.microsoft.com/office/drawing/2014/main" id="{8D32FA6C-867A-1C4D-961E-222E60B49366}"/>
              </a:ext>
            </a:extLst>
          </p:cNvPr>
          <p:cNvPicPr>
            <a:picLocks noChangeAspect="1"/>
          </p:cNvPicPr>
          <p:nvPr/>
        </p:nvPicPr>
        <p:blipFill>
          <a:blip r:embed="rId2"/>
          <a:stretch>
            <a:fillRect/>
          </a:stretch>
        </p:blipFill>
        <p:spPr>
          <a:xfrm>
            <a:off x="6198245" y="836623"/>
            <a:ext cx="4790276" cy="2926080"/>
          </a:xfrm>
          <a:prstGeom prst="rect">
            <a:avLst/>
          </a:prstGeom>
        </p:spPr>
      </p:pic>
      <p:pic>
        <p:nvPicPr>
          <p:cNvPr id="7" name="Picture 6">
            <a:extLst>
              <a:ext uri="{FF2B5EF4-FFF2-40B4-BE49-F238E27FC236}">
                <a16:creationId xmlns:a16="http://schemas.microsoft.com/office/drawing/2014/main" id="{A92A194E-0226-6B93-ED4F-89BC0D53E7AD}"/>
              </a:ext>
            </a:extLst>
          </p:cNvPr>
          <p:cNvPicPr>
            <a:picLocks noChangeAspect="1"/>
          </p:cNvPicPr>
          <p:nvPr/>
        </p:nvPicPr>
        <p:blipFill>
          <a:blip r:embed="rId3"/>
          <a:stretch>
            <a:fillRect/>
          </a:stretch>
        </p:blipFill>
        <p:spPr>
          <a:xfrm>
            <a:off x="1847891" y="3477055"/>
            <a:ext cx="7772400" cy="2926080"/>
          </a:xfrm>
          <a:prstGeom prst="rect">
            <a:avLst/>
          </a:prstGeom>
        </p:spPr>
      </p:pic>
      <p:sp>
        <p:nvSpPr>
          <p:cNvPr id="8" name="TextBox 7">
            <a:extLst>
              <a:ext uri="{FF2B5EF4-FFF2-40B4-BE49-F238E27FC236}">
                <a16:creationId xmlns:a16="http://schemas.microsoft.com/office/drawing/2014/main" id="{8CFC03E9-72FE-E02A-592A-6881B5FEFA75}"/>
              </a:ext>
            </a:extLst>
          </p:cNvPr>
          <p:cNvSpPr txBox="1"/>
          <p:nvPr/>
        </p:nvSpPr>
        <p:spPr bwMode="auto">
          <a:xfrm>
            <a:off x="2599037" y="1816444"/>
            <a:ext cx="21885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More prevalent in GC</a:t>
            </a:r>
          </a:p>
          <a:p>
            <a:pPr marL="0" marR="0" lvl="0" indent="0" algn="l" defTabSz="457200" rtl="0" eaLnBrk="1" fontAlgn="auto"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 sole biomarker</a:t>
            </a:r>
          </a:p>
        </p:txBody>
      </p:sp>
    </p:spTree>
    <p:extLst>
      <p:ext uri="{BB962C8B-B14F-4D97-AF65-F5344CB8AC3E}">
        <p14:creationId xmlns:p14="http://schemas.microsoft.com/office/powerpoint/2010/main" val="3543262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D07B1E-2BD1-E8D7-BCC6-C05E4928C3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579CA6-809B-B09F-C06C-C2E5EBC25040}"/>
              </a:ext>
            </a:extLst>
          </p:cNvPr>
          <p:cNvSpPr>
            <a:spLocks noGrp="1"/>
          </p:cNvSpPr>
          <p:nvPr>
            <p:ph type="title"/>
          </p:nvPr>
        </p:nvSpPr>
        <p:spPr>
          <a:xfrm>
            <a:off x="1508760" y="558245"/>
            <a:ext cx="9144000" cy="457200"/>
          </a:xfrm>
        </p:spPr>
        <p:txBody>
          <a:bodyPr/>
          <a:lstStyle/>
          <a:p>
            <a:pPr algn="ctr"/>
            <a:r>
              <a:rPr lang="en-US" sz="3200" dirty="0"/>
              <a:t>SPOTLIGHT/GLOW Study Design</a:t>
            </a:r>
          </a:p>
        </p:txBody>
      </p:sp>
      <p:grpSp>
        <p:nvGrpSpPr>
          <p:cNvPr id="7" name="Group 6">
            <a:extLst>
              <a:ext uri="{FF2B5EF4-FFF2-40B4-BE49-F238E27FC236}">
                <a16:creationId xmlns:a16="http://schemas.microsoft.com/office/drawing/2014/main" id="{99065460-30D1-1991-832F-29A3C085071C}"/>
              </a:ext>
            </a:extLst>
          </p:cNvPr>
          <p:cNvGrpSpPr/>
          <p:nvPr/>
        </p:nvGrpSpPr>
        <p:grpSpPr>
          <a:xfrm>
            <a:off x="242114" y="1619590"/>
            <a:ext cx="11697638" cy="3536505"/>
            <a:chOff x="1866876" y="2146636"/>
            <a:chExt cx="8526427" cy="2577764"/>
          </a:xfrm>
        </p:grpSpPr>
        <p:pic>
          <p:nvPicPr>
            <p:cNvPr id="3" name="Content Placeholder 4">
              <a:extLst>
                <a:ext uri="{FF2B5EF4-FFF2-40B4-BE49-F238E27FC236}">
                  <a16:creationId xmlns:a16="http://schemas.microsoft.com/office/drawing/2014/main" id="{75C8B43E-C1BC-B9B2-1903-911D5A0D2E59}"/>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866876" y="2590800"/>
              <a:ext cx="3920490" cy="2133600"/>
            </a:xfrm>
            <a:prstGeom prst="rect">
              <a:avLst/>
            </a:prstGeom>
          </p:spPr>
        </p:pic>
        <p:pic>
          <p:nvPicPr>
            <p:cNvPr id="5" name="Picture 4" descr="A diagram of a cycle&#10;&#10;Description automatically generated">
              <a:extLst>
                <a:ext uri="{FF2B5EF4-FFF2-40B4-BE49-F238E27FC236}">
                  <a16:creationId xmlns:a16="http://schemas.microsoft.com/office/drawing/2014/main" id="{C10CD009-76C9-0B6F-C12E-63AFD0882BFC}"/>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132095" y="2857500"/>
              <a:ext cx="4261208" cy="1600200"/>
            </a:xfrm>
            <a:prstGeom prst="rect">
              <a:avLst/>
            </a:prstGeom>
          </p:spPr>
        </p:pic>
        <p:sp>
          <p:nvSpPr>
            <p:cNvPr id="6" name="TextBox 5">
              <a:extLst>
                <a:ext uri="{FF2B5EF4-FFF2-40B4-BE49-F238E27FC236}">
                  <a16:creationId xmlns:a16="http://schemas.microsoft.com/office/drawing/2014/main" id="{673C97C4-887F-EBDA-1997-66063ECD9821}"/>
                </a:ext>
              </a:extLst>
            </p:cNvPr>
            <p:cNvSpPr txBox="1"/>
            <p:nvPr/>
          </p:nvSpPr>
          <p:spPr>
            <a:xfrm>
              <a:off x="2971802" y="2146636"/>
              <a:ext cx="194316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cs typeface="+mn-cs"/>
                </a:rPr>
                <a:t>SPOTLIGHT</a:t>
              </a:r>
            </a:p>
          </p:txBody>
        </p:sp>
        <p:sp>
          <p:nvSpPr>
            <p:cNvPr id="9" name="TextBox 8">
              <a:extLst>
                <a:ext uri="{FF2B5EF4-FFF2-40B4-BE49-F238E27FC236}">
                  <a16:creationId xmlns:a16="http://schemas.microsoft.com/office/drawing/2014/main" id="{FAEA8D6A-E764-69D2-7E03-E71CD77F1606}"/>
                </a:ext>
              </a:extLst>
            </p:cNvPr>
            <p:cNvSpPr txBox="1"/>
            <p:nvPr/>
          </p:nvSpPr>
          <p:spPr>
            <a:xfrm>
              <a:off x="7772400" y="2151649"/>
              <a:ext cx="114005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cs typeface="+mn-cs"/>
                </a:rPr>
                <a:t>GLOW</a:t>
              </a:r>
            </a:p>
          </p:txBody>
        </p:sp>
      </p:grpSp>
      <p:sp>
        <p:nvSpPr>
          <p:cNvPr id="2" name="TextBox 1">
            <a:extLst>
              <a:ext uri="{FF2B5EF4-FFF2-40B4-BE49-F238E27FC236}">
                <a16:creationId xmlns:a16="http://schemas.microsoft.com/office/drawing/2014/main" id="{058A0119-7BCD-E835-1DDF-687AA7A9CFEB}"/>
              </a:ext>
            </a:extLst>
          </p:cNvPr>
          <p:cNvSpPr txBox="1"/>
          <p:nvPr/>
        </p:nvSpPr>
        <p:spPr>
          <a:xfrm>
            <a:off x="1524000" y="6490255"/>
            <a:ext cx="91440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Shitara K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N Engl J Med.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2024;391(12):1159-1163.</a:t>
            </a:r>
          </a:p>
        </p:txBody>
      </p:sp>
    </p:spTree>
    <p:extLst>
      <p:ext uri="{BB962C8B-B14F-4D97-AF65-F5344CB8AC3E}">
        <p14:creationId xmlns:p14="http://schemas.microsoft.com/office/powerpoint/2010/main" val="10981417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C07486-626A-624E-1E4E-CC2ADB991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495B8-3B0C-ADD4-2893-620173593149}"/>
              </a:ext>
            </a:extLst>
          </p:cNvPr>
          <p:cNvSpPr>
            <a:spLocks noGrp="1"/>
          </p:cNvSpPr>
          <p:nvPr>
            <p:ph type="title"/>
          </p:nvPr>
        </p:nvSpPr>
        <p:spPr/>
        <p:txBody>
          <a:bodyPr/>
          <a:lstStyle/>
          <a:p>
            <a:pPr algn="ctr"/>
            <a:r>
              <a:rPr lang="en-US" sz="3200" dirty="0"/>
              <a:t>SPOTLIGHT/GLOW Combined PFS</a:t>
            </a:r>
          </a:p>
        </p:txBody>
      </p:sp>
      <p:pic>
        <p:nvPicPr>
          <p:cNvPr id="6" name="Picture 2">
            <a:extLst>
              <a:ext uri="{FF2B5EF4-FFF2-40B4-BE49-F238E27FC236}">
                <a16:creationId xmlns:a16="http://schemas.microsoft.com/office/drawing/2014/main" id="{6903D822-107E-6253-0FEB-9604F7F2880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4030" y="1341441"/>
            <a:ext cx="10123901" cy="48379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7F5EF5-8F83-4923-2856-1EA2567BE576}"/>
              </a:ext>
            </a:extLst>
          </p:cNvPr>
          <p:cNvSpPr txBox="1"/>
          <p:nvPr/>
        </p:nvSpPr>
        <p:spPr>
          <a:xfrm>
            <a:off x="1524000" y="6496761"/>
            <a:ext cx="91440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Shitara K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N Engl J Med.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2024;391(12):1159-1163.</a:t>
            </a:r>
          </a:p>
        </p:txBody>
      </p:sp>
    </p:spTree>
    <p:extLst>
      <p:ext uri="{BB962C8B-B14F-4D97-AF65-F5344CB8AC3E}">
        <p14:creationId xmlns:p14="http://schemas.microsoft.com/office/powerpoint/2010/main" val="1562573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66DD37-8F84-67B2-C17C-B0337DFDA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0F60A-E059-53DC-6B2D-8BD26F5081C9}"/>
              </a:ext>
            </a:extLst>
          </p:cNvPr>
          <p:cNvSpPr>
            <a:spLocks noGrp="1"/>
          </p:cNvSpPr>
          <p:nvPr>
            <p:ph type="title"/>
          </p:nvPr>
        </p:nvSpPr>
        <p:spPr>
          <a:xfrm>
            <a:off x="609759" y="53516"/>
            <a:ext cx="10872444" cy="1103313"/>
          </a:xfrm>
        </p:spPr>
        <p:txBody>
          <a:bodyPr/>
          <a:lstStyle/>
          <a:p>
            <a:pPr algn="ctr"/>
            <a:r>
              <a:rPr lang="en-US" sz="3200" dirty="0"/>
              <a:t>SPOTLIGHT/GLOW Combined OS</a:t>
            </a:r>
          </a:p>
        </p:txBody>
      </p:sp>
      <p:pic>
        <p:nvPicPr>
          <p:cNvPr id="6" name="Picture 2">
            <a:extLst>
              <a:ext uri="{FF2B5EF4-FFF2-40B4-BE49-F238E27FC236}">
                <a16:creationId xmlns:a16="http://schemas.microsoft.com/office/drawing/2014/main" id="{19AA58DD-3D53-226E-687E-FE6364A61A8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771"/>
          <a:stretch>
            <a:fillRect/>
          </a:stretch>
        </p:blipFill>
        <p:spPr bwMode="auto">
          <a:xfrm>
            <a:off x="1011031" y="1156829"/>
            <a:ext cx="10169938" cy="522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1CC8852-8920-907D-A366-F873943C0FDD}"/>
              </a:ext>
            </a:extLst>
          </p:cNvPr>
          <p:cNvSpPr txBox="1"/>
          <p:nvPr/>
        </p:nvSpPr>
        <p:spPr>
          <a:xfrm>
            <a:off x="1524000" y="6558263"/>
            <a:ext cx="91440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Shitara K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N Engl J Med.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2024;391(12):1159-1163.</a:t>
            </a:r>
          </a:p>
        </p:txBody>
      </p:sp>
    </p:spTree>
    <p:extLst>
      <p:ext uri="{BB962C8B-B14F-4D97-AF65-F5344CB8AC3E}">
        <p14:creationId xmlns:p14="http://schemas.microsoft.com/office/powerpoint/2010/main" val="2999621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BAE7BA-A86F-D0A9-6A98-BE206FA787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E8C98-1368-DCD8-0B8A-A66B11FB265D}"/>
              </a:ext>
            </a:extLst>
          </p:cNvPr>
          <p:cNvSpPr>
            <a:spLocks noGrp="1"/>
          </p:cNvSpPr>
          <p:nvPr>
            <p:ph type="title"/>
          </p:nvPr>
        </p:nvSpPr>
        <p:spPr>
          <a:xfrm>
            <a:off x="609759" y="61449"/>
            <a:ext cx="10872444" cy="1103313"/>
          </a:xfrm>
        </p:spPr>
        <p:txBody>
          <a:bodyPr/>
          <a:lstStyle/>
          <a:p>
            <a:pPr algn="ctr"/>
            <a:r>
              <a:rPr lang="en-US" sz="3200" dirty="0"/>
              <a:t>SPOTLIGHT/GLOW Adverse Events</a:t>
            </a:r>
          </a:p>
        </p:txBody>
      </p:sp>
      <p:sp>
        <p:nvSpPr>
          <p:cNvPr id="7" name="TextBox 6">
            <a:extLst>
              <a:ext uri="{FF2B5EF4-FFF2-40B4-BE49-F238E27FC236}">
                <a16:creationId xmlns:a16="http://schemas.microsoft.com/office/drawing/2014/main" id="{B3A0F4B7-3977-4153-6A0A-F19D802A5901}"/>
              </a:ext>
            </a:extLst>
          </p:cNvPr>
          <p:cNvSpPr txBox="1"/>
          <p:nvPr/>
        </p:nvSpPr>
        <p:spPr>
          <a:xfrm>
            <a:off x="1701511" y="5378020"/>
            <a:ext cx="8831179" cy="10772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
                <a:srgbClr val="19519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F1F1F"/>
                </a:solidFill>
                <a:effectLst/>
                <a:uLnTx/>
                <a:uFillTx/>
                <a:latin typeface="Arial" charset="0"/>
                <a:ea typeface="ＭＳ Ｐゴシック" charset="0"/>
                <a:cs typeface="+mn-cs"/>
              </a:rPr>
              <a:t>Change from baseline trends for key PRO domains were similar with </a:t>
            </a:r>
            <a:r>
              <a:rPr kumimoji="0" lang="en-US" sz="1600" b="0" i="0" u="none" strike="noStrike" kern="1200" cap="none" spc="0" normalizeH="0" baseline="0" noProof="0" dirty="0" err="1">
                <a:ln>
                  <a:noFill/>
                </a:ln>
                <a:solidFill>
                  <a:srgbClr val="1F1F1F"/>
                </a:solidFill>
                <a:effectLst/>
                <a:uLnTx/>
                <a:uFillTx/>
                <a:latin typeface="Arial" charset="0"/>
                <a:ea typeface="ＭＳ Ｐゴシック" charset="0"/>
                <a:cs typeface="+mn-cs"/>
              </a:rPr>
              <a:t>zolbetuximab</a:t>
            </a:r>
            <a:r>
              <a:rPr kumimoji="0" lang="en-US" sz="1600" b="0" i="0" u="none" strike="noStrike" kern="1200" cap="none" spc="0" normalizeH="0" baseline="0" noProof="0" dirty="0">
                <a:ln>
                  <a:noFill/>
                </a:ln>
                <a:solidFill>
                  <a:srgbClr val="1F1F1F"/>
                </a:solidFill>
                <a:effectLst/>
                <a:uLnTx/>
                <a:uFillTx/>
                <a:latin typeface="Arial" charset="0"/>
                <a:ea typeface="ＭＳ Ｐゴシック" charset="0"/>
                <a:cs typeface="+mn-cs"/>
              </a:rPr>
              <a:t> + chemotherapy and placebo + chemotherapy.</a:t>
            </a:r>
          </a:p>
          <a:p>
            <a:pPr marL="285750" marR="0" lvl="0" indent="-285750" algn="l" defTabSz="914400" rtl="0" eaLnBrk="1" fontAlgn="base" latinLnBrk="0" hangingPunct="1">
              <a:lnSpc>
                <a:spcPct val="100000"/>
              </a:lnSpc>
              <a:spcBef>
                <a:spcPct val="0"/>
              </a:spcBef>
              <a:spcAft>
                <a:spcPct val="0"/>
              </a:spcAft>
              <a:buClr>
                <a:srgbClr val="19519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1F1F1F"/>
                </a:solidFill>
                <a:effectLst/>
                <a:uLnTx/>
                <a:uFillTx/>
                <a:latin typeface="Arial" charset="0"/>
                <a:ea typeface="ＭＳ Ｐゴシック" charset="0"/>
                <a:cs typeface="+mn-cs"/>
              </a:rPr>
              <a:t>Nausea/vomiting worsened in early cycles but later returned to baseline levels without clinically meaningful deterioration.</a:t>
            </a:r>
          </a:p>
        </p:txBody>
      </p:sp>
      <p:grpSp>
        <p:nvGrpSpPr>
          <p:cNvPr id="3" name="Group 2">
            <a:extLst>
              <a:ext uri="{FF2B5EF4-FFF2-40B4-BE49-F238E27FC236}">
                <a16:creationId xmlns:a16="http://schemas.microsoft.com/office/drawing/2014/main" id="{10FCF110-300A-1343-BFAB-1DB00348115C}"/>
              </a:ext>
            </a:extLst>
          </p:cNvPr>
          <p:cNvGrpSpPr/>
          <p:nvPr/>
        </p:nvGrpSpPr>
        <p:grpSpPr>
          <a:xfrm>
            <a:off x="424487" y="1439917"/>
            <a:ext cx="11295550" cy="3698741"/>
            <a:chOff x="1591135" y="1849855"/>
            <a:chExt cx="8933534" cy="2925296"/>
          </a:xfrm>
        </p:grpSpPr>
        <p:pic>
          <p:nvPicPr>
            <p:cNvPr id="5" name="Content Placeholder 4" descr="A table with numbers and text&#10;&#10;Description automatically generated">
              <a:extLst>
                <a:ext uri="{FF2B5EF4-FFF2-40B4-BE49-F238E27FC236}">
                  <a16:creationId xmlns:a16="http://schemas.microsoft.com/office/drawing/2014/main" id="{6D7201F8-535F-DAB6-B6D6-39520378B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207" y="1849855"/>
              <a:ext cx="4967484" cy="2925296"/>
            </a:xfrm>
            <a:prstGeom prst="rect">
              <a:avLst/>
            </a:prstGeom>
          </p:spPr>
        </p:pic>
        <p:pic>
          <p:nvPicPr>
            <p:cNvPr id="8" name="Picture 7">
              <a:extLst>
                <a:ext uri="{FF2B5EF4-FFF2-40B4-BE49-F238E27FC236}">
                  <a16:creationId xmlns:a16="http://schemas.microsoft.com/office/drawing/2014/main" id="{05FE8F02-F7FE-4ACE-A9FA-34D8F0C5F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781802" y="2133600"/>
              <a:ext cx="3742867" cy="259080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5660031D-7622-F0E7-0957-80F42417B0D6}"/>
                </a:ext>
              </a:extLst>
            </p:cNvPr>
            <p:cNvSpPr/>
            <p:nvPr/>
          </p:nvSpPr>
          <p:spPr>
            <a:xfrm>
              <a:off x="1591135" y="2895601"/>
              <a:ext cx="5019881" cy="983003"/>
            </a:xfrm>
            <a:prstGeom prst="roundRect">
              <a:avLst>
                <a:gd name="adj" fmla="val 6487"/>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4" name="TextBox 3">
            <a:extLst>
              <a:ext uri="{FF2B5EF4-FFF2-40B4-BE49-F238E27FC236}">
                <a16:creationId xmlns:a16="http://schemas.microsoft.com/office/drawing/2014/main" id="{EB68366F-026D-FFF7-1C58-E614A3F40254}"/>
              </a:ext>
            </a:extLst>
          </p:cNvPr>
          <p:cNvSpPr txBox="1"/>
          <p:nvPr/>
        </p:nvSpPr>
        <p:spPr>
          <a:xfrm>
            <a:off x="1524000" y="6550330"/>
            <a:ext cx="914400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Shitara K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N Engl J Med.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2024;391(12):1159-1163; </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cs typeface="+mn-cs"/>
              </a:rPr>
              <a:t>Lordick</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 F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0"/>
                <a:cs typeface="+mn-cs"/>
              </a:rPr>
              <a:t>ESMO Open. </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mn-cs"/>
              </a:rPr>
              <a:t>2024;9(8):103663.</a:t>
            </a:r>
          </a:p>
        </p:txBody>
      </p:sp>
    </p:spTree>
    <p:extLst>
      <p:ext uri="{BB962C8B-B14F-4D97-AF65-F5344CB8AC3E}">
        <p14:creationId xmlns:p14="http://schemas.microsoft.com/office/powerpoint/2010/main" val="300251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12307-52AC-8FFC-7004-3A549BF55FC1}"/>
              </a:ext>
            </a:extLst>
          </p:cNvPr>
          <p:cNvSpPr>
            <a:spLocks noGrp="1"/>
          </p:cNvSpPr>
          <p:nvPr>
            <p:ph type="title"/>
          </p:nvPr>
        </p:nvSpPr>
        <p:spPr>
          <a:xfrm>
            <a:off x="1524000" y="244042"/>
            <a:ext cx="9144000" cy="457200"/>
          </a:xfrm>
        </p:spPr>
        <p:txBody>
          <a:bodyPr/>
          <a:lstStyle/>
          <a:p>
            <a:pPr algn="ctr"/>
            <a:r>
              <a:rPr lang="en-US" sz="3200" dirty="0" err="1">
                <a:solidFill>
                  <a:srgbClr val="002060"/>
                </a:solidFill>
              </a:rPr>
              <a:t>Zolbetuximab</a:t>
            </a:r>
            <a:r>
              <a:rPr lang="en-US" sz="3200" dirty="0">
                <a:solidFill>
                  <a:srgbClr val="002060"/>
                </a:solidFill>
              </a:rPr>
              <a:t>: Management of Nausea and Vomiting </a:t>
            </a:r>
            <a:endParaRPr lang="en-US" sz="3200" dirty="0"/>
          </a:p>
        </p:txBody>
      </p:sp>
      <p:sp>
        <p:nvSpPr>
          <p:cNvPr id="5" name="TextBox 4">
            <a:extLst>
              <a:ext uri="{FF2B5EF4-FFF2-40B4-BE49-F238E27FC236}">
                <a16:creationId xmlns:a16="http://schemas.microsoft.com/office/drawing/2014/main" id="{2A62F3BC-D660-060C-086C-ADBDED24672A}"/>
              </a:ext>
            </a:extLst>
          </p:cNvPr>
          <p:cNvSpPr txBox="1"/>
          <p:nvPr/>
        </p:nvSpPr>
        <p:spPr>
          <a:xfrm>
            <a:off x="3748262" y="6490847"/>
            <a:ext cx="4695476" cy="246221"/>
          </a:xfrm>
          <a:prstGeom prst="rect">
            <a:avLst/>
          </a:prstGeom>
          <a:noFill/>
        </p:spPr>
        <p:txBody>
          <a:bodyPr wrap="square">
            <a:spAutoFit/>
          </a:bodyPr>
          <a:lstStyle/>
          <a:p>
            <a:pPr marL="0" marR="0" lvl="0" indent="0" algn="ctr" defTabSz="12180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128"/>
                <a:cs typeface="Calibri" panose="020F0502020204030204" pitchFamily="34" charset="0"/>
              </a:rPr>
              <a:t>Klempner SJ et al. </a:t>
            </a:r>
            <a:r>
              <a:rPr kumimoji="0" lang="en-US" sz="1000" b="0" i="1" u="none" strike="noStrike" kern="1200" cap="none" spc="0" normalizeH="0" baseline="0" noProof="0" dirty="0">
                <a:ln>
                  <a:noFill/>
                </a:ln>
                <a:solidFill>
                  <a:srgbClr val="000000"/>
                </a:solidFill>
                <a:effectLst/>
                <a:uLnTx/>
                <a:uFillTx/>
                <a:latin typeface="Arial" charset="0"/>
                <a:ea typeface="ＭＳ Ｐゴシック" charset="-128"/>
                <a:cs typeface="Calibri" panose="020F0502020204030204" pitchFamily="34" charset="0"/>
              </a:rPr>
              <a:t>ESMO Gastro Oncol</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128"/>
                <a:cs typeface="Calibri" panose="020F0502020204030204" pitchFamily="34" charset="0"/>
              </a:rPr>
              <a:t>. 2025;7:100131.</a:t>
            </a:r>
          </a:p>
        </p:txBody>
      </p:sp>
      <p:pic>
        <p:nvPicPr>
          <p:cNvPr id="6" name="Picture 5">
            <a:extLst>
              <a:ext uri="{FF2B5EF4-FFF2-40B4-BE49-F238E27FC236}">
                <a16:creationId xmlns:a16="http://schemas.microsoft.com/office/drawing/2014/main" id="{F0F8922E-9C6D-F7EF-6971-067B64E284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90805" y="914399"/>
            <a:ext cx="7210390" cy="5334334"/>
          </a:xfrm>
          <a:prstGeom prst="rect">
            <a:avLst/>
          </a:prstGeom>
        </p:spPr>
      </p:pic>
    </p:spTree>
    <p:extLst>
      <p:ext uri="{BB962C8B-B14F-4D97-AF65-F5344CB8AC3E}">
        <p14:creationId xmlns:p14="http://schemas.microsoft.com/office/powerpoint/2010/main" val="329089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6113"/>
          <a:stretch>
            <a:fillRect/>
          </a:stretch>
        </p:blipFill>
        <p:spPr>
          <a:xfrm>
            <a:off x="244449" y="378373"/>
            <a:ext cx="11947551" cy="5612524"/>
          </a:xfrm>
          <a:prstGeom prst="rect">
            <a:avLst/>
          </a:prstGeom>
        </p:spPr>
      </p:pic>
      <p:sp>
        <p:nvSpPr>
          <p:cNvPr id="3" name="TextBox 2">
            <a:extLst>
              <a:ext uri="{FF2B5EF4-FFF2-40B4-BE49-F238E27FC236}">
                <a16:creationId xmlns:a16="http://schemas.microsoft.com/office/drawing/2014/main" id="{7588FCF9-F021-CC2B-F42D-D209928847ED}"/>
              </a:ext>
            </a:extLst>
          </p:cNvPr>
          <p:cNvSpPr txBox="1"/>
          <p:nvPr/>
        </p:nvSpPr>
        <p:spPr bwMode="auto">
          <a:xfrm>
            <a:off x="8378384" y="6518551"/>
            <a:ext cx="45792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Shitara ASCO GI 2026, Abs 284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F1F03-FF43-40FB-24D6-48EC000D8186}"/>
              </a:ext>
            </a:extLst>
          </p:cNvPr>
          <p:cNvPicPr>
            <a:picLocks noChangeAspect="1"/>
          </p:cNvPicPr>
          <p:nvPr/>
        </p:nvPicPr>
        <p:blipFill>
          <a:blip r:embed="rId2"/>
          <a:srcRect l="3975"/>
          <a:stretch>
            <a:fillRect/>
          </a:stretch>
        </p:blipFill>
        <p:spPr>
          <a:xfrm>
            <a:off x="2466522" y="224380"/>
            <a:ext cx="7463480" cy="3204620"/>
          </a:xfrm>
          <a:prstGeom prst="rect">
            <a:avLst/>
          </a:prstGeom>
        </p:spPr>
      </p:pic>
      <p:sp>
        <p:nvSpPr>
          <p:cNvPr id="4" name="TextBox 3">
            <a:extLst>
              <a:ext uri="{FF2B5EF4-FFF2-40B4-BE49-F238E27FC236}">
                <a16:creationId xmlns:a16="http://schemas.microsoft.com/office/drawing/2014/main" id="{6DA174B9-500D-0422-027F-99E35563494F}"/>
              </a:ext>
            </a:extLst>
          </p:cNvPr>
          <p:cNvSpPr txBox="1"/>
          <p:nvPr/>
        </p:nvSpPr>
        <p:spPr bwMode="auto">
          <a:xfrm>
            <a:off x="8378384" y="6518551"/>
            <a:ext cx="32460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Shitara ASCO GI 2026, Abs 284</a:t>
            </a:r>
          </a:p>
        </p:txBody>
      </p:sp>
      <p:pic>
        <p:nvPicPr>
          <p:cNvPr id="6" name="Picture 5">
            <a:extLst>
              <a:ext uri="{FF2B5EF4-FFF2-40B4-BE49-F238E27FC236}">
                <a16:creationId xmlns:a16="http://schemas.microsoft.com/office/drawing/2014/main" id="{393D0502-1B56-0F45-96A3-21DFEC6E9F2D}"/>
              </a:ext>
            </a:extLst>
          </p:cNvPr>
          <p:cNvPicPr>
            <a:picLocks noChangeAspect="1"/>
          </p:cNvPicPr>
          <p:nvPr/>
        </p:nvPicPr>
        <p:blipFill>
          <a:blip r:embed="rId3"/>
          <a:stretch>
            <a:fillRect/>
          </a:stretch>
        </p:blipFill>
        <p:spPr>
          <a:xfrm>
            <a:off x="2466522" y="3613292"/>
            <a:ext cx="6561396" cy="2905259"/>
          </a:xfrm>
          <a:prstGeom prst="rect">
            <a:avLst/>
          </a:prstGeom>
        </p:spPr>
      </p:pic>
      <p:sp>
        <p:nvSpPr>
          <p:cNvPr id="2" name="Rectangle 1">
            <a:extLst>
              <a:ext uri="{FF2B5EF4-FFF2-40B4-BE49-F238E27FC236}">
                <a16:creationId xmlns:a16="http://schemas.microsoft.com/office/drawing/2014/main" id="{35C3AAEC-B8C2-F450-C508-CF4B1085B64F}"/>
              </a:ext>
            </a:extLst>
          </p:cNvPr>
          <p:cNvSpPr/>
          <p:nvPr/>
        </p:nvSpPr>
        <p:spPr bwMode="auto">
          <a:xfrm>
            <a:off x="2466522" y="3321269"/>
            <a:ext cx="665561" cy="142343"/>
          </a:xfrm>
          <a:prstGeom prst="rect">
            <a:avLst/>
          </a:prstGeom>
          <a:solidFill>
            <a:schemeClr val="tx1"/>
          </a:soli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78738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186D8-EAC9-8810-A54C-6C5376F8D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9B6D5-DEDC-C01F-E94A-E947BA25944B}"/>
              </a:ext>
            </a:extLst>
          </p:cNvPr>
          <p:cNvSpPr>
            <a:spLocks noGrp="1"/>
          </p:cNvSpPr>
          <p:nvPr>
            <p:ph type="title"/>
          </p:nvPr>
        </p:nvSpPr>
        <p:spPr>
          <a:xfrm>
            <a:off x="1523999" y="108064"/>
            <a:ext cx="9144000" cy="889687"/>
          </a:xfrm>
          <a:solidFill>
            <a:schemeClr val="tx1"/>
          </a:solidFill>
        </p:spPr>
        <p:txBody>
          <a:bodyPr>
            <a:normAutofit/>
          </a:bodyPr>
          <a:lstStyle/>
          <a:p>
            <a:pPr algn="ctr"/>
            <a:r>
              <a:rPr lang="en-US" dirty="0">
                <a:solidFill>
                  <a:schemeClr val="bg1"/>
                </a:solidFill>
              </a:rPr>
              <a:t>ILUSTRO Safety Profile in Cohorts 4A + 4B</a:t>
            </a:r>
          </a:p>
        </p:txBody>
      </p:sp>
      <p:sp>
        <p:nvSpPr>
          <p:cNvPr id="6" name="TextBox 5">
            <a:extLst>
              <a:ext uri="{FF2B5EF4-FFF2-40B4-BE49-F238E27FC236}">
                <a16:creationId xmlns:a16="http://schemas.microsoft.com/office/drawing/2014/main" id="{A07C2D63-060B-D86F-8E6C-E281698F7E0C}"/>
              </a:ext>
            </a:extLst>
          </p:cNvPr>
          <p:cNvSpPr txBox="1"/>
          <p:nvPr/>
        </p:nvSpPr>
        <p:spPr>
          <a:xfrm>
            <a:off x="1900866" y="6509055"/>
            <a:ext cx="206017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Shitara K et al. ASCO GI 2026. LBA284</a:t>
            </a:r>
          </a:p>
        </p:txBody>
      </p:sp>
      <p:pic>
        <p:nvPicPr>
          <p:cNvPr id="11" name="Picture 10">
            <a:extLst>
              <a:ext uri="{FF2B5EF4-FFF2-40B4-BE49-F238E27FC236}">
                <a16:creationId xmlns:a16="http://schemas.microsoft.com/office/drawing/2014/main" id="{5D4004CE-5B68-E612-320E-E7F2B975D2F8}"/>
              </a:ext>
            </a:extLst>
          </p:cNvPr>
          <p:cNvPicPr>
            <a:picLocks noChangeAspect="1"/>
          </p:cNvPicPr>
          <p:nvPr/>
        </p:nvPicPr>
        <p:blipFill>
          <a:blip r:embed="rId2"/>
          <a:stretch>
            <a:fillRect/>
          </a:stretch>
        </p:blipFill>
        <p:spPr>
          <a:xfrm>
            <a:off x="759298" y="1096254"/>
            <a:ext cx="10452252" cy="4882694"/>
          </a:xfrm>
          <a:prstGeom prst="rect">
            <a:avLst/>
          </a:prstGeom>
        </p:spPr>
      </p:pic>
      <p:sp>
        <p:nvSpPr>
          <p:cNvPr id="3" name="TextBox 2">
            <a:extLst>
              <a:ext uri="{FF2B5EF4-FFF2-40B4-BE49-F238E27FC236}">
                <a16:creationId xmlns:a16="http://schemas.microsoft.com/office/drawing/2014/main" id="{614A0B11-AC8B-352D-39D6-3035B82CCC42}"/>
              </a:ext>
            </a:extLst>
          </p:cNvPr>
          <p:cNvSpPr txBox="1"/>
          <p:nvPr/>
        </p:nvSpPr>
        <p:spPr>
          <a:xfrm>
            <a:off x="8614757" y="6051176"/>
            <a:ext cx="257377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Courtesy of Dr. Samuel Klempner</a:t>
            </a:r>
          </a:p>
        </p:txBody>
      </p:sp>
    </p:spTree>
    <p:extLst>
      <p:ext uri="{BB962C8B-B14F-4D97-AF65-F5344CB8AC3E}">
        <p14:creationId xmlns:p14="http://schemas.microsoft.com/office/powerpoint/2010/main" val="2480369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45908-EC4B-A12F-7D34-1F9FEF9A4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401EC-14E5-BC96-B96E-DFE6093EC585}"/>
              </a:ext>
            </a:extLst>
          </p:cNvPr>
          <p:cNvSpPr>
            <a:spLocks noGrp="1"/>
          </p:cNvSpPr>
          <p:nvPr>
            <p:ph type="title"/>
          </p:nvPr>
        </p:nvSpPr>
        <p:spPr>
          <a:xfrm>
            <a:off x="1523999" y="216634"/>
            <a:ext cx="9144000" cy="889687"/>
          </a:xfrm>
          <a:solidFill>
            <a:schemeClr val="tx1"/>
          </a:solidFill>
        </p:spPr>
        <p:txBody>
          <a:bodyPr>
            <a:normAutofit fontScale="90000"/>
          </a:bodyPr>
          <a:lstStyle/>
          <a:p>
            <a:pPr algn="ctr"/>
            <a:r>
              <a:rPr lang="en-US" dirty="0">
                <a:solidFill>
                  <a:schemeClr val="bg1"/>
                </a:solidFill>
              </a:rPr>
              <a:t>ILUSTRO TEAEs in ≥20% of Patients in All Treated Patients from Cohorts 4A + 4B </a:t>
            </a:r>
          </a:p>
        </p:txBody>
      </p:sp>
      <p:sp>
        <p:nvSpPr>
          <p:cNvPr id="6" name="TextBox 5">
            <a:extLst>
              <a:ext uri="{FF2B5EF4-FFF2-40B4-BE49-F238E27FC236}">
                <a16:creationId xmlns:a16="http://schemas.microsoft.com/office/drawing/2014/main" id="{A813C5AC-8111-F131-33A9-C72844DCD758}"/>
              </a:ext>
            </a:extLst>
          </p:cNvPr>
          <p:cNvSpPr txBox="1"/>
          <p:nvPr/>
        </p:nvSpPr>
        <p:spPr>
          <a:xfrm>
            <a:off x="1523999" y="6525950"/>
            <a:ext cx="206017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Shitara K et al. ASCO GI 2026. LBA284</a:t>
            </a:r>
          </a:p>
        </p:txBody>
      </p:sp>
      <p:pic>
        <p:nvPicPr>
          <p:cNvPr id="4" name="Picture 3">
            <a:extLst>
              <a:ext uri="{FF2B5EF4-FFF2-40B4-BE49-F238E27FC236}">
                <a16:creationId xmlns:a16="http://schemas.microsoft.com/office/drawing/2014/main" id="{7944B802-9405-5727-3F34-74A0FB7B22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154" y="1133450"/>
            <a:ext cx="11263689" cy="4989724"/>
          </a:xfrm>
          <a:prstGeom prst="rect">
            <a:avLst/>
          </a:prstGeom>
        </p:spPr>
      </p:pic>
      <p:sp>
        <p:nvSpPr>
          <p:cNvPr id="5" name="TextBox 4">
            <a:extLst>
              <a:ext uri="{FF2B5EF4-FFF2-40B4-BE49-F238E27FC236}">
                <a16:creationId xmlns:a16="http://schemas.microsoft.com/office/drawing/2014/main" id="{82F4F0A9-A280-ACF1-D2C4-45DE884271F6}"/>
              </a:ext>
            </a:extLst>
          </p:cNvPr>
          <p:cNvSpPr txBox="1"/>
          <p:nvPr/>
        </p:nvSpPr>
        <p:spPr>
          <a:xfrm>
            <a:off x="8382000" y="6123174"/>
            <a:ext cx="257377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Courtesy of Dr. Samuel Klempner</a:t>
            </a:r>
          </a:p>
        </p:txBody>
      </p:sp>
    </p:spTree>
    <p:extLst>
      <p:ext uri="{BB962C8B-B14F-4D97-AF65-F5344CB8AC3E}">
        <p14:creationId xmlns:p14="http://schemas.microsoft.com/office/powerpoint/2010/main" val="3146827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4010-6B26-2BE6-0836-49390C581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371A1-54C0-660A-6D8D-1B1B565A9F21}"/>
              </a:ext>
            </a:extLst>
          </p:cNvPr>
          <p:cNvSpPr>
            <a:spLocks noGrp="1"/>
          </p:cNvSpPr>
          <p:nvPr>
            <p:ph type="title"/>
          </p:nvPr>
        </p:nvSpPr>
        <p:spPr>
          <a:xfrm>
            <a:off x="916516" y="29760"/>
            <a:ext cx="10358967" cy="1383015"/>
          </a:xfrm>
        </p:spPr>
        <p:txBody>
          <a:bodyPr/>
          <a:lstStyle/>
          <a:p>
            <a:r>
              <a:rPr lang="en-US" sz="3200" dirty="0">
                <a:solidFill>
                  <a:srgbClr val="0432FF"/>
                </a:solidFill>
              </a:rPr>
              <a:t>Dr Kim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C169182-08BC-8C7D-A661-D6C27BD43B63}"/>
              </a:ext>
            </a:extLst>
          </p:cNvPr>
          <p:cNvGraphicFramePr>
            <a:graphicFrameLocks/>
          </p:cNvGraphicFramePr>
          <p:nvPr>
            <p:extLst>
              <p:ext uri="{D42A27DB-BD31-4B8C-83A1-F6EECF244321}">
                <p14:modId xmlns:p14="http://schemas.microsoft.com/office/powerpoint/2010/main" val="3286063346"/>
              </p:ext>
            </p:extLst>
          </p:nvPr>
        </p:nvGraphicFramePr>
        <p:xfrm>
          <a:off x="983432" y="1789951"/>
          <a:ext cx="10225136" cy="3038928"/>
        </p:xfrm>
        <a:graphic>
          <a:graphicData uri="http://schemas.openxmlformats.org/drawingml/2006/table">
            <a:tbl>
              <a:tblPr firstRow="1" bandRow="1">
                <a:tableStyleId>{F2DE63D5-997A-4646-A377-4702673A728D}</a:tableStyleId>
              </a:tblPr>
              <a:tblGrid>
                <a:gridCol w="2880320">
                  <a:extLst>
                    <a:ext uri="{9D8B030D-6E8A-4147-A177-3AD203B41FA5}">
                      <a16:colId xmlns:a16="http://schemas.microsoft.com/office/drawing/2014/main" val="20000"/>
                    </a:ext>
                  </a:extLst>
                </a:gridCol>
                <a:gridCol w="7344816">
                  <a:extLst>
                    <a:ext uri="{9D8B030D-6E8A-4147-A177-3AD203B41FA5}">
                      <a16:colId xmlns:a16="http://schemas.microsoft.com/office/drawing/2014/main" val="20001"/>
                    </a:ext>
                  </a:extLst>
                </a:gridCol>
              </a:tblGrid>
              <a:tr h="715796">
                <a:tc>
                  <a:txBody>
                    <a:bodyPr/>
                    <a:lstStyle/>
                    <a:p>
                      <a:r>
                        <a:rPr lang="en-US" sz="1800" b="1" kern="1200" dirty="0">
                          <a:solidFill>
                            <a:srgbClr val="000000"/>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AstraZeneca Pharmaceuticals LP, </a:t>
                      </a:r>
                      <a:r>
                        <a:rPr lang="en-US" sz="1800" b="0" kern="1200" dirty="0" err="1">
                          <a:solidFill>
                            <a:srgbClr val="000000"/>
                          </a:solidFill>
                          <a:effectLst/>
                          <a:latin typeface="+mn-lt"/>
                          <a:ea typeface="+mn-ea"/>
                          <a:cs typeface="+mn-cs"/>
                        </a:rPr>
                        <a:t>BeOne</a:t>
                      </a:r>
                      <a:r>
                        <a:rPr lang="en-US" sz="1800" b="0" kern="1200" dirty="0">
                          <a:solidFill>
                            <a:srgbClr val="000000"/>
                          </a:solidFill>
                          <a:effectLst/>
                          <a:latin typeface="+mn-lt"/>
                          <a:ea typeface="+mn-ea"/>
                          <a:cs typeface="+mn-cs"/>
                        </a:rPr>
                        <a:t>,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15796">
                <a:tc>
                  <a:txBody>
                    <a:bodyPr/>
                    <a:lstStyle/>
                    <a:p>
                      <a:r>
                        <a:rPr lang="en-US" sz="1800" b="1" kern="1200" dirty="0">
                          <a:solidFill>
                            <a:srgbClr val="000000"/>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Amgen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3540044"/>
                  </a:ext>
                </a:extLst>
              </a:tr>
              <a:tr h="715796">
                <a:tc>
                  <a:txBody>
                    <a:bodyPr/>
                    <a:lstStyle/>
                    <a:p>
                      <a:r>
                        <a:rPr lang="en-US" sz="1800" b="1" kern="1200" dirty="0">
                          <a:solidFill>
                            <a:srgbClr val="000000"/>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5867515"/>
                  </a:ext>
                </a:extLst>
              </a:tr>
              <a:tr h="715796">
                <a:tc>
                  <a:txBody>
                    <a:bodyPr/>
                    <a:lstStyle/>
                    <a:p>
                      <a:r>
                        <a:rPr lang="en-US" sz="1800" b="1" kern="1200" dirty="0">
                          <a:solidFill>
                            <a:srgbClr val="000000"/>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Jazz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08123"/>
                  </a:ext>
                </a:extLst>
              </a:tr>
            </a:tbl>
          </a:graphicData>
        </a:graphic>
      </p:graphicFrame>
    </p:spTree>
    <p:custDataLst>
      <p:tags r:id="rId1"/>
    </p:custDataLst>
    <p:extLst>
      <p:ext uri="{BB962C8B-B14F-4D97-AF65-F5344CB8AC3E}">
        <p14:creationId xmlns:p14="http://schemas.microsoft.com/office/powerpoint/2010/main" val="350184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4B7DF-E90C-20A6-F743-E1CB237F00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75D328-8778-C90F-901B-08369184F6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6960" y="1074216"/>
            <a:ext cx="10318079" cy="5511299"/>
          </a:xfrm>
          <a:prstGeom prst="rect">
            <a:avLst/>
          </a:prstGeom>
        </p:spPr>
      </p:pic>
      <p:sp>
        <p:nvSpPr>
          <p:cNvPr id="7" name="Title 1">
            <a:extLst>
              <a:ext uri="{FF2B5EF4-FFF2-40B4-BE49-F238E27FC236}">
                <a16:creationId xmlns:a16="http://schemas.microsoft.com/office/drawing/2014/main" id="{25E608CC-F696-841B-873C-44C7613B7F8E}"/>
              </a:ext>
            </a:extLst>
          </p:cNvPr>
          <p:cNvSpPr>
            <a:spLocks noGrp="1"/>
          </p:cNvSpPr>
          <p:nvPr>
            <p:ph type="title"/>
          </p:nvPr>
        </p:nvSpPr>
        <p:spPr>
          <a:xfrm>
            <a:off x="1524000" y="272485"/>
            <a:ext cx="9144000" cy="609600"/>
          </a:xfrm>
        </p:spPr>
        <p:txBody>
          <a:bodyPr/>
          <a:lstStyle/>
          <a:p>
            <a:pPr algn="ctr"/>
            <a:r>
              <a:rPr lang="en-US" sz="3200" dirty="0"/>
              <a:t>Phase 3 LUCERNA Study </a:t>
            </a:r>
          </a:p>
        </p:txBody>
      </p:sp>
      <p:sp>
        <p:nvSpPr>
          <p:cNvPr id="8" name="TextBox 7">
            <a:extLst>
              <a:ext uri="{FF2B5EF4-FFF2-40B4-BE49-F238E27FC236}">
                <a16:creationId xmlns:a16="http://schemas.microsoft.com/office/drawing/2014/main" id="{ED2F671A-8C41-0AA6-AB63-6D5CB58CEDBD}"/>
              </a:ext>
            </a:extLst>
          </p:cNvPr>
          <p:cNvSpPr txBox="1"/>
          <p:nvPr/>
        </p:nvSpPr>
        <p:spPr>
          <a:xfrm>
            <a:off x="1524000" y="5797234"/>
            <a:ext cx="257377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Shitara et al. ASCO GI 2026</a:t>
            </a:r>
          </a:p>
        </p:txBody>
      </p:sp>
    </p:spTree>
    <p:extLst>
      <p:ext uri="{BB962C8B-B14F-4D97-AF65-F5344CB8AC3E}">
        <p14:creationId xmlns:p14="http://schemas.microsoft.com/office/powerpoint/2010/main" val="1165974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3BBCD-A5F8-B3A1-3469-DE50AE24749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42EFD1C-BA47-92BE-9F49-A02D66B4DC91}"/>
              </a:ext>
            </a:extLst>
          </p:cNvPr>
          <p:cNvSpPr>
            <a:spLocks noGrp="1"/>
          </p:cNvSpPr>
          <p:nvPr>
            <p:ph type="title"/>
          </p:nvPr>
        </p:nvSpPr>
        <p:spPr>
          <a:xfrm>
            <a:off x="1524000" y="234653"/>
            <a:ext cx="9144000" cy="609600"/>
          </a:xfrm>
        </p:spPr>
        <p:txBody>
          <a:bodyPr/>
          <a:lstStyle/>
          <a:p>
            <a:pPr algn="ctr"/>
            <a:r>
              <a:rPr lang="en-US" sz="3200" dirty="0"/>
              <a:t>Phase I/II ZELDA Study </a:t>
            </a:r>
          </a:p>
        </p:txBody>
      </p:sp>
      <p:sp>
        <p:nvSpPr>
          <p:cNvPr id="8" name="TextBox 7">
            <a:extLst>
              <a:ext uri="{FF2B5EF4-FFF2-40B4-BE49-F238E27FC236}">
                <a16:creationId xmlns:a16="http://schemas.microsoft.com/office/drawing/2014/main" id="{F41C69BC-4FC5-8514-725C-34897060A0FB}"/>
              </a:ext>
            </a:extLst>
          </p:cNvPr>
          <p:cNvSpPr txBox="1"/>
          <p:nvPr/>
        </p:nvSpPr>
        <p:spPr>
          <a:xfrm>
            <a:off x="1524000" y="6013748"/>
            <a:ext cx="2573779"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a:ea typeface="+mn-ea"/>
                <a:cs typeface="+mn-cs"/>
              </a:rPr>
              <a:t>Ando K et al. ASCO GI 2026</a:t>
            </a:r>
          </a:p>
        </p:txBody>
      </p:sp>
      <p:pic>
        <p:nvPicPr>
          <p:cNvPr id="2" name="Picture 1">
            <a:extLst>
              <a:ext uri="{FF2B5EF4-FFF2-40B4-BE49-F238E27FC236}">
                <a16:creationId xmlns:a16="http://schemas.microsoft.com/office/drawing/2014/main" id="{9538A095-18F3-317C-A667-D45E7331ED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69331" y="1048465"/>
            <a:ext cx="6853338" cy="5341825"/>
          </a:xfrm>
          <a:prstGeom prst="rect">
            <a:avLst/>
          </a:prstGeom>
        </p:spPr>
      </p:pic>
    </p:spTree>
    <p:extLst>
      <p:ext uri="{BB962C8B-B14F-4D97-AF65-F5344CB8AC3E}">
        <p14:creationId xmlns:p14="http://schemas.microsoft.com/office/powerpoint/2010/main" val="864898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37006-4FB8-1721-EA1B-029904D3A5C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9202950-D25B-D5EA-8F2E-65C8EEA6D912}"/>
              </a:ext>
            </a:extLst>
          </p:cNvPr>
          <p:cNvSpPr txBox="1"/>
          <p:nvPr/>
        </p:nvSpPr>
        <p:spPr>
          <a:xfrm>
            <a:off x="8311622" y="6390990"/>
            <a:ext cx="206017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Shitara K et al. ASCO GI 2026. LBA284</a:t>
            </a:r>
          </a:p>
        </p:txBody>
      </p:sp>
      <p:pic>
        <p:nvPicPr>
          <p:cNvPr id="4" name="Picture 3">
            <a:extLst>
              <a:ext uri="{FF2B5EF4-FFF2-40B4-BE49-F238E27FC236}">
                <a16:creationId xmlns:a16="http://schemas.microsoft.com/office/drawing/2014/main" id="{EE25E662-9549-2E65-3743-A6E122C47663}"/>
              </a:ext>
            </a:extLst>
          </p:cNvPr>
          <p:cNvPicPr>
            <a:picLocks noChangeAspect="1"/>
          </p:cNvPicPr>
          <p:nvPr/>
        </p:nvPicPr>
        <p:blipFill>
          <a:blip r:embed="rId2"/>
          <a:stretch>
            <a:fillRect/>
          </a:stretch>
        </p:blipFill>
        <p:spPr>
          <a:xfrm>
            <a:off x="1160584" y="456498"/>
            <a:ext cx="9870831" cy="5282149"/>
          </a:xfrm>
          <a:prstGeom prst="rect">
            <a:avLst/>
          </a:prstGeom>
        </p:spPr>
      </p:pic>
    </p:spTree>
    <p:extLst>
      <p:ext uri="{BB962C8B-B14F-4D97-AF65-F5344CB8AC3E}">
        <p14:creationId xmlns:p14="http://schemas.microsoft.com/office/powerpoint/2010/main" val="3514062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C6AD-0072-BD19-D350-D0EBB974BBF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8994F75-95F2-8870-4F5D-96C0951869EF}"/>
              </a:ext>
            </a:extLst>
          </p:cNvPr>
          <p:cNvSpPr txBox="1"/>
          <p:nvPr/>
        </p:nvSpPr>
        <p:spPr>
          <a:xfrm>
            <a:off x="8059373" y="6391645"/>
            <a:ext cx="2060179"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Shitara K et al. ASCO GI 2026. LBA284</a:t>
            </a:r>
          </a:p>
        </p:txBody>
      </p:sp>
      <p:grpSp>
        <p:nvGrpSpPr>
          <p:cNvPr id="2" name="Group 1">
            <a:extLst>
              <a:ext uri="{FF2B5EF4-FFF2-40B4-BE49-F238E27FC236}">
                <a16:creationId xmlns:a16="http://schemas.microsoft.com/office/drawing/2014/main" id="{65E092DC-8F02-5E61-56CF-2C3F0CA7A8CF}"/>
              </a:ext>
            </a:extLst>
          </p:cNvPr>
          <p:cNvGrpSpPr/>
          <p:nvPr/>
        </p:nvGrpSpPr>
        <p:grpSpPr>
          <a:xfrm>
            <a:off x="1076369" y="1219201"/>
            <a:ext cx="10039262" cy="3762446"/>
            <a:chOff x="1897016" y="1855334"/>
            <a:chExt cx="8397968" cy="3147333"/>
          </a:xfrm>
        </p:grpSpPr>
        <p:pic>
          <p:nvPicPr>
            <p:cNvPr id="3" name="Picture 2">
              <a:extLst>
                <a:ext uri="{FF2B5EF4-FFF2-40B4-BE49-F238E27FC236}">
                  <a16:creationId xmlns:a16="http://schemas.microsoft.com/office/drawing/2014/main" id="{D8AAFA17-10E4-1C11-A496-CBA0DCCA9888}"/>
                </a:ext>
              </a:extLst>
            </p:cNvPr>
            <p:cNvPicPr>
              <a:picLocks noChangeAspect="1"/>
            </p:cNvPicPr>
            <p:nvPr/>
          </p:nvPicPr>
          <p:blipFill>
            <a:blip r:embed="rId2"/>
            <a:stretch>
              <a:fillRect/>
            </a:stretch>
          </p:blipFill>
          <p:spPr>
            <a:xfrm>
              <a:off x="1897016" y="1855334"/>
              <a:ext cx="8397968" cy="3147333"/>
            </a:xfrm>
            <a:prstGeom prst="rect">
              <a:avLst/>
            </a:prstGeom>
          </p:spPr>
        </p:pic>
        <p:sp>
          <p:nvSpPr>
            <p:cNvPr id="5" name="Rectangle 4">
              <a:extLst>
                <a:ext uri="{FF2B5EF4-FFF2-40B4-BE49-F238E27FC236}">
                  <a16:creationId xmlns:a16="http://schemas.microsoft.com/office/drawing/2014/main" id="{0C3914FC-1989-F9B7-9588-6A46B1307C5D}"/>
                </a:ext>
              </a:extLst>
            </p:cNvPr>
            <p:cNvSpPr/>
            <p:nvPr/>
          </p:nvSpPr>
          <p:spPr>
            <a:xfrm>
              <a:off x="4824154" y="2358190"/>
              <a:ext cx="2003367" cy="235382"/>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5ECD1576-ED9D-B8BC-54E0-BE9A0DCD7CBA}"/>
                </a:ext>
              </a:extLst>
            </p:cNvPr>
            <p:cNvSpPr/>
            <p:nvPr/>
          </p:nvSpPr>
          <p:spPr>
            <a:xfrm>
              <a:off x="4751964" y="2831735"/>
              <a:ext cx="5105911" cy="235382"/>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A923EEEE-6422-2877-56ED-9F58A7D9FBC6}"/>
                </a:ext>
              </a:extLst>
            </p:cNvPr>
            <p:cNvSpPr/>
            <p:nvPr/>
          </p:nvSpPr>
          <p:spPr>
            <a:xfrm>
              <a:off x="1976680" y="3029784"/>
              <a:ext cx="1103404" cy="235382"/>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3A83CD9-96C0-B279-D695-2ABE0EA2A74D}"/>
                </a:ext>
              </a:extLst>
            </p:cNvPr>
            <p:cNvSpPr/>
            <p:nvPr/>
          </p:nvSpPr>
          <p:spPr>
            <a:xfrm>
              <a:off x="4479250" y="3029784"/>
              <a:ext cx="1455782" cy="275496"/>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EA9D04E-66E6-4246-6089-37D98F3C6CCE}"/>
                </a:ext>
              </a:extLst>
            </p:cNvPr>
            <p:cNvSpPr/>
            <p:nvPr/>
          </p:nvSpPr>
          <p:spPr>
            <a:xfrm>
              <a:off x="1976680" y="3475144"/>
              <a:ext cx="7809004" cy="235382"/>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EB6ED48-1401-F264-E144-30234155BCF3}"/>
                </a:ext>
              </a:extLst>
            </p:cNvPr>
            <p:cNvSpPr/>
            <p:nvPr/>
          </p:nvSpPr>
          <p:spPr>
            <a:xfrm>
              <a:off x="2032828" y="3710526"/>
              <a:ext cx="2146140" cy="235382"/>
            </a:xfrm>
            <a:prstGeom prst="rect">
              <a:avLst/>
            </a:prstGeom>
            <a:solidFill>
              <a:srgbClr val="FFFF00">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607991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82AA-5E4D-B771-AD07-7D41B0215107}"/>
              </a:ext>
            </a:extLst>
          </p:cNvPr>
          <p:cNvSpPr>
            <a:spLocks noGrp="1"/>
          </p:cNvSpPr>
          <p:nvPr>
            <p:ph type="title"/>
          </p:nvPr>
        </p:nvSpPr>
        <p:spPr/>
        <p:txBody>
          <a:bodyPr/>
          <a:lstStyle/>
          <a:p>
            <a:r>
              <a:rPr lang="en-US"/>
              <a:t>CLDN18.2 </a:t>
            </a:r>
            <a:r>
              <a:rPr lang="en-US" dirty="0"/>
              <a:t>Targeted Therapies</a:t>
            </a:r>
          </a:p>
        </p:txBody>
      </p:sp>
      <p:grpSp>
        <p:nvGrpSpPr>
          <p:cNvPr id="3" name="Group 2">
            <a:extLst>
              <a:ext uri="{FF2B5EF4-FFF2-40B4-BE49-F238E27FC236}">
                <a16:creationId xmlns:a16="http://schemas.microsoft.com/office/drawing/2014/main" id="{F68588A6-5953-E091-B15B-AD26AEECE867}"/>
              </a:ext>
            </a:extLst>
          </p:cNvPr>
          <p:cNvGrpSpPr/>
          <p:nvPr/>
        </p:nvGrpSpPr>
        <p:grpSpPr>
          <a:xfrm>
            <a:off x="857663" y="1645013"/>
            <a:ext cx="10062218" cy="4818850"/>
            <a:chOff x="1582877" y="1844709"/>
            <a:chExt cx="8889306" cy="4257136"/>
          </a:xfrm>
        </p:grpSpPr>
        <p:sp>
          <p:nvSpPr>
            <p:cNvPr id="17" name="Rectangle 16">
              <a:extLst>
                <a:ext uri="{FF2B5EF4-FFF2-40B4-BE49-F238E27FC236}">
                  <a16:creationId xmlns:a16="http://schemas.microsoft.com/office/drawing/2014/main" id="{25281BEB-CA1B-84B4-B48A-E58F71BCF120}"/>
                </a:ext>
              </a:extLst>
            </p:cNvPr>
            <p:cNvSpPr/>
            <p:nvPr/>
          </p:nvSpPr>
          <p:spPr>
            <a:xfrm>
              <a:off x="4076533" y="2544376"/>
              <a:ext cx="1974738" cy="1958751"/>
            </a:xfrm>
            <a:prstGeom prst="rect">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ＭＳ Ｐゴシック"/>
              </a:endParaRPr>
            </a:p>
          </p:txBody>
        </p:sp>
        <p:sp>
          <p:nvSpPr>
            <p:cNvPr id="18" name="Rectangle 17">
              <a:extLst>
                <a:ext uri="{FF2B5EF4-FFF2-40B4-BE49-F238E27FC236}">
                  <a16:creationId xmlns:a16="http://schemas.microsoft.com/office/drawing/2014/main" id="{D1AF1C1F-CBAF-C528-F767-D6F5EEFCF127}"/>
                </a:ext>
              </a:extLst>
            </p:cNvPr>
            <p:cNvSpPr/>
            <p:nvPr/>
          </p:nvSpPr>
          <p:spPr>
            <a:xfrm>
              <a:off x="2069961" y="2814891"/>
              <a:ext cx="1425539" cy="1661576"/>
            </a:xfrm>
            <a:prstGeom prst="rect">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ＭＳ Ｐゴシック"/>
              </a:endParaRPr>
            </a:p>
          </p:txBody>
        </p:sp>
        <p:pic>
          <p:nvPicPr>
            <p:cNvPr id="19" name="図 9">
              <a:extLst>
                <a:ext uri="{FF2B5EF4-FFF2-40B4-BE49-F238E27FC236}">
                  <a16:creationId xmlns:a16="http://schemas.microsoft.com/office/drawing/2014/main" id="{162391EB-1E38-3C38-5DD8-00A26012667B}"/>
                </a:ext>
              </a:extLst>
            </p:cNvPr>
            <p:cNvPicPr>
              <a:picLocks noChangeAspect="1"/>
            </p:cNvPicPr>
            <p:nvPr/>
          </p:nvPicPr>
          <p:blipFill>
            <a:blip r:embed="rId2"/>
            <a:stretch>
              <a:fillRect/>
            </a:stretch>
          </p:blipFill>
          <p:spPr>
            <a:xfrm>
              <a:off x="6584269" y="2717139"/>
              <a:ext cx="1617799" cy="1785986"/>
            </a:xfrm>
            <a:prstGeom prst="rect">
              <a:avLst/>
            </a:prstGeom>
          </p:spPr>
        </p:pic>
        <p:pic>
          <p:nvPicPr>
            <p:cNvPr id="20" name="図 10">
              <a:extLst>
                <a:ext uri="{FF2B5EF4-FFF2-40B4-BE49-F238E27FC236}">
                  <a16:creationId xmlns:a16="http://schemas.microsoft.com/office/drawing/2014/main" id="{4ABF8867-7F81-5EED-2467-A496AEE7413F}"/>
                </a:ext>
              </a:extLst>
            </p:cNvPr>
            <p:cNvPicPr>
              <a:picLocks noChangeAspect="1"/>
            </p:cNvPicPr>
            <p:nvPr/>
          </p:nvPicPr>
          <p:blipFill>
            <a:blip r:embed="rId3"/>
            <a:stretch>
              <a:fillRect/>
            </a:stretch>
          </p:blipFill>
          <p:spPr>
            <a:xfrm>
              <a:off x="8648685" y="2769698"/>
              <a:ext cx="1755058" cy="1508105"/>
            </a:xfrm>
            <a:prstGeom prst="rect">
              <a:avLst/>
            </a:prstGeom>
          </p:spPr>
        </p:pic>
        <p:sp>
          <p:nvSpPr>
            <p:cNvPr id="21" name="テキスト ボックス 14">
              <a:extLst>
                <a:ext uri="{FF2B5EF4-FFF2-40B4-BE49-F238E27FC236}">
                  <a16:creationId xmlns:a16="http://schemas.microsoft.com/office/drawing/2014/main" id="{450B5EA9-4574-E64D-CCE4-2B15A9933305}"/>
                </a:ext>
              </a:extLst>
            </p:cNvPr>
            <p:cNvSpPr txBox="1"/>
            <p:nvPr/>
          </p:nvSpPr>
          <p:spPr>
            <a:xfrm>
              <a:off x="1582877" y="1844709"/>
              <a:ext cx="2094041" cy="907941"/>
            </a:xfrm>
            <a:prstGeom prst="rect">
              <a:avLst/>
            </a:prstGeom>
            <a:noFill/>
          </p:spPr>
          <p:txBody>
            <a:bodyPr wrap="square">
              <a:spAutoFit/>
            </a:bodyPr>
            <a:lstStyle/>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Monoclonal antibody</a:t>
              </a:r>
            </a:p>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0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 Humanized </a:t>
              </a:r>
              <a:r>
                <a:rPr kumimoji="0" lang="en-US" altLang="ja-JP" sz="1050" b="1" i="0" u="none" strike="noStrike" kern="0" cap="none" spc="0" normalizeH="0" baseline="0" noProof="0" dirty="0" err="1">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mAb</a:t>
              </a:r>
              <a:endParaRPr kumimoji="0" lang="en-US" altLang="ja-JP" sz="10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endParaRPr>
            </a:p>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0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 Engineered </a:t>
              </a:r>
              <a:r>
                <a:rPr kumimoji="0" lang="en-US" altLang="ja-JP" sz="1050" b="1" i="0" u="none" strike="noStrike" kern="0" cap="none" spc="0" normalizeH="0" baseline="0" noProof="0" dirty="0" err="1">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mAb</a:t>
              </a:r>
              <a:endParaRPr kumimoji="0" lang="en-US" altLang="ja-JP" sz="10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endParaRPr>
            </a:p>
          </p:txBody>
        </p:sp>
        <p:sp>
          <p:nvSpPr>
            <p:cNvPr id="22" name="テキスト ボックス 15">
              <a:extLst>
                <a:ext uri="{FF2B5EF4-FFF2-40B4-BE49-F238E27FC236}">
                  <a16:creationId xmlns:a16="http://schemas.microsoft.com/office/drawing/2014/main" id="{89322E80-607B-2EA6-1267-63B7601E2701}"/>
                </a:ext>
              </a:extLst>
            </p:cNvPr>
            <p:cNvSpPr txBox="1"/>
            <p:nvPr/>
          </p:nvSpPr>
          <p:spPr>
            <a:xfrm>
              <a:off x="4005768" y="2098341"/>
              <a:ext cx="1752685" cy="300082"/>
            </a:xfrm>
            <a:prstGeom prst="rect">
              <a:avLst/>
            </a:prstGeom>
            <a:noFill/>
          </p:spPr>
          <p:txBody>
            <a:bodyPr wrap="square">
              <a:spAutoFit/>
            </a:bodyPr>
            <a:lstStyle/>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uLnTx/>
                  <a:uFillTx/>
                  <a:latin typeface="Arial" panose="020B0604020202020204"/>
                  <a:ea typeface="游ゴシック" panose="020B0400000000000000" pitchFamily="50" charset="-128"/>
                  <a:cs typeface="Arial" panose="020B0604020202020204" pitchFamily="34" charset="0"/>
                </a:rPr>
                <a:t>CAR-T</a:t>
              </a:r>
            </a:p>
          </p:txBody>
        </p:sp>
        <p:sp>
          <p:nvSpPr>
            <p:cNvPr id="23" name="テキスト ボックス 16">
              <a:extLst>
                <a:ext uri="{FF2B5EF4-FFF2-40B4-BE49-F238E27FC236}">
                  <a16:creationId xmlns:a16="http://schemas.microsoft.com/office/drawing/2014/main" id="{285FDAFE-B0BD-BABB-CF49-C4D2519B845B}"/>
                </a:ext>
              </a:extLst>
            </p:cNvPr>
            <p:cNvSpPr txBox="1"/>
            <p:nvPr/>
          </p:nvSpPr>
          <p:spPr>
            <a:xfrm>
              <a:off x="6377200" y="2103811"/>
              <a:ext cx="1752685" cy="300082"/>
            </a:xfrm>
            <a:prstGeom prst="rect">
              <a:avLst/>
            </a:prstGeom>
            <a:noFill/>
          </p:spPr>
          <p:txBody>
            <a:bodyPr wrap="square">
              <a:spAutoFit/>
            </a:bodyPr>
            <a:lstStyle/>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Bispecific</a:t>
              </a:r>
            </a:p>
          </p:txBody>
        </p:sp>
        <p:sp>
          <p:nvSpPr>
            <p:cNvPr id="24" name="テキスト ボックス 17">
              <a:extLst>
                <a:ext uri="{FF2B5EF4-FFF2-40B4-BE49-F238E27FC236}">
                  <a16:creationId xmlns:a16="http://schemas.microsoft.com/office/drawing/2014/main" id="{2394E8D4-90D4-7473-8560-F80C9EC6B857}"/>
                </a:ext>
              </a:extLst>
            </p:cNvPr>
            <p:cNvSpPr txBox="1"/>
            <p:nvPr/>
          </p:nvSpPr>
          <p:spPr>
            <a:xfrm>
              <a:off x="8245328" y="2084828"/>
              <a:ext cx="1752685" cy="300082"/>
            </a:xfrm>
            <a:prstGeom prst="rect">
              <a:avLst/>
            </a:prstGeom>
            <a:noFill/>
          </p:spPr>
          <p:txBody>
            <a:bodyPr wrap="square">
              <a:spAutoFit/>
            </a:bodyPr>
            <a:lstStyle/>
            <a:p>
              <a:pPr marL="228594" marR="0" lvl="0" indent="0" algn="ctr" defTabSz="914378" rtl="0" eaLnBrk="1" fontAlgn="auto" latinLnBrk="0" hangingPunct="1">
                <a:lnSpc>
                  <a:spcPct val="100000"/>
                </a:lnSpc>
                <a:spcBef>
                  <a:spcPts val="320"/>
                </a:spcBef>
                <a:spcAft>
                  <a:spcPts val="0"/>
                </a:spcAft>
                <a:buClrTx/>
                <a:buSzTx/>
                <a:buFontTx/>
                <a:buNone/>
                <a:tabLst/>
                <a:defRPr/>
              </a:pPr>
              <a:r>
                <a:rPr kumimoji="0" lang="en-US" altLang="ja-JP" sz="1350" b="1" i="0" u="none" strike="noStrike" kern="0" cap="none" spc="0" normalizeH="0" baseline="0" noProof="0" dirty="0">
                  <a:ln>
                    <a:noFill/>
                  </a:ln>
                  <a:solidFill>
                    <a:prstClr val="black"/>
                  </a:solidFill>
                  <a:effectLst/>
                  <a:uLnTx/>
                  <a:uFillTx/>
                  <a:latin typeface="Arial" panose="020B0604020202020204" pitchFamily="34" charset="0"/>
                  <a:ea typeface="游ゴシック" panose="020B0400000000000000" pitchFamily="50" charset="-128"/>
                  <a:cs typeface="Arial" panose="020B0604020202020204" pitchFamily="34" charset="0"/>
                </a:rPr>
                <a:t>ADCs</a:t>
              </a:r>
            </a:p>
          </p:txBody>
        </p:sp>
        <p:sp>
          <p:nvSpPr>
            <p:cNvPr id="25" name="テキスト ボックス 18">
              <a:extLst>
                <a:ext uri="{FF2B5EF4-FFF2-40B4-BE49-F238E27FC236}">
                  <a16:creationId xmlns:a16="http://schemas.microsoft.com/office/drawing/2014/main" id="{39815A3F-5EA3-8BE5-428C-234DE4B925B7}"/>
                </a:ext>
              </a:extLst>
            </p:cNvPr>
            <p:cNvSpPr txBox="1"/>
            <p:nvPr/>
          </p:nvSpPr>
          <p:spPr>
            <a:xfrm>
              <a:off x="2171581" y="4580987"/>
              <a:ext cx="1654760"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err="1">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Zolbetuximab</a:t>
              </a:r>
              <a:endPar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endParaRPr>
            </a:p>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TST-001</a:t>
              </a:r>
            </a:p>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ABI011, MIL93, ZL1211 etc.</a:t>
              </a:r>
            </a:p>
          </p:txBody>
        </p:sp>
        <p:sp>
          <p:nvSpPr>
            <p:cNvPr id="26" name="テキスト ボックス 19">
              <a:extLst>
                <a:ext uri="{FF2B5EF4-FFF2-40B4-BE49-F238E27FC236}">
                  <a16:creationId xmlns:a16="http://schemas.microsoft.com/office/drawing/2014/main" id="{D8B744B1-F6E9-32A7-B42C-C6B8F2C9572C}"/>
                </a:ext>
              </a:extLst>
            </p:cNvPr>
            <p:cNvSpPr txBox="1"/>
            <p:nvPr/>
          </p:nvSpPr>
          <p:spPr>
            <a:xfrm>
              <a:off x="4672409" y="4575516"/>
              <a:ext cx="1654760"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CT-041</a:t>
              </a:r>
            </a:p>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LCAR-C18S</a:t>
              </a:r>
            </a:p>
            <a:p>
              <a:pPr marL="0" marR="0" lvl="0" indent="0" algn="l" defTabSz="685800" rtl="0" eaLnBrk="1" fontAlgn="auto" latinLnBrk="0" hangingPunct="1">
                <a:lnSpc>
                  <a:spcPct val="100000"/>
                </a:lnSpc>
                <a:spcBef>
                  <a:spcPts val="0"/>
                </a:spcBef>
                <a:spcAft>
                  <a:spcPts val="0"/>
                </a:spcAft>
                <a:buClr>
                  <a:srgbClr val="002060"/>
                </a:buClr>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sym typeface="Arial"/>
                </a:rPr>
                <a:t>LY011</a:t>
              </a:r>
            </a:p>
          </p:txBody>
        </p:sp>
        <p:pic>
          <p:nvPicPr>
            <p:cNvPr id="27" name="図 2">
              <a:extLst>
                <a:ext uri="{FF2B5EF4-FFF2-40B4-BE49-F238E27FC236}">
                  <a16:creationId xmlns:a16="http://schemas.microsoft.com/office/drawing/2014/main" id="{21DF17DD-D486-6A7F-4F3E-840AF1996EC9}"/>
                </a:ext>
              </a:extLst>
            </p:cNvPr>
            <p:cNvPicPr>
              <a:picLocks noChangeAspect="1"/>
            </p:cNvPicPr>
            <p:nvPr/>
          </p:nvPicPr>
          <p:blipFill>
            <a:blip r:embed="rId4"/>
            <a:stretch>
              <a:fillRect/>
            </a:stretch>
          </p:blipFill>
          <p:spPr>
            <a:xfrm>
              <a:off x="2180875" y="2814891"/>
              <a:ext cx="1241351" cy="1688234"/>
            </a:xfrm>
            <a:prstGeom prst="rect">
              <a:avLst/>
            </a:prstGeom>
          </p:spPr>
        </p:pic>
        <p:pic>
          <p:nvPicPr>
            <p:cNvPr id="28" name="図 5">
              <a:extLst>
                <a:ext uri="{FF2B5EF4-FFF2-40B4-BE49-F238E27FC236}">
                  <a16:creationId xmlns:a16="http://schemas.microsoft.com/office/drawing/2014/main" id="{07B03752-B730-56B0-87C5-F540E523C647}"/>
                </a:ext>
              </a:extLst>
            </p:cNvPr>
            <p:cNvPicPr>
              <a:picLocks noChangeAspect="1"/>
            </p:cNvPicPr>
            <p:nvPr/>
          </p:nvPicPr>
          <p:blipFill>
            <a:blip r:embed="rId5"/>
            <a:stretch>
              <a:fillRect/>
            </a:stretch>
          </p:blipFill>
          <p:spPr>
            <a:xfrm>
              <a:off x="3858742" y="2752648"/>
              <a:ext cx="2094041" cy="1661576"/>
            </a:xfrm>
            <a:prstGeom prst="rect">
              <a:avLst/>
            </a:prstGeom>
          </p:spPr>
        </p:pic>
        <p:sp>
          <p:nvSpPr>
            <p:cNvPr id="29" name="Rectangle 28">
              <a:extLst>
                <a:ext uri="{FF2B5EF4-FFF2-40B4-BE49-F238E27FC236}">
                  <a16:creationId xmlns:a16="http://schemas.microsoft.com/office/drawing/2014/main" id="{72DCE68B-3674-85AA-75DD-5736BA27B921}"/>
                </a:ext>
              </a:extLst>
            </p:cNvPr>
            <p:cNvSpPr/>
            <p:nvPr/>
          </p:nvSpPr>
          <p:spPr>
            <a:xfrm>
              <a:off x="8717124" y="4062680"/>
              <a:ext cx="809090" cy="2003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ＭＳ Ｐゴシック"/>
              </a:endParaRPr>
            </a:p>
          </p:txBody>
        </p:sp>
        <p:sp>
          <p:nvSpPr>
            <p:cNvPr id="30" name="テキスト ボックス 20">
              <a:extLst>
                <a:ext uri="{FF2B5EF4-FFF2-40B4-BE49-F238E27FC236}">
                  <a16:creationId xmlns:a16="http://schemas.microsoft.com/office/drawing/2014/main" id="{4E30DA69-5FC9-D0E2-90D3-E1EF81A1807B}"/>
                </a:ext>
              </a:extLst>
            </p:cNvPr>
            <p:cNvSpPr txBox="1"/>
            <p:nvPr/>
          </p:nvSpPr>
          <p:spPr>
            <a:xfrm>
              <a:off x="6581568" y="4575516"/>
              <a:ext cx="2127018" cy="120032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AMG910/ASP2138</a:t>
              </a:r>
              <a:r>
                <a:rPr kumimoji="0" lang="ja-JP" altLang="en-US"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 </a:t>
              </a:r>
              <a:r>
                <a:rPr kumimoji="0" lang="en-US" altLang="ja-JP"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(CD3)</a:t>
              </a:r>
              <a:endPar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endParaRP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TJ-CD4B (4-1BB)</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PT886 (CD47) </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Q-1802 (PD-L1)</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rPr>
                <a:t>IBI 389</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endParaRPr kumimoji="0" lang="en-US" altLang="zh-CN" sz="1200" b="0" i="0" u="none" strike="noStrike" kern="0" cap="none" spc="0" normalizeH="0" baseline="0" noProof="0" dirty="0">
                <a:ln>
                  <a:noFill/>
                </a:ln>
                <a:solidFill>
                  <a:srgbClr val="000000"/>
                </a:solidFill>
                <a:effectLst/>
                <a:uLnTx/>
                <a:uFillTx/>
                <a:latin typeface="Arial" panose="020B0604020202020204"/>
                <a:ea typeface="黑体" panose="02010609060101010101" pitchFamily="49" charset="-122"/>
                <a:cs typeface="Arial"/>
                <a:sym typeface="Arial"/>
              </a:endParaRPr>
            </a:p>
          </p:txBody>
        </p:sp>
        <p:sp>
          <p:nvSpPr>
            <p:cNvPr id="31" name="テキスト ボックス 21">
              <a:extLst>
                <a:ext uri="{FF2B5EF4-FFF2-40B4-BE49-F238E27FC236}">
                  <a16:creationId xmlns:a16="http://schemas.microsoft.com/office/drawing/2014/main" id="{B6BA5DE3-0E9E-1CE8-A43C-F5F191F62732}"/>
                </a:ext>
              </a:extLst>
            </p:cNvPr>
            <p:cNvSpPr txBox="1"/>
            <p:nvPr/>
          </p:nvSpPr>
          <p:spPr>
            <a:xfrm>
              <a:off x="8782688" y="4162853"/>
              <a:ext cx="1689495" cy="193899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CMG901, EO-3021</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TORL-2800</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TPX4589</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RC118</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LM302</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SOT102</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SKB315</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JS107</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r>
                <a:rPr kumimoji="0" lang="en-US" altLang="zh-CN" sz="1200" b="1" i="0" u="none" strike="noStrike" kern="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Arial" panose="020B0604020202020204" pitchFamily="34" charset="0"/>
                  <a:sym typeface="Arial"/>
                </a:rPr>
                <a:t>IBI343</a:t>
              </a:r>
            </a:p>
            <a:p>
              <a:pPr marL="0" marR="0" lvl="0" indent="0" algn="l" defTabSz="914400" rtl="0" eaLnBrk="1" fontAlgn="base" latinLnBrk="0" hangingPunct="1">
                <a:lnSpc>
                  <a:spcPct val="100000"/>
                </a:lnSpc>
                <a:spcBef>
                  <a:spcPct val="0"/>
                </a:spcBef>
                <a:spcAft>
                  <a:spcPct val="0"/>
                </a:spcAft>
                <a:buClr>
                  <a:srgbClr val="002060"/>
                </a:buClr>
                <a:buSzTx/>
                <a:buFontTx/>
                <a:buNone/>
                <a:tabLst/>
                <a:defRPr/>
              </a:pPr>
              <a:endParaRPr kumimoji="0" lang="en-US" altLang="zh-CN" sz="1200" b="0" i="0" u="none" strike="noStrike" kern="0" cap="none" spc="0" normalizeH="0" baseline="0" noProof="0" dirty="0">
                <a:ln>
                  <a:noFill/>
                </a:ln>
                <a:solidFill>
                  <a:srgbClr val="000000"/>
                </a:solidFill>
                <a:effectLst/>
                <a:uLnTx/>
                <a:uFillTx/>
                <a:latin typeface="Arial Narrow" panose="020B0606020202030204" pitchFamily="34" charset="0"/>
                <a:ea typeface="黑体" panose="02010609060101010101" pitchFamily="49" charset="-122"/>
                <a:cs typeface="Arial"/>
                <a:sym typeface="Arial"/>
              </a:endParaRPr>
            </a:p>
          </p:txBody>
        </p:sp>
      </p:grpSp>
    </p:spTree>
    <p:extLst>
      <p:ext uri="{BB962C8B-B14F-4D97-AF65-F5344CB8AC3E}">
        <p14:creationId xmlns:p14="http://schemas.microsoft.com/office/powerpoint/2010/main" val="2748880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CE17ACCF-2052-ABD5-A8BD-7AD45B603A73}"/>
              </a:ext>
            </a:extLst>
          </p:cNvPr>
          <p:cNvSpPr>
            <a:spLocks noGrp="1"/>
          </p:cNvSpPr>
          <p:nvPr>
            <p:ph idx="47"/>
          </p:nvPr>
        </p:nvSpPr>
        <p:spPr/>
        <p:txBody>
          <a:bodyPr/>
          <a:lstStyle/>
          <a:p>
            <a:r>
              <a:rPr lang="en-US" dirty="0"/>
              <a:t>Chemotherapy + </a:t>
            </a:r>
            <a:r>
              <a:rPr lang="en-US" dirty="0" err="1"/>
              <a:t>zolbetuximab</a:t>
            </a:r>
            <a:endParaRPr lang="en-US" dirty="0"/>
          </a:p>
        </p:txBody>
      </p:sp>
      <p:sp>
        <p:nvSpPr>
          <p:cNvPr id="16" name="Content Placeholder 19">
            <a:extLst>
              <a:ext uri="{FF2B5EF4-FFF2-40B4-BE49-F238E27FC236}">
                <a16:creationId xmlns:a16="http://schemas.microsoft.com/office/drawing/2014/main" id="{DF6109CB-48F0-89D6-5E97-56B2A8A8A093}"/>
              </a:ext>
            </a:extLst>
          </p:cNvPr>
          <p:cNvSpPr>
            <a:spLocks noGrp="1"/>
          </p:cNvSpPr>
          <p:nvPr>
            <p:ph idx="48"/>
          </p:nvPr>
        </p:nvSpPr>
        <p:spPr/>
        <p:txBody>
          <a:bodyPr/>
          <a:lstStyle/>
          <a:p>
            <a:r>
              <a:rPr lang="en-US" dirty="0"/>
              <a:t>Chemotherapy + </a:t>
            </a:r>
            <a:r>
              <a:rPr lang="en-US" dirty="0" err="1"/>
              <a:t>zolbetuximab</a:t>
            </a:r>
            <a:endParaRPr lang="en-US" dirty="0"/>
          </a:p>
        </p:txBody>
      </p:sp>
      <p:sp>
        <p:nvSpPr>
          <p:cNvPr id="20" name="Content Placeholder 19">
            <a:extLst>
              <a:ext uri="{FF2B5EF4-FFF2-40B4-BE49-F238E27FC236}">
                <a16:creationId xmlns:a16="http://schemas.microsoft.com/office/drawing/2014/main" id="{0E5AB0BC-9B4F-72AE-2151-CAFA9BD2B583}"/>
              </a:ext>
            </a:extLst>
          </p:cNvPr>
          <p:cNvSpPr>
            <a:spLocks noGrp="1"/>
          </p:cNvSpPr>
          <p:nvPr>
            <p:ph idx="49"/>
          </p:nvPr>
        </p:nvSpPr>
        <p:spPr/>
        <p:txBody>
          <a:bodyPr/>
          <a:lstStyle/>
          <a:p>
            <a:r>
              <a:rPr lang="en-US" dirty="0"/>
              <a:t>Chemotherapy + </a:t>
            </a:r>
            <a:r>
              <a:rPr lang="en-US" dirty="0" err="1"/>
              <a:t>zolbetuximab</a:t>
            </a:r>
            <a:endParaRPr lang="en-US" dirty="0"/>
          </a:p>
        </p:txBody>
      </p:sp>
      <p:sp>
        <p:nvSpPr>
          <p:cNvPr id="7" name="Content Placeholder 19">
            <a:extLst>
              <a:ext uri="{FF2B5EF4-FFF2-40B4-BE49-F238E27FC236}">
                <a16:creationId xmlns:a16="http://schemas.microsoft.com/office/drawing/2014/main" id="{A0BAF2C2-1A91-F760-D146-27DF8B1D719C}"/>
              </a:ext>
            </a:extLst>
          </p:cNvPr>
          <p:cNvSpPr>
            <a:spLocks noGrp="1"/>
          </p:cNvSpPr>
          <p:nvPr>
            <p:ph idx="50"/>
          </p:nvPr>
        </p:nvSpPr>
        <p:spPr/>
        <p:txBody>
          <a:bodyPr/>
          <a:lstStyle/>
          <a:p>
            <a:r>
              <a:rPr lang="en-US" dirty="0"/>
              <a:t>Chemotherapy + </a:t>
            </a:r>
            <a:r>
              <a:rPr lang="en-US" dirty="0" err="1"/>
              <a:t>zolbetuximab</a:t>
            </a:r>
            <a:endParaRPr lang="en-US" dirty="0"/>
          </a:p>
        </p:txBody>
      </p:sp>
      <p:sp>
        <p:nvSpPr>
          <p:cNvPr id="22" name="Content Placeholder 21">
            <a:extLst>
              <a:ext uri="{FF2B5EF4-FFF2-40B4-BE49-F238E27FC236}">
                <a16:creationId xmlns:a16="http://schemas.microsoft.com/office/drawing/2014/main" id="{BA14A9C9-02F5-DBFE-57CB-FE04D7E7D879}"/>
              </a:ext>
            </a:extLst>
          </p:cNvPr>
          <p:cNvSpPr>
            <a:spLocks noGrp="1"/>
          </p:cNvSpPr>
          <p:nvPr>
            <p:ph idx="51"/>
          </p:nvPr>
        </p:nvSpPr>
        <p:spPr/>
        <p:txBody>
          <a:bodyPr/>
          <a:lstStyle/>
          <a:p>
            <a:r>
              <a:rPr lang="en-US" dirty="0"/>
              <a:t>Chemotherapy + </a:t>
            </a:r>
            <a:r>
              <a:rPr lang="en-US" dirty="0" err="1"/>
              <a:t>zolbetuximab</a:t>
            </a:r>
            <a:endParaRPr lang="en-US" dirty="0"/>
          </a:p>
        </p:txBody>
      </p:sp>
      <p:sp>
        <p:nvSpPr>
          <p:cNvPr id="17" name="Title 16">
            <a:extLst>
              <a:ext uri="{FF2B5EF4-FFF2-40B4-BE49-F238E27FC236}">
                <a16:creationId xmlns:a16="http://schemas.microsoft.com/office/drawing/2014/main" id="{A0B55E35-D0BC-3E4F-CA3C-569B8D721CCE}"/>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u="sng" dirty="0"/>
              <a:t>CLDN18.2-positive</a:t>
            </a:r>
            <a:r>
              <a:rPr lang="en-US" dirty="0"/>
              <a:t>, HER2-negative, MSS gastric adenocarcinoma with PD-L1 CPS 0?</a:t>
            </a:r>
          </a:p>
        </p:txBody>
      </p:sp>
      <p:sp>
        <p:nvSpPr>
          <p:cNvPr id="13" name="Content Placeholder 19">
            <a:extLst>
              <a:ext uri="{FF2B5EF4-FFF2-40B4-BE49-F238E27FC236}">
                <a16:creationId xmlns:a16="http://schemas.microsoft.com/office/drawing/2014/main" id="{81059DC9-C411-531B-055C-78F2736029FE}"/>
              </a:ext>
            </a:extLst>
          </p:cNvPr>
          <p:cNvSpPr>
            <a:spLocks noGrp="1"/>
          </p:cNvSpPr>
          <p:nvPr>
            <p:ph idx="52"/>
          </p:nvPr>
        </p:nvSpPr>
        <p:spPr/>
        <p:txBody>
          <a:bodyPr/>
          <a:lstStyle/>
          <a:p>
            <a:r>
              <a:rPr lang="en-US" dirty="0"/>
              <a:t>Chemotherapy + </a:t>
            </a:r>
            <a:r>
              <a:rPr lang="en-US" dirty="0" err="1"/>
              <a:t>zolbetuximab</a:t>
            </a:r>
            <a:endParaRPr lang="en-US" dirty="0"/>
          </a:p>
        </p:txBody>
      </p:sp>
      <p:sp>
        <p:nvSpPr>
          <p:cNvPr id="5" name="TextBox 4">
            <a:extLst>
              <a:ext uri="{FF2B5EF4-FFF2-40B4-BE49-F238E27FC236}">
                <a16:creationId xmlns:a16="http://schemas.microsoft.com/office/drawing/2014/main" id="{D0F3484F-1B86-9A5E-9A82-F51593200E31}"/>
              </a:ext>
            </a:extLst>
          </p:cNvPr>
          <p:cNvSpPr txBox="1"/>
          <p:nvPr/>
        </p:nvSpPr>
        <p:spPr>
          <a:xfrm>
            <a:off x="450872" y="6137374"/>
            <a:ext cx="505927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2772376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E5B93A1C-6EB1-8E27-886B-A7E0CB7B4BAB}"/>
              </a:ext>
            </a:extLst>
          </p:cNvPr>
          <p:cNvSpPr>
            <a:spLocks noGrp="1"/>
          </p:cNvSpPr>
          <p:nvPr>
            <p:ph idx="47"/>
          </p:nvPr>
        </p:nvSpPr>
        <p:spPr/>
        <p:txBody>
          <a:bodyPr/>
          <a:lstStyle/>
          <a:p>
            <a:r>
              <a:rPr lang="en-US" dirty="0"/>
              <a:t>Chemotherapy + anti-PD-1/PD-L1 antibody</a:t>
            </a:r>
          </a:p>
        </p:txBody>
      </p:sp>
      <p:sp>
        <p:nvSpPr>
          <p:cNvPr id="39" name="Content Placeholder 19">
            <a:extLst>
              <a:ext uri="{FF2B5EF4-FFF2-40B4-BE49-F238E27FC236}">
                <a16:creationId xmlns:a16="http://schemas.microsoft.com/office/drawing/2014/main" id="{87F6DC92-AD8F-005B-BFE3-C63FC5595151}"/>
              </a:ext>
            </a:extLst>
          </p:cNvPr>
          <p:cNvSpPr>
            <a:spLocks noGrp="1"/>
          </p:cNvSpPr>
          <p:nvPr>
            <p:ph idx="48"/>
          </p:nvPr>
        </p:nvSpPr>
        <p:spPr/>
        <p:txBody>
          <a:bodyPr/>
          <a:lstStyle/>
          <a:p>
            <a:r>
              <a:rPr lang="en-US" dirty="0"/>
              <a:t>Chemotherapy + </a:t>
            </a:r>
            <a:r>
              <a:rPr lang="en-US" dirty="0" err="1"/>
              <a:t>zolbetuximab</a:t>
            </a:r>
            <a:endParaRPr lang="en-US" dirty="0"/>
          </a:p>
        </p:txBody>
      </p:sp>
      <p:sp>
        <p:nvSpPr>
          <p:cNvPr id="6" name="Content Placeholder 19">
            <a:extLst>
              <a:ext uri="{FF2B5EF4-FFF2-40B4-BE49-F238E27FC236}">
                <a16:creationId xmlns:a16="http://schemas.microsoft.com/office/drawing/2014/main" id="{A3C83C3B-7353-CD84-0D1A-E2D32648249B}"/>
              </a:ext>
            </a:extLst>
          </p:cNvPr>
          <p:cNvSpPr>
            <a:spLocks noGrp="1"/>
          </p:cNvSpPr>
          <p:nvPr>
            <p:ph idx="49"/>
          </p:nvPr>
        </p:nvSpPr>
        <p:spPr/>
        <p:txBody>
          <a:bodyPr/>
          <a:lstStyle/>
          <a:p>
            <a:r>
              <a:rPr lang="en-US" dirty="0"/>
              <a:t>Chemotherapy + </a:t>
            </a:r>
            <a:r>
              <a:rPr lang="en-US" dirty="0" err="1"/>
              <a:t>zolbetuximab</a:t>
            </a:r>
            <a:endParaRPr lang="en-US" dirty="0"/>
          </a:p>
        </p:txBody>
      </p:sp>
      <p:sp>
        <p:nvSpPr>
          <p:cNvPr id="8" name="Content Placeholder 19">
            <a:extLst>
              <a:ext uri="{FF2B5EF4-FFF2-40B4-BE49-F238E27FC236}">
                <a16:creationId xmlns:a16="http://schemas.microsoft.com/office/drawing/2014/main" id="{F4AB934D-AF39-EF05-C676-9C2EAE67C2F3}"/>
              </a:ext>
            </a:extLst>
          </p:cNvPr>
          <p:cNvSpPr>
            <a:spLocks noGrp="1"/>
          </p:cNvSpPr>
          <p:nvPr>
            <p:ph idx="50"/>
          </p:nvPr>
        </p:nvSpPr>
        <p:spPr/>
        <p:txBody>
          <a:bodyPr/>
          <a:lstStyle/>
          <a:p>
            <a:r>
              <a:rPr lang="en-US" dirty="0"/>
              <a:t>Chemotherapy + </a:t>
            </a:r>
            <a:r>
              <a:rPr lang="en-US" dirty="0" err="1"/>
              <a:t>zolbetuximab</a:t>
            </a:r>
            <a:endParaRPr lang="en-US" dirty="0"/>
          </a:p>
        </p:txBody>
      </p:sp>
      <p:sp>
        <p:nvSpPr>
          <p:cNvPr id="14" name="Content Placeholder 19">
            <a:extLst>
              <a:ext uri="{FF2B5EF4-FFF2-40B4-BE49-F238E27FC236}">
                <a16:creationId xmlns:a16="http://schemas.microsoft.com/office/drawing/2014/main" id="{54BCCB9D-DBEC-D399-D24B-D8FA27653B6B}"/>
              </a:ext>
            </a:extLst>
          </p:cNvPr>
          <p:cNvSpPr>
            <a:spLocks noGrp="1"/>
          </p:cNvSpPr>
          <p:nvPr>
            <p:ph idx="51"/>
          </p:nvPr>
        </p:nvSpPr>
        <p:spPr/>
        <p:txBody>
          <a:bodyPr/>
          <a:lstStyle/>
          <a:p>
            <a:r>
              <a:rPr lang="en-US" dirty="0"/>
              <a:t>Chemotherapy + </a:t>
            </a:r>
            <a:r>
              <a:rPr lang="en-US" dirty="0" err="1"/>
              <a:t>zolbetuximab</a:t>
            </a:r>
            <a:r>
              <a:rPr lang="en-US" dirty="0"/>
              <a:t> and anti-PD-1/PD-L1 antibody</a:t>
            </a:r>
          </a:p>
        </p:txBody>
      </p:sp>
      <p:sp>
        <p:nvSpPr>
          <p:cNvPr id="17" name="Title 16">
            <a:extLst>
              <a:ext uri="{FF2B5EF4-FFF2-40B4-BE49-F238E27FC236}">
                <a16:creationId xmlns:a16="http://schemas.microsoft.com/office/drawing/2014/main" id="{A0B55E35-D0BC-3E4F-CA3C-569B8D721CCE}"/>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u="sng" dirty="0"/>
              <a:t>CLDN18.2-positive</a:t>
            </a:r>
            <a:r>
              <a:rPr lang="en-US" dirty="0"/>
              <a:t>, HER2-negative, MSS gastric adenocarcinoma with PD-L1 CPS 1?</a:t>
            </a:r>
          </a:p>
        </p:txBody>
      </p:sp>
      <p:sp>
        <p:nvSpPr>
          <p:cNvPr id="11" name="Content Placeholder 19">
            <a:extLst>
              <a:ext uri="{FF2B5EF4-FFF2-40B4-BE49-F238E27FC236}">
                <a16:creationId xmlns:a16="http://schemas.microsoft.com/office/drawing/2014/main" id="{A85BE3CC-285E-7FCC-D7E3-0F2E8C9EEE0C}"/>
              </a:ext>
            </a:extLst>
          </p:cNvPr>
          <p:cNvSpPr>
            <a:spLocks noGrp="1"/>
          </p:cNvSpPr>
          <p:nvPr>
            <p:ph idx="52"/>
          </p:nvPr>
        </p:nvSpPr>
        <p:spPr/>
        <p:txBody>
          <a:bodyPr/>
          <a:lstStyle/>
          <a:p>
            <a:r>
              <a:rPr lang="en-US" dirty="0"/>
              <a:t>Chemotherapy + </a:t>
            </a:r>
            <a:r>
              <a:rPr lang="en-US" dirty="0" err="1"/>
              <a:t>zolbetuximab</a:t>
            </a:r>
            <a:r>
              <a:rPr lang="en-US" dirty="0"/>
              <a:t> and anti-PD-1/PD-L1 antibody</a:t>
            </a:r>
          </a:p>
        </p:txBody>
      </p:sp>
      <p:sp>
        <p:nvSpPr>
          <p:cNvPr id="5" name="TextBox 4">
            <a:extLst>
              <a:ext uri="{FF2B5EF4-FFF2-40B4-BE49-F238E27FC236}">
                <a16:creationId xmlns:a16="http://schemas.microsoft.com/office/drawing/2014/main" id="{D0F3484F-1B86-9A5E-9A82-F51593200E31}"/>
              </a:ext>
            </a:extLst>
          </p:cNvPr>
          <p:cNvSpPr txBox="1"/>
          <p:nvPr/>
        </p:nvSpPr>
        <p:spPr>
          <a:xfrm>
            <a:off x="450872" y="6137374"/>
            <a:ext cx="505927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1820279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A504FE4F-DE66-D7E2-DDB0-7B9BFCE9E02A}"/>
              </a:ext>
            </a:extLst>
          </p:cNvPr>
          <p:cNvSpPr>
            <a:spLocks noGrp="1"/>
          </p:cNvSpPr>
          <p:nvPr>
            <p:ph idx="47"/>
          </p:nvPr>
        </p:nvSpPr>
        <p:spPr/>
        <p:txBody>
          <a:bodyPr/>
          <a:lstStyle/>
          <a:p>
            <a:r>
              <a:rPr lang="en-US" dirty="0"/>
              <a:t>Chemotherapy + anti-PD-1/PD-L1 antibody</a:t>
            </a:r>
          </a:p>
        </p:txBody>
      </p:sp>
      <p:sp>
        <p:nvSpPr>
          <p:cNvPr id="40" name="Content Placeholder 31">
            <a:extLst>
              <a:ext uri="{FF2B5EF4-FFF2-40B4-BE49-F238E27FC236}">
                <a16:creationId xmlns:a16="http://schemas.microsoft.com/office/drawing/2014/main" id="{B9037F45-0D6D-CEFD-79C9-553B6638F6EC}"/>
              </a:ext>
            </a:extLst>
          </p:cNvPr>
          <p:cNvSpPr>
            <a:spLocks noGrp="1"/>
          </p:cNvSpPr>
          <p:nvPr>
            <p:ph idx="48"/>
          </p:nvPr>
        </p:nvSpPr>
        <p:spPr/>
        <p:txBody>
          <a:bodyPr/>
          <a:lstStyle/>
          <a:p>
            <a:r>
              <a:rPr lang="en-US" dirty="0"/>
              <a:t>Chemotherapy + anti-PD-1/PD-L1 antibody</a:t>
            </a:r>
          </a:p>
        </p:txBody>
      </p:sp>
      <p:sp>
        <p:nvSpPr>
          <p:cNvPr id="32" name="Content Placeholder 31">
            <a:extLst>
              <a:ext uri="{FF2B5EF4-FFF2-40B4-BE49-F238E27FC236}">
                <a16:creationId xmlns:a16="http://schemas.microsoft.com/office/drawing/2014/main" id="{49E4DFEA-8A41-355F-36E4-2DFC325BF973}"/>
              </a:ext>
            </a:extLst>
          </p:cNvPr>
          <p:cNvSpPr>
            <a:spLocks noGrp="1"/>
          </p:cNvSpPr>
          <p:nvPr>
            <p:ph idx="49"/>
          </p:nvPr>
        </p:nvSpPr>
        <p:spPr/>
        <p:txBody>
          <a:bodyPr/>
          <a:lstStyle/>
          <a:p>
            <a:r>
              <a:rPr lang="en-US" dirty="0"/>
              <a:t>Chemotherapy + anti-PD-1/PD-L1 antibody</a:t>
            </a:r>
          </a:p>
        </p:txBody>
      </p:sp>
      <p:sp>
        <p:nvSpPr>
          <p:cNvPr id="9" name="Content Placeholder 31">
            <a:extLst>
              <a:ext uri="{FF2B5EF4-FFF2-40B4-BE49-F238E27FC236}">
                <a16:creationId xmlns:a16="http://schemas.microsoft.com/office/drawing/2014/main" id="{9A139CD8-69BB-321E-1340-1F4822C614DC}"/>
              </a:ext>
            </a:extLst>
          </p:cNvPr>
          <p:cNvSpPr>
            <a:spLocks noGrp="1"/>
          </p:cNvSpPr>
          <p:nvPr>
            <p:ph idx="50"/>
          </p:nvPr>
        </p:nvSpPr>
        <p:spPr/>
        <p:txBody>
          <a:bodyPr/>
          <a:lstStyle/>
          <a:p>
            <a:r>
              <a:rPr lang="en-US" dirty="0"/>
              <a:t>Chemotherapy + anti-PD-1/PD-L1 antibody</a:t>
            </a:r>
          </a:p>
        </p:txBody>
      </p:sp>
      <p:sp>
        <p:nvSpPr>
          <p:cNvPr id="15" name="Content Placeholder 19">
            <a:extLst>
              <a:ext uri="{FF2B5EF4-FFF2-40B4-BE49-F238E27FC236}">
                <a16:creationId xmlns:a16="http://schemas.microsoft.com/office/drawing/2014/main" id="{256B72FF-465B-4A10-A9BF-470DE83FF956}"/>
              </a:ext>
            </a:extLst>
          </p:cNvPr>
          <p:cNvSpPr>
            <a:spLocks noGrp="1"/>
          </p:cNvSpPr>
          <p:nvPr>
            <p:ph idx="51"/>
          </p:nvPr>
        </p:nvSpPr>
        <p:spPr/>
        <p:txBody>
          <a:bodyPr/>
          <a:lstStyle/>
          <a:p>
            <a:r>
              <a:rPr lang="en-US" dirty="0"/>
              <a:t>Chemotherapy + </a:t>
            </a:r>
            <a:r>
              <a:rPr lang="en-US" dirty="0" err="1"/>
              <a:t>zolbetuximab</a:t>
            </a:r>
            <a:r>
              <a:rPr lang="en-US" dirty="0"/>
              <a:t> and anti-PD-1/PD-L1 antibody</a:t>
            </a:r>
          </a:p>
        </p:txBody>
      </p:sp>
      <p:sp>
        <p:nvSpPr>
          <p:cNvPr id="17" name="Title 16">
            <a:extLst>
              <a:ext uri="{FF2B5EF4-FFF2-40B4-BE49-F238E27FC236}">
                <a16:creationId xmlns:a16="http://schemas.microsoft.com/office/drawing/2014/main" id="{A0B55E35-D0BC-3E4F-CA3C-569B8D721CCE}"/>
              </a:ext>
            </a:extLst>
          </p:cNvPr>
          <p:cNvSpPr>
            <a:spLocks noGrp="1"/>
          </p:cNvSpPr>
          <p:nvPr>
            <p:ph type="title"/>
          </p:nvPr>
        </p:nvSpPr>
        <p:spPr/>
        <p:txBody>
          <a:bodyPr/>
          <a:lstStyle/>
          <a:p>
            <a:r>
              <a:rPr lang="en-US" dirty="0"/>
              <a:t>Regulatory and reimbursement issues aside, what first-line treatment would you </a:t>
            </a:r>
            <a:br>
              <a:rPr lang="en-US" dirty="0"/>
            </a:br>
            <a:r>
              <a:rPr lang="en-US" dirty="0"/>
              <a:t>most likely recommend for a 65-year-old patient presenting with metastatic </a:t>
            </a:r>
            <a:br>
              <a:rPr lang="en-US" dirty="0"/>
            </a:br>
            <a:r>
              <a:rPr lang="en-US" u="sng" dirty="0"/>
              <a:t>CLDN18.2-positive</a:t>
            </a:r>
            <a:r>
              <a:rPr lang="en-US" dirty="0"/>
              <a:t>, HER2-negative, MSS gastric adenocarcinoma with PD-L1 CPS 10?</a:t>
            </a:r>
          </a:p>
        </p:txBody>
      </p:sp>
      <p:sp>
        <p:nvSpPr>
          <p:cNvPr id="12" name="Content Placeholder 31">
            <a:extLst>
              <a:ext uri="{FF2B5EF4-FFF2-40B4-BE49-F238E27FC236}">
                <a16:creationId xmlns:a16="http://schemas.microsoft.com/office/drawing/2014/main" id="{9FDF1FCF-EDC6-0DDF-B8CD-80367E91B1C7}"/>
              </a:ext>
            </a:extLst>
          </p:cNvPr>
          <p:cNvSpPr>
            <a:spLocks noGrp="1"/>
          </p:cNvSpPr>
          <p:nvPr>
            <p:ph idx="52"/>
          </p:nvPr>
        </p:nvSpPr>
        <p:spPr/>
        <p:txBody>
          <a:bodyPr/>
          <a:lstStyle/>
          <a:p>
            <a:r>
              <a:rPr lang="en-US" dirty="0"/>
              <a:t>Chemotherapy + anti-PD-1/PD-L1 antibody</a:t>
            </a:r>
          </a:p>
        </p:txBody>
      </p:sp>
      <p:sp>
        <p:nvSpPr>
          <p:cNvPr id="5" name="TextBox 4">
            <a:extLst>
              <a:ext uri="{FF2B5EF4-FFF2-40B4-BE49-F238E27FC236}">
                <a16:creationId xmlns:a16="http://schemas.microsoft.com/office/drawing/2014/main" id="{D0F3484F-1B86-9A5E-9A82-F51593200E31}"/>
              </a:ext>
            </a:extLst>
          </p:cNvPr>
          <p:cNvSpPr txBox="1"/>
          <p:nvPr/>
        </p:nvSpPr>
        <p:spPr>
          <a:xfrm>
            <a:off x="450872" y="6137374"/>
            <a:ext cx="5059270"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MSS = microsatellite-stable; CPS = combined positive score</a:t>
            </a:r>
          </a:p>
        </p:txBody>
      </p:sp>
    </p:spTree>
    <p:extLst>
      <p:ext uri="{BB962C8B-B14F-4D97-AF65-F5344CB8AC3E}">
        <p14:creationId xmlns:p14="http://schemas.microsoft.com/office/powerpoint/2010/main" val="45339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1822-E001-A025-A8B3-52EC9AF94372}"/>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74A7443E-EBAE-CE24-9150-9AF573B55A30}"/>
              </a:ext>
            </a:extLst>
          </p:cNvPr>
          <p:cNvSpPr>
            <a:spLocks noGrp="1"/>
          </p:cNvSpPr>
          <p:nvPr>
            <p:ph idx="1"/>
          </p:nvPr>
        </p:nvSpPr>
        <p:spPr>
          <a:xfrm>
            <a:off x="912286" y="1295400"/>
            <a:ext cx="10358967" cy="4799013"/>
          </a:xfrm>
        </p:spPr>
        <p:txBody>
          <a:bodyPr/>
          <a:lstStyle/>
          <a:p>
            <a:r>
              <a:rPr lang="en-US" sz="2200" dirty="0"/>
              <a:t>Regulatory and reimbursement issues aside, what first-line treatment would you most likely recommend for a 65-year-old patient presenting with metastatic CLDN18.2-positive, HER2-negative, MSS gastric adenocarcinoma with PD-L1 CPS 0? PD-L1 CPS 1? PD-L1 CPS 10?</a:t>
            </a:r>
          </a:p>
          <a:p>
            <a:pPr marL="98425" indent="0">
              <a:buNone/>
            </a:pPr>
            <a:endParaRPr lang="en-US" sz="2200" dirty="0"/>
          </a:p>
          <a:p>
            <a:endParaRPr lang="en-US" sz="2200" dirty="0"/>
          </a:p>
          <a:p>
            <a:endParaRPr lang="en-US" sz="2200" dirty="0"/>
          </a:p>
        </p:txBody>
      </p:sp>
    </p:spTree>
    <p:extLst>
      <p:ext uri="{BB962C8B-B14F-4D97-AF65-F5344CB8AC3E}">
        <p14:creationId xmlns:p14="http://schemas.microsoft.com/office/powerpoint/2010/main" val="178819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8627779A-0773-87A9-8062-CC00101F14D4}"/>
              </a:ext>
            </a:extLst>
          </p:cNvPr>
          <p:cNvSpPr>
            <a:spLocks noGrp="1"/>
          </p:cNvSpPr>
          <p:nvPr>
            <p:ph idx="47"/>
          </p:nvPr>
        </p:nvSpPr>
        <p:spPr/>
        <p:txBody>
          <a:bodyPr/>
          <a:lstStyle/>
          <a:p>
            <a:r>
              <a:rPr lang="en-US" dirty="0"/>
              <a:t>An anti-PD-1 antibody/chemotherapy is more efficacious </a:t>
            </a:r>
          </a:p>
        </p:txBody>
      </p:sp>
      <p:sp>
        <p:nvSpPr>
          <p:cNvPr id="11" name="Content Placeholder 10">
            <a:extLst>
              <a:ext uri="{FF2B5EF4-FFF2-40B4-BE49-F238E27FC236}">
                <a16:creationId xmlns:a16="http://schemas.microsoft.com/office/drawing/2014/main" id="{EC9A64FD-3EC2-1B09-ED16-864305333DFA}"/>
              </a:ext>
            </a:extLst>
          </p:cNvPr>
          <p:cNvSpPr>
            <a:spLocks noGrp="1"/>
          </p:cNvSpPr>
          <p:nvPr>
            <p:ph idx="48"/>
          </p:nvPr>
        </p:nvSpPr>
        <p:spPr/>
        <p:txBody>
          <a:bodyPr/>
          <a:lstStyle/>
          <a:p>
            <a:r>
              <a:rPr lang="en-US" dirty="0"/>
              <a:t>About the same</a:t>
            </a:r>
          </a:p>
        </p:txBody>
      </p:sp>
      <p:sp>
        <p:nvSpPr>
          <p:cNvPr id="12" name="Content Placeholder 11">
            <a:extLst>
              <a:ext uri="{FF2B5EF4-FFF2-40B4-BE49-F238E27FC236}">
                <a16:creationId xmlns:a16="http://schemas.microsoft.com/office/drawing/2014/main" id="{024310C1-C532-9F56-B405-8052F328EAD4}"/>
              </a:ext>
            </a:extLst>
          </p:cNvPr>
          <p:cNvSpPr>
            <a:spLocks noGrp="1"/>
          </p:cNvSpPr>
          <p:nvPr>
            <p:ph idx="49"/>
          </p:nvPr>
        </p:nvSpPr>
        <p:spPr/>
        <p:txBody>
          <a:bodyPr/>
          <a:lstStyle/>
          <a:p>
            <a:r>
              <a:rPr lang="en-US" dirty="0"/>
              <a:t>About the same</a:t>
            </a:r>
          </a:p>
        </p:txBody>
      </p:sp>
      <p:sp>
        <p:nvSpPr>
          <p:cNvPr id="8" name="Content Placeholder 9">
            <a:extLst>
              <a:ext uri="{FF2B5EF4-FFF2-40B4-BE49-F238E27FC236}">
                <a16:creationId xmlns:a16="http://schemas.microsoft.com/office/drawing/2014/main" id="{10285DFC-AD94-24EA-E9CE-9BC10E255984}"/>
              </a:ext>
            </a:extLst>
          </p:cNvPr>
          <p:cNvSpPr>
            <a:spLocks noGrp="1"/>
          </p:cNvSpPr>
          <p:nvPr>
            <p:ph idx="50"/>
          </p:nvPr>
        </p:nvSpPr>
        <p:spPr/>
        <p:txBody>
          <a:bodyPr/>
          <a:lstStyle/>
          <a:p>
            <a:r>
              <a:rPr lang="en-US" dirty="0"/>
              <a:t>An anti-PD-1 antibody/chemotherapy is more efficacious </a:t>
            </a:r>
          </a:p>
        </p:txBody>
      </p:sp>
      <p:sp>
        <p:nvSpPr>
          <p:cNvPr id="15" name="Content Placeholder 14">
            <a:extLst>
              <a:ext uri="{FF2B5EF4-FFF2-40B4-BE49-F238E27FC236}">
                <a16:creationId xmlns:a16="http://schemas.microsoft.com/office/drawing/2014/main" id="{1BE2F168-15C5-D63C-B068-6A1391117AA2}"/>
              </a:ext>
            </a:extLst>
          </p:cNvPr>
          <p:cNvSpPr>
            <a:spLocks noGrp="1"/>
          </p:cNvSpPr>
          <p:nvPr>
            <p:ph idx="51"/>
          </p:nvPr>
        </p:nvSpPr>
        <p:spPr/>
        <p:txBody>
          <a:bodyPr/>
          <a:lstStyle/>
          <a:p>
            <a:r>
              <a:rPr lang="en-US" dirty="0"/>
              <a:t>About the same</a:t>
            </a:r>
          </a:p>
        </p:txBody>
      </p:sp>
      <p:sp>
        <p:nvSpPr>
          <p:cNvPr id="9" name="Title 8">
            <a:extLst>
              <a:ext uri="{FF2B5EF4-FFF2-40B4-BE49-F238E27FC236}">
                <a16:creationId xmlns:a16="http://schemas.microsoft.com/office/drawing/2014/main" id="{F1ECA94D-852F-891B-195F-4A78A3E8D100}"/>
              </a:ext>
            </a:extLst>
          </p:cNvPr>
          <p:cNvSpPr>
            <a:spLocks noGrp="1"/>
          </p:cNvSpPr>
          <p:nvPr>
            <p:ph type="title"/>
          </p:nvPr>
        </p:nvSpPr>
        <p:spPr/>
        <p:txBody>
          <a:bodyPr/>
          <a:lstStyle/>
          <a:p>
            <a:r>
              <a:rPr lang="en-US" dirty="0"/>
              <a:t>How would you indirectly compare the global effi­cacy of </a:t>
            </a:r>
            <a:r>
              <a:rPr lang="en-US" dirty="0" err="1"/>
              <a:t>zolbetuximab</a:t>
            </a:r>
            <a:r>
              <a:rPr lang="en-US" dirty="0"/>
              <a:t> and chemotherapy to that of an anti-PD-1 antibody and chemotherapy for patients with newly diagnosed gastric/GEJ adenocarcinoma who are eligible for both treatments? </a:t>
            </a:r>
          </a:p>
        </p:txBody>
      </p:sp>
      <p:sp>
        <p:nvSpPr>
          <p:cNvPr id="22" name="Content Placeholder 21">
            <a:extLst>
              <a:ext uri="{FF2B5EF4-FFF2-40B4-BE49-F238E27FC236}">
                <a16:creationId xmlns:a16="http://schemas.microsoft.com/office/drawing/2014/main" id="{86467814-18E3-3FC6-A7E6-7E3102058FC6}"/>
              </a:ext>
            </a:extLst>
          </p:cNvPr>
          <p:cNvSpPr>
            <a:spLocks noGrp="1"/>
          </p:cNvSpPr>
          <p:nvPr>
            <p:ph idx="52"/>
          </p:nvPr>
        </p:nvSpPr>
        <p:spPr/>
        <p:txBody>
          <a:bodyPr/>
          <a:lstStyle/>
          <a:p>
            <a:r>
              <a:rPr lang="en-US" dirty="0"/>
              <a:t>About the same</a:t>
            </a:r>
          </a:p>
        </p:txBody>
      </p:sp>
    </p:spTree>
    <p:extLst>
      <p:ext uri="{BB962C8B-B14F-4D97-AF65-F5344CB8AC3E}">
        <p14:creationId xmlns:p14="http://schemas.microsoft.com/office/powerpoint/2010/main" val="272631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4010-6B26-2BE6-0836-49390C581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371A1-54C0-660A-6D8D-1B1B565A9F21}"/>
              </a:ext>
            </a:extLst>
          </p:cNvPr>
          <p:cNvSpPr>
            <a:spLocks noGrp="1"/>
          </p:cNvSpPr>
          <p:nvPr>
            <p:ph type="title"/>
          </p:nvPr>
        </p:nvSpPr>
        <p:spPr>
          <a:xfrm>
            <a:off x="916516" y="29760"/>
            <a:ext cx="10358967" cy="1383015"/>
          </a:xfrm>
        </p:spPr>
        <p:txBody>
          <a:bodyPr/>
          <a:lstStyle/>
          <a:p>
            <a:r>
              <a:rPr lang="en-US" sz="3200" dirty="0">
                <a:solidFill>
                  <a:srgbClr val="0432FF"/>
                </a:solidFill>
              </a:rPr>
              <a:t>Dr Klempner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C169182-08BC-8C7D-A661-D6C27BD43B63}"/>
              </a:ext>
            </a:extLst>
          </p:cNvPr>
          <p:cNvGraphicFramePr>
            <a:graphicFrameLocks/>
          </p:cNvGraphicFramePr>
          <p:nvPr>
            <p:extLst>
              <p:ext uri="{D42A27DB-BD31-4B8C-83A1-F6EECF244321}">
                <p14:modId xmlns:p14="http://schemas.microsoft.com/office/powerpoint/2010/main" val="3167501113"/>
              </p:ext>
            </p:extLst>
          </p:nvPr>
        </p:nvGraphicFramePr>
        <p:xfrm>
          <a:off x="983432" y="1426855"/>
          <a:ext cx="10225136" cy="5195697"/>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366764">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a:t>
                      </a:r>
                      <a:r>
                        <a:rPr lang="en-US" sz="1800" b="0" kern="1200" dirty="0" err="1">
                          <a:solidFill>
                            <a:schemeClr val="tx1"/>
                          </a:solidFill>
                          <a:effectLst/>
                          <a:latin typeface="+mn-lt"/>
                          <a:ea typeface="+mn-ea"/>
                          <a:cs typeface="+mn-cs"/>
                        </a:rPr>
                        <a:t>BeOne</a:t>
                      </a:r>
                      <a:r>
                        <a:rPr lang="en-US" sz="1800" b="0" kern="1200" dirty="0">
                          <a:solidFill>
                            <a:schemeClr val="tx1"/>
                          </a:solidFill>
                          <a:effectLst/>
                          <a:latin typeface="+mn-lt"/>
                          <a:ea typeface="+mn-ea"/>
                          <a:cs typeface="+mn-cs"/>
                        </a:rPr>
                        <a:t>, Boehringer Ingelheim Pharmaceuticals Inc, Bristol Myers Squibb, Daiichi Sankyo Inc, Eisai Inc, Elevation Oncology, </a:t>
                      </a:r>
                      <a:r>
                        <a:rPr lang="en-US" sz="1800" b="0" kern="1200" dirty="0" err="1">
                          <a:solidFill>
                            <a:schemeClr val="tx1"/>
                          </a:solidFill>
                          <a:effectLst/>
                          <a:latin typeface="+mn-lt"/>
                          <a:ea typeface="+mn-ea"/>
                          <a:cs typeface="+mn-cs"/>
                        </a:rPr>
                        <a:t>EsoBiotec</a:t>
                      </a:r>
                      <a:r>
                        <a:rPr lang="en-US" sz="1800" b="0" kern="1200" dirty="0">
                          <a:solidFill>
                            <a:schemeClr val="tx1"/>
                          </a:solidFill>
                          <a:effectLst/>
                          <a:latin typeface="+mn-lt"/>
                          <a:ea typeface="+mn-ea"/>
                          <a:cs typeface="+mn-cs"/>
                        </a:rPr>
                        <a:t>, Gilead Sciences Inc, I-Mab Biopharma, Jazz Pharmaceuticals Inc, Merck, Mersana Therapeutics Inc, Natera Inc, Novartis, Signet Therapeutics,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46367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822884"/>
                  </a:ext>
                </a:extLst>
              </a:tr>
              <a:tr h="58575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Arcus Biosciences, AstraZeneca Pharmaceuticals LP, I-Mab Biopharma, Mersana Therapeutics Inc, </a:t>
                      </a:r>
                      <a:r>
                        <a:rPr lang="en-US" sz="1800" b="0" kern="1200" dirty="0" err="1">
                          <a:solidFill>
                            <a:schemeClr val="tx1"/>
                          </a:solidFill>
                          <a:effectLst/>
                          <a:latin typeface="+mn-lt"/>
                          <a:ea typeface="+mn-ea"/>
                          <a:cs typeface="+mn-cs"/>
                        </a:rPr>
                        <a:t>Parabilis</a:t>
                      </a:r>
                      <a:r>
                        <a:rPr lang="en-US" sz="1800" b="0" kern="1200" dirty="0">
                          <a:solidFill>
                            <a:schemeClr val="tx1"/>
                          </a:solidFill>
                          <a:effectLst/>
                          <a:latin typeface="+mn-lt"/>
                          <a:ea typeface="+mn-ea"/>
                          <a:cs typeface="+mn-cs"/>
                        </a:rPr>
                        <a:t> Medicines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4956307"/>
                  </a:ext>
                </a:extLst>
              </a:tr>
              <a:tr h="84609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Sanofi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2562619"/>
                  </a:ext>
                </a:extLst>
              </a:tr>
              <a:tr h="585756">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MBrace</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8838460"/>
                  </a:ext>
                </a:extLst>
              </a:tr>
              <a:tr h="1106428">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Debbie's Dream Foundation, Degregorio Family Foundation, Gastric Cancer Foundation, National Cancer Institute/National Institutes of Health, NCCN (member of Gastric and Esophageal Guidelines Committees), Stand Up 2 Cancer/AACR, Torrey Coast Foundation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5591532"/>
                  </a:ext>
                </a:extLst>
              </a:tr>
            </a:tbl>
          </a:graphicData>
        </a:graphic>
      </p:graphicFrame>
    </p:spTree>
    <p:custDataLst>
      <p:tags r:id="rId1"/>
    </p:custDataLst>
    <p:extLst>
      <p:ext uri="{BB962C8B-B14F-4D97-AF65-F5344CB8AC3E}">
        <p14:creationId xmlns:p14="http://schemas.microsoft.com/office/powerpoint/2010/main" val="1171503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4B6B1-63B7-F963-7BBE-9840E420EE5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FFFBC0-055C-559A-46F2-465B78E36DF2}"/>
              </a:ext>
            </a:extLst>
          </p:cNvPr>
          <p:cNvSpPr>
            <a:spLocks noGrp="1"/>
          </p:cNvSpPr>
          <p:nvPr>
            <p:ph idx="47"/>
          </p:nvPr>
        </p:nvSpPr>
        <p:spPr/>
        <p:txBody>
          <a:bodyPr/>
          <a:lstStyle/>
          <a:p>
            <a:r>
              <a:rPr lang="en-US" dirty="0"/>
              <a:t>Standard quadruple regimen</a:t>
            </a:r>
          </a:p>
        </p:txBody>
      </p:sp>
      <p:sp>
        <p:nvSpPr>
          <p:cNvPr id="3" name="Content Placeholder 2">
            <a:extLst>
              <a:ext uri="{FF2B5EF4-FFF2-40B4-BE49-F238E27FC236}">
                <a16:creationId xmlns:a16="http://schemas.microsoft.com/office/drawing/2014/main" id="{FCDB8114-F558-8202-FAEB-F7DA8C01A211}"/>
              </a:ext>
            </a:extLst>
          </p:cNvPr>
          <p:cNvSpPr>
            <a:spLocks noGrp="1"/>
          </p:cNvSpPr>
          <p:nvPr>
            <p:ph idx="48"/>
          </p:nvPr>
        </p:nvSpPr>
        <p:spPr/>
        <p:txBody>
          <a:bodyPr/>
          <a:lstStyle/>
          <a:p>
            <a:r>
              <a:rPr lang="en-US" dirty="0"/>
              <a:t>Full antiemetics: ondansetron, aprepitant, steroids </a:t>
            </a:r>
          </a:p>
        </p:txBody>
      </p:sp>
      <p:sp>
        <p:nvSpPr>
          <p:cNvPr id="4" name="Content Placeholder 3">
            <a:extLst>
              <a:ext uri="{FF2B5EF4-FFF2-40B4-BE49-F238E27FC236}">
                <a16:creationId xmlns:a16="http://schemas.microsoft.com/office/drawing/2014/main" id="{DA98F55F-83DF-2CDF-7AD2-AF991FC53D22}"/>
              </a:ext>
            </a:extLst>
          </p:cNvPr>
          <p:cNvSpPr>
            <a:spLocks noGrp="1"/>
          </p:cNvSpPr>
          <p:nvPr>
            <p:ph idx="49"/>
          </p:nvPr>
        </p:nvSpPr>
        <p:spPr/>
        <p:txBody>
          <a:bodyPr/>
          <a:lstStyle/>
          <a:p>
            <a:r>
              <a:rPr lang="en-US" dirty="0"/>
              <a:t>Triple antiemetic: steroid (dexamethasone), 5HT3 and NK1 receptor blocker (+ </a:t>
            </a:r>
            <a:r>
              <a:rPr lang="en-US" dirty="0" err="1"/>
              <a:t>evt</a:t>
            </a:r>
            <a:r>
              <a:rPr lang="en-US" dirty="0"/>
              <a:t> olanzapine)</a:t>
            </a:r>
          </a:p>
        </p:txBody>
      </p:sp>
      <p:sp>
        <p:nvSpPr>
          <p:cNvPr id="5" name="Content Placeholder 4">
            <a:extLst>
              <a:ext uri="{FF2B5EF4-FFF2-40B4-BE49-F238E27FC236}">
                <a16:creationId xmlns:a16="http://schemas.microsoft.com/office/drawing/2014/main" id="{4C51CB07-E56C-A41F-99D6-99148D2DAA59}"/>
              </a:ext>
            </a:extLst>
          </p:cNvPr>
          <p:cNvSpPr>
            <a:spLocks noGrp="1"/>
          </p:cNvSpPr>
          <p:nvPr>
            <p:ph idx="50"/>
          </p:nvPr>
        </p:nvSpPr>
        <p:spPr/>
        <p:txBody>
          <a:bodyPr/>
          <a:lstStyle/>
          <a:p>
            <a:r>
              <a:rPr lang="en-US" dirty="0"/>
              <a:t>IV aprepitant, </a:t>
            </a:r>
            <a:r>
              <a:rPr lang="en-US" dirty="0" err="1"/>
              <a:t>palonsetron</a:t>
            </a:r>
            <a:r>
              <a:rPr lang="en-US" dirty="0"/>
              <a:t>, dexamethasone and olanzapine</a:t>
            </a:r>
          </a:p>
        </p:txBody>
      </p:sp>
      <p:sp>
        <p:nvSpPr>
          <p:cNvPr id="6" name="Content Placeholder 5">
            <a:extLst>
              <a:ext uri="{FF2B5EF4-FFF2-40B4-BE49-F238E27FC236}">
                <a16:creationId xmlns:a16="http://schemas.microsoft.com/office/drawing/2014/main" id="{B8FCC5C0-4AA0-A89E-B489-B21A5D292383}"/>
              </a:ext>
            </a:extLst>
          </p:cNvPr>
          <p:cNvSpPr>
            <a:spLocks noGrp="1"/>
          </p:cNvSpPr>
          <p:nvPr>
            <p:ph idx="51"/>
          </p:nvPr>
        </p:nvSpPr>
        <p:spPr/>
        <p:txBody>
          <a:bodyPr/>
          <a:lstStyle/>
          <a:p>
            <a:r>
              <a:rPr lang="en-US" dirty="0"/>
              <a:t>The kitchen sink!</a:t>
            </a:r>
          </a:p>
        </p:txBody>
      </p:sp>
      <p:sp>
        <p:nvSpPr>
          <p:cNvPr id="7" name="Title 6">
            <a:extLst>
              <a:ext uri="{FF2B5EF4-FFF2-40B4-BE49-F238E27FC236}">
                <a16:creationId xmlns:a16="http://schemas.microsoft.com/office/drawing/2014/main" id="{E0B062EB-7172-4182-7A0B-C8A7B04D5B5F}"/>
              </a:ext>
            </a:extLst>
          </p:cNvPr>
          <p:cNvSpPr>
            <a:spLocks noGrp="1"/>
          </p:cNvSpPr>
          <p:nvPr>
            <p:ph type="title"/>
          </p:nvPr>
        </p:nvSpPr>
        <p:spPr/>
        <p:txBody>
          <a:bodyPr/>
          <a:lstStyle/>
          <a:p>
            <a:r>
              <a:rPr lang="en-US" dirty="0"/>
              <a:t>What pre­medication(s), if any, do you generally recommend for a patient who is about to begin treatment with </a:t>
            </a:r>
            <a:r>
              <a:rPr lang="en-US" dirty="0" err="1"/>
              <a:t>zolbetuximab</a:t>
            </a:r>
            <a:r>
              <a:rPr lang="en-US" dirty="0"/>
              <a:t>? </a:t>
            </a:r>
          </a:p>
        </p:txBody>
      </p:sp>
      <p:sp>
        <p:nvSpPr>
          <p:cNvPr id="8" name="Content Placeholder 7">
            <a:extLst>
              <a:ext uri="{FF2B5EF4-FFF2-40B4-BE49-F238E27FC236}">
                <a16:creationId xmlns:a16="http://schemas.microsoft.com/office/drawing/2014/main" id="{58C9E4E4-3975-ED43-BAE8-65A7A338F74D}"/>
              </a:ext>
            </a:extLst>
          </p:cNvPr>
          <p:cNvSpPr>
            <a:spLocks noGrp="1"/>
          </p:cNvSpPr>
          <p:nvPr>
            <p:ph idx="52"/>
          </p:nvPr>
        </p:nvSpPr>
        <p:spPr/>
        <p:txBody>
          <a:bodyPr/>
          <a:lstStyle/>
          <a:p>
            <a:r>
              <a:rPr lang="en-US" dirty="0" err="1"/>
              <a:t>Palonsetron</a:t>
            </a:r>
            <a:r>
              <a:rPr lang="en-US" dirty="0"/>
              <a:t> IV, dexamethasone IV, </a:t>
            </a:r>
            <a:r>
              <a:rPr lang="en-US" dirty="0" err="1"/>
              <a:t>fosaprepitant</a:t>
            </a:r>
            <a:r>
              <a:rPr lang="en-US" dirty="0"/>
              <a:t> IV, olanzapine or lorazepam added commonly, and sometimes IV diphenhydramine</a:t>
            </a:r>
          </a:p>
        </p:txBody>
      </p:sp>
    </p:spTree>
    <p:extLst>
      <p:ext uri="{BB962C8B-B14F-4D97-AF65-F5344CB8AC3E}">
        <p14:creationId xmlns:p14="http://schemas.microsoft.com/office/powerpoint/2010/main" val="1263756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1F9B-05D4-0FAD-6346-18AE674BAF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B21CB-99BB-33B8-0B8C-4963FBEECB74}"/>
              </a:ext>
            </a:extLst>
          </p:cNvPr>
          <p:cNvSpPr>
            <a:spLocks noGrp="1"/>
          </p:cNvSpPr>
          <p:nvPr>
            <p:ph idx="47"/>
          </p:nvPr>
        </p:nvSpPr>
        <p:spPr/>
        <p:txBody>
          <a:bodyPr/>
          <a:lstStyle/>
          <a:p>
            <a:r>
              <a:rPr lang="en-US" dirty="0"/>
              <a:t>I have</a:t>
            </a:r>
          </a:p>
        </p:txBody>
      </p:sp>
      <p:sp>
        <p:nvSpPr>
          <p:cNvPr id="3" name="Content Placeholder 2">
            <a:extLst>
              <a:ext uri="{FF2B5EF4-FFF2-40B4-BE49-F238E27FC236}">
                <a16:creationId xmlns:a16="http://schemas.microsoft.com/office/drawing/2014/main" id="{3D84A6B3-828C-0EA6-EA8D-214EEFEA8E0A}"/>
              </a:ext>
            </a:extLst>
          </p:cNvPr>
          <p:cNvSpPr>
            <a:spLocks noGrp="1"/>
          </p:cNvSpPr>
          <p:nvPr>
            <p:ph idx="48"/>
          </p:nvPr>
        </p:nvSpPr>
        <p:spPr/>
        <p:txBody>
          <a:bodyPr/>
          <a:lstStyle/>
          <a:p>
            <a:r>
              <a:rPr lang="en-US" dirty="0"/>
              <a:t>I have not and would not</a:t>
            </a:r>
          </a:p>
        </p:txBody>
      </p:sp>
      <p:sp>
        <p:nvSpPr>
          <p:cNvPr id="4" name="Content Placeholder 3">
            <a:extLst>
              <a:ext uri="{FF2B5EF4-FFF2-40B4-BE49-F238E27FC236}">
                <a16:creationId xmlns:a16="http://schemas.microsoft.com/office/drawing/2014/main" id="{79D1B5A8-E8AE-993F-0D38-911BA4D69B9F}"/>
              </a:ext>
            </a:extLst>
          </p:cNvPr>
          <p:cNvSpPr>
            <a:spLocks noGrp="1"/>
          </p:cNvSpPr>
          <p:nvPr>
            <p:ph idx="49"/>
          </p:nvPr>
        </p:nvSpPr>
        <p:spPr/>
        <p:txBody>
          <a:bodyPr/>
          <a:lstStyle/>
          <a:p>
            <a:r>
              <a:rPr lang="en-US" dirty="0"/>
              <a:t> I have not and would not</a:t>
            </a:r>
          </a:p>
        </p:txBody>
      </p:sp>
      <p:sp>
        <p:nvSpPr>
          <p:cNvPr id="5" name="Content Placeholder 4">
            <a:extLst>
              <a:ext uri="{FF2B5EF4-FFF2-40B4-BE49-F238E27FC236}">
                <a16:creationId xmlns:a16="http://schemas.microsoft.com/office/drawing/2014/main" id="{F8967F0E-0FFF-5463-D532-218AC15D13D9}"/>
              </a:ext>
            </a:extLst>
          </p:cNvPr>
          <p:cNvSpPr>
            <a:spLocks noGrp="1"/>
          </p:cNvSpPr>
          <p:nvPr>
            <p:ph idx="50"/>
          </p:nvPr>
        </p:nvSpPr>
        <p:spPr/>
        <p:txBody>
          <a:bodyPr/>
          <a:lstStyle/>
          <a:p>
            <a:r>
              <a:rPr lang="en-US" dirty="0"/>
              <a:t>I have not but would for the right patient</a:t>
            </a:r>
          </a:p>
        </p:txBody>
      </p:sp>
      <p:sp>
        <p:nvSpPr>
          <p:cNvPr id="6" name="Content Placeholder 5">
            <a:extLst>
              <a:ext uri="{FF2B5EF4-FFF2-40B4-BE49-F238E27FC236}">
                <a16:creationId xmlns:a16="http://schemas.microsoft.com/office/drawing/2014/main" id="{4DA58BDA-1364-C3D0-B5CC-DF6DBE87A982}"/>
              </a:ext>
            </a:extLst>
          </p:cNvPr>
          <p:cNvSpPr>
            <a:spLocks noGrp="1"/>
          </p:cNvSpPr>
          <p:nvPr>
            <p:ph idx="51"/>
          </p:nvPr>
        </p:nvSpPr>
        <p:spPr/>
        <p:txBody>
          <a:bodyPr/>
          <a:lstStyle/>
          <a:p>
            <a:r>
              <a:rPr lang="en-US" dirty="0"/>
              <a:t>I have</a:t>
            </a:r>
          </a:p>
        </p:txBody>
      </p:sp>
      <p:sp>
        <p:nvSpPr>
          <p:cNvPr id="7" name="Title 6">
            <a:extLst>
              <a:ext uri="{FF2B5EF4-FFF2-40B4-BE49-F238E27FC236}">
                <a16:creationId xmlns:a16="http://schemas.microsoft.com/office/drawing/2014/main" id="{F78A8B20-C7EF-B70A-B8C1-0265087D9361}"/>
              </a:ext>
            </a:extLst>
          </p:cNvPr>
          <p:cNvSpPr>
            <a:spLocks noGrp="1"/>
          </p:cNvSpPr>
          <p:nvPr>
            <p:ph type="title"/>
          </p:nvPr>
        </p:nvSpPr>
        <p:spPr/>
        <p:txBody>
          <a:bodyPr/>
          <a:lstStyle/>
          <a:p>
            <a:r>
              <a:rPr lang="en-US" dirty="0"/>
              <a:t>Outside of a clinical trial, have you administered or would you administer both </a:t>
            </a:r>
            <a:r>
              <a:rPr lang="en-US" dirty="0" err="1"/>
              <a:t>zolbetuximab</a:t>
            </a:r>
            <a:r>
              <a:rPr lang="en-US" dirty="0"/>
              <a:t> and an anti-PD-1/PD-L1 antibody in combination with first-line chemotherapy for a patient with newly diagnosed gastric/GEJ adenocarcinoma?</a:t>
            </a:r>
          </a:p>
        </p:txBody>
      </p:sp>
      <p:sp>
        <p:nvSpPr>
          <p:cNvPr id="8" name="Content Placeholder 7">
            <a:extLst>
              <a:ext uri="{FF2B5EF4-FFF2-40B4-BE49-F238E27FC236}">
                <a16:creationId xmlns:a16="http://schemas.microsoft.com/office/drawing/2014/main" id="{C07627F1-2F79-A041-B10B-7F363696D5BB}"/>
              </a:ext>
            </a:extLst>
          </p:cNvPr>
          <p:cNvSpPr>
            <a:spLocks noGrp="1"/>
          </p:cNvSpPr>
          <p:nvPr>
            <p:ph idx="52"/>
          </p:nvPr>
        </p:nvSpPr>
        <p:spPr/>
        <p:txBody>
          <a:bodyPr/>
          <a:lstStyle/>
          <a:p>
            <a:r>
              <a:rPr lang="en-US" dirty="0"/>
              <a:t>I have</a:t>
            </a:r>
          </a:p>
        </p:txBody>
      </p:sp>
    </p:spTree>
    <p:extLst>
      <p:ext uri="{BB962C8B-B14F-4D97-AF65-F5344CB8AC3E}">
        <p14:creationId xmlns:p14="http://schemas.microsoft.com/office/powerpoint/2010/main" val="194906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C99CB-1D30-3211-7563-F12B3D6D902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52F8FE-7B9A-5C99-116E-658E5C73AF8E}"/>
              </a:ext>
            </a:extLst>
          </p:cNvPr>
          <p:cNvSpPr>
            <a:spLocks noGrp="1"/>
          </p:cNvSpPr>
          <p:nvPr>
            <p:ph idx="47"/>
          </p:nvPr>
        </p:nvSpPr>
        <p:spPr/>
        <p:txBody>
          <a:bodyPr/>
          <a:lstStyle/>
          <a:p>
            <a:r>
              <a:rPr lang="en-US" dirty="0"/>
              <a:t>None</a:t>
            </a:r>
          </a:p>
        </p:txBody>
      </p:sp>
      <p:sp>
        <p:nvSpPr>
          <p:cNvPr id="3" name="Content Placeholder 2">
            <a:extLst>
              <a:ext uri="{FF2B5EF4-FFF2-40B4-BE49-F238E27FC236}">
                <a16:creationId xmlns:a16="http://schemas.microsoft.com/office/drawing/2014/main" id="{CDBDB8B5-F99E-015B-9955-5FA12FC3AA46}"/>
              </a:ext>
            </a:extLst>
          </p:cNvPr>
          <p:cNvSpPr>
            <a:spLocks noGrp="1"/>
          </p:cNvSpPr>
          <p:nvPr>
            <p:ph idx="48"/>
          </p:nvPr>
        </p:nvSpPr>
        <p:spPr/>
        <p:txBody>
          <a:bodyPr/>
          <a:lstStyle/>
          <a:p>
            <a:r>
              <a:rPr lang="en-US" dirty="0"/>
              <a:t>For high CLDN18.2 expressors, after 2</a:t>
            </a:r>
            <a:r>
              <a:rPr lang="en-US" baseline="30000" dirty="0"/>
              <a:t>nd</a:t>
            </a:r>
            <a:r>
              <a:rPr lang="en-US" dirty="0"/>
              <a:t> line</a:t>
            </a:r>
          </a:p>
        </p:txBody>
      </p:sp>
      <p:sp>
        <p:nvSpPr>
          <p:cNvPr id="4" name="Content Placeholder 3">
            <a:extLst>
              <a:ext uri="{FF2B5EF4-FFF2-40B4-BE49-F238E27FC236}">
                <a16:creationId xmlns:a16="http://schemas.microsoft.com/office/drawing/2014/main" id="{F6A170BB-4265-75E2-31D3-E6A9CED2860F}"/>
              </a:ext>
            </a:extLst>
          </p:cNvPr>
          <p:cNvSpPr>
            <a:spLocks noGrp="1"/>
          </p:cNvSpPr>
          <p:nvPr>
            <p:ph idx="49"/>
          </p:nvPr>
        </p:nvSpPr>
        <p:spPr/>
        <p:txBody>
          <a:bodyPr/>
          <a:lstStyle/>
          <a:p>
            <a:r>
              <a:rPr lang="en-US" dirty="0"/>
              <a:t> Generally none — no data</a:t>
            </a:r>
          </a:p>
        </p:txBody>
      </p:sp>
      <p:sp>
        <p:nvSpPr>
          <p:cNvPr id="5" name="Content Placeholder 4">
            <a:extLst>
              <a:ext uri="{FF2B5EF4-FFF2-40B4-BE49-F238E27FC236}">
                <a16:creationId xmlns:a16="http://schemas.microsoft.com/office/drawing/2014/main" id="{7C8737F2-F967-8F40-4CAA-596E1CF18DF1}"/>
              </a:ext>
            </a:extLst>
          </p:cNvPr>
          <p:cNvSpPr>
            <a:spLocks noGrp="1"/>
          </p:cNvSpPr>
          <p:nvPr>
            <p:ph idx="50"/>
          </p:nvPr>
        </p:nvSpPr>
        <p:spPr/>
        <p:txBody>
          <a:bodyPr/>
          <a:lstStyle/>
          <a:p>
            <a:r>
              <a:rPr lang="en-US" dirty="0"/>
              <a:t>Unlikely</a:t>
            </a:r>
          </a:p>
        </p:txBody>
      </p:sp>
      <p:sp>
        <p:nvSpPr>
          <p:cNvPr id="6" name="Content Placeholder 5">
            <a:extLst>
              <a:ext uri="{FF2B5EF4-FFF2-40B4-BE49-F238E27FC236}">
                <a16:creationId xmlns:a16="http://schemas.microsoft.com/office/drawing/2014/main" id="{678D4492-7B79-37F3-ACC0-3202AB299ACA}"/>
              </a:ext>
            </a:extLst>
          </p:cNvPr>
          <p:cNvSpPr>
            <a:spLocks noGrp="1"/>
          </p:cNvSpPr>
          <p:nvPr>
            <p:ph idx="51"/>
          </p:nvPr>
        </p:nvSpPr>
        <p:spPr/>
        <p:txBody>
          <a:bodyPr/>
          <a:lstStyle/>
          <a:p>
            <a:r>
              <a:rPr lang="en-US" dirty="0"/>
              <a:t>After progression on FOLFOX/nivolumab,  I have done with 5-FU</a:t>
            </a:r>
          </a:p>
        </p:txBody>
      </p:sp>
      <p:sp>
        <p:nvSpPr>
          <p:cNvPr id="7" name="Title 6">
            <a:extLst>
              <a:ext uri="{FF2B5EF4-FFF2-40B4-BE49-F238E27FC236}">
                <a16:creationId xmlns:a16="http://schemas.microsoft.com/office/drawing/2014/main" id="{3E4AEDCA-B607-56F9-7F57-8771180582AE}"/>
              </a:ext>
            </a:extLst>
          </p:cNvPr>
          <p:cNvSpPr>
            <a:spLocks noGrp="1"/>
          </p:cNvSpPr>
          <p:nvPr>
            <p:ph type="title"/>
          </p:nvPr>
        </p:nvSpPr>
        <p:spPr/>
        <p:txBody>
          <a:bodyPr/>
          <a:lstStyle/>
          <a:p>
            <a:r>
              <a:rPr lang="en-US" dirty="0"/>
              <a:t>In which situations, if any, would you attempt to employ </a:t>
            </a:r>
            <a:r>
              <a:rPr lang="en-US" dirty="0" err="1"/>
              <a:t>zolbetuximab</a:t>
            </a:r>
            <a:r>
              <a:rPr lang="en-US" dirty="0"/>
              <a:t> as second- or later-line treatment, and what would you feel comfortable combining it with?</a:t>
            </a:r>
          </a:p>
        </p:txBody>
      </p:sp>
      <p:sp>
        <p:nvSpPr>
          <p:cNvPr id="8" name="Content Placeholder 7">
            <a:extLst>
              <a:ext uri="{FF2B5EF4-FFF2-40B4-BE49-F238E27FC236}">
                <a16:creationId xmlns:a16="http://schemas.microsoft.com/office/drawing/2014/main" id="{4C75B398-2D2A-FC53-3B5E-46DA7395F995}"/>
              </a:ext>
            </a:extLst>
          </p:cNvPr>
          <p:cNvSpPr>
            <a:spLocks noGrp="1"/>
          </p:cNvSpPr>
          <p:nvPr>
            <p:ph idx="52"/>
          </p:nvPr>
        </p:nvSpPr>
        <p:spPr/>
        <p:txBody>
          <a:bodyPr/>
          <a:lstStyle/>
          <a:p>
            <a:r>
              <a:rPr lang="en-US" dirty="0"/>
              <a:t>Rare situations due to lack of data</a:t>
            </a:r>
          </a:p>
        </p:txBody>
      </p:sp>
    </p:spTree>
    <p:extLst>
      <p:ext uri="{BB962C8B-B14F-4D97-AF65-F5344CB8AC3E}">
        <p14:creationId xmlns:p14="http://schemas.microsoft.com/office/powerpoint/2010/main" val="187029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30B6B-E412-E6FB-0511-602DCD4D5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1569A-D1F8-E9A9-5BF1-55D3F9B454D1}"/>
              </a:ext>
            </a:extLst>
          </p:cNvPr>
          <p:cNvSpPr>
            <a:spLocks noGrp="1"/>
          </p:cNvSpPr>
          <p:nvPr>
            <p:ph type="title"/>
          </p:nvPr>
        </p:nvSpPr>
        <p:spPr/>
        <p:txBody>
          <a:bodyPr/>
          <a:lstStyle/>
          <a:p>
            <a:r>
              <a:rPr lang="en-US" sz="3600" dirty="0"/>
              <a:t>Faculty Discussion</a:t>
            </a:r>
          </a:p>
        </p:txBody>
      </p:sp>
      <p:sp>
        <p:nvSpPr>
          <p:cNvPr id="3" name="Content Placeholder 2">
            <a:extLst>
              <a:ext uri="{FF2B5EF4-FFF2-40B4-BE49-F238E27FC236}">
                <a16:creationId xmlns:a16="http://schemas.microsoft.com/office/drawing/2014/main" id="{F0DFB6F4-E754-EE23-47A8-39FC4E4EFD5C}"/>
              </a:ext>
            </a:extLst>
          </p:cNvPr>
          <p:cNvSpPr>
            <a:spLocks noGrp="1"/>
          </p:cNvSpPr>
          <p:nvPr>
            <p:ph idx="1"/>
          </p:nvPr>
        </p:nvSpPr>
        <p:spPr>
          <a:xfrm>
            <a:off x="912286" y="1295400"/>
            <a:ext cx="10358967" cy="4799013"/>
          </a:xfrm>
        </p:spPr>
        <p:txBody>
          <a:bodyPr/>
          <a:lstStyle/>
          <a:p>
            <a:r>
              <a:rPr lang="en-US" sz="2200" dirty="0"/>
              <a:t>How would you indirectly compare the global effi­cacy and tolerability of </a:t>
            </a:r>
            <a:r>
              <a:rPr lang="en-US" sz="2200" dirty="0" err="1"/>
              <a:t>zolbetuximab</a:t>
            </a:r>
            <a:r>
              <a:rPr lang="en-US" sz="2200" dirty="0"/>
              <a:t> and chemotherapy to that of an anti-PD-1 antibody and chemotherapy for patients with newly diagnosed gastric/GEJ adenocarcinoma who are eligible for both treatments? </a:t>
            </a:r>
          </a:p>
          <a:p>
            <a:r>
              <a:rPr lang="en-US" sz="2200" dirty="0"/>
              <a:t>What pre­medication(s), if any, do you generally recommend for a patient who is about to begin treatment with </a:t>
            </a:r>
            <a:r>
              <a:rPr lang="en-US" sz="2200" dirty="0" err="1"/>
              <a:t>zolbetuximab</a:t>
            </a:r>
            <a:r>
              <a:rPr lang="en-US" sz="2200" dirty="0"/>
              <a:t>? </a:t>
            </a:r>
          </a:p>
          <a:p>
            <a:r>
              <a:rPr lang="en-US" sz="2200" dirty="0"/>
              <a:t>Outside of a clinical trial, have you administered or would you administer both </a:t>
            </a:r>
            <a:r>
              <a:rPr lang="en-US" sz="2200" dirty="0" err="1"/>
              <a:t>zolbetuximab</a:t>
            </a:r>
            <a:r>
              <a:rPr lang="en-US" sz="2200" dirty="0"/>
              <a:t> and an anti-PD-1/PD-L1 antibody in combination with first-line chemotherapy for a patient with newly diagnosed gastric/GEJ adenocarcinoma?</a:t>
            </a:r>
          </a:p>
          <a:p>
            <a:r>
              <a:rPr lang="en-US" sz="2200" dirty="0"/>
              <a:t>In which situations, if any, would you attempt to employ </a:t>
            </a:r>
            <a:r>
              <a:rPr lang="en-US" sz="2200" dirty="0" err="1"/>
              <a:t>zolbetuximab</a:t>
            </a:r>
            <a:r>
              <a:rPr lang="en-US" sz="2200" dirty="0"/>
              <a:t> as second- or later-line treatment, and what would you feel comfortable combining it with?</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987403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EB2E0-DFEA-8226-E0BA-D309B8AF40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4C0A4C-FC0D-B3E9-653D-277243E5F8CB}"/>
              </a:ext>
            </a:extLst>
          </p:cNvPr>
          <p:cNvSpPr/>
          <p:nvPr/>
        </p:nvSpPr>
        <p:spPr bwMode="auto">
          <a:xfrm>
            <a:off x="740128" y="2924944"/>
            <a:ext cx="11044504"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DEFDBE8-E15C-5586-F424-06D9C521609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7C4C652F-A258-2FF8-1C1B-108E9B2136C6}"/>
              </a:ext>
            </a:extLst>
          </p:cNvPr>
          <p:cNvSpPr>
            <a:spLocks noGrp="1"/>
          </p:cNvSpPr>
          <p:nvPr>
            <p:ph idx="1"/>
          </p:nvPr>
        </p:nvSpPr>
        <p:spPr>
          <a:xfrm>
            <a:off x="767408" y="1416053"/>
            <a:ext cx="10945216" cy="4799013"/>
          </a:xfrm>
        </p:spPr>
        <p:txBody>
          <a:bodyPr/>
          <a:lstStyle/>
          <a:p>
            <a:pPr marL="98425" indent="0">
              <a:lnSpc>
                <a:spcPct val="100000"/>
              </a:lnSpc>
              <a:spcBef>
                <a:spcPts val="1600"/>
              </a:spcBef>
              <a:spcAft>
                <a:spcPts val="0"/>
              </a:spcAft>
              <a:buNone/>
            </a:pPr>
            <a:r>
              <a:rPr lang="en-US" sz="2500" dirty="0">
                <a:solidFill>
                  <a:srgbClr val="002AFA"/>
                </a:solidFill>
              </a:rPr>
              <a:t>Module 1: </a:t>
            </a:r>
            <a:r>
              <a:rPr lang="en-US" sz="2500" dirty="0">
                <a:solidFill>
                  <a:schemeClr val="tx1"/>
                </a:solidFill>
              </a:rPr>
              <a:t>HER2-Targeted Approaches in Advanced Gastroesophageal Cancers —Prof Van </a:t>
            </a:r>
            <a:r>
              <a:rPr lang="en-US" sz="2500" dirty="0" err="1">
                <a:solidFill>
                  <a:schemeClr val="tx1"/>
                </a:solidFill>
              </a:rPr>
              <a:t>Cutsem</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02AFA"/>
                </a:solidFill>
              </a:rPr>
              <a:t>Module 2: </a:t>
            </a:r>
            <a:r>
              <a:rPr lang="en-US" sz="2500" dirty="0">
                <a:solidFill>
                  <a:schemeClr val="tx1"/>
                </a:solidFill>
              </a:rPr>
              <a:t>Targeting CLDN18.2 in Advanced Gastroesophageal Cancers — Dr Shah</a:t>
            </a:r>
          </a:p>
          <a:p>
            <a:pPr marL="98425" indent="0">
              <a:lnSpc>
                <a:spcPct val="100000"/>
              </a:lnSpc>
              <a:spcBef>
                <a:spcPts val="1600"/>
              </a:spcBef>
              <a:spcAft>
                <a:spcPts val="0"/>
              </a:spcAft>
              <a:buNone/>
            </a:pPr>
            <a:r>
              <a:rPr lang="en-US" sz="2500" dirty="0">
                <a:solidFill>
                  <a:schemeClr val="bg1"/>
                </a:solidFill>
              </a:rPr>
              <a:t>Module 3: Available Immunotherapeutic Strategies for Advanced Gastroesophageal Cancers — Dr </a:t>
            </a:r>
            <a:r>
              <a:rPr lang="en-US" sz="2500" dirty="0" err="1">
                <a:solidFill>
                  <a:schemeClr val="bg1"/>
                </a:solidFill>
              </a:rPr>
              <a:t>Janjigian</a:t>
            </a:r>
            <a:endParaRPr lang="en-US" sz="2500" dirty="0">
              <a:solidFill>
                <a:schemeClr val="bg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2221947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C7AD8B-3674-48DB-B54B-902516511AE1}"/>
              </a:ext>
            </a:extLst>
          </p:cNvPr>
          <p:cNvSpPr>
            <a:spLocks noGrp="1"/>
          </p:cNvSpPr>
          <p:nvPr>
            <p:ph type="body" sz="quarter" idx="13"/>
          </p:nvPr>
        </p:nvSpPr>
        <p:spPr>
          <a:xfrm>
            <a:off x="893000" y="1120619"/>
            <a:ext cx="10829444" cy="1029730"/>
          </a:xfrm>
        </p:spPr>
        <p:txBody>
          <a:bodyPr vert="horz" lIns="60952" tIns="60952" rIns="60952" bIns="60952" rtlCol="0" anchor="t">
            <a:noAutofit/>
          </a:bodyPr>
          <a:lstStyle/>
          <a:p>
            <a:pPr marL="0" indent="0" algn="ctr">
              <a:lnSpc>
                <a:spcPct val="100000"/>
              </a:lnSpc>
              <a:buNone/>
            </a:pPr>
            <a:endParaRPr lang="en-US" sz="3000" b="1" dirty="0">
              <a:solidFill>
                <a:schemeClr val="bg1"/>
              </a:solidFill>
              <a:latin typeface="Arial" panose="020B0604020202020204" pitchFamily="34" charset="0"/>
              <a:cs typeface="Arial" panose="020B0604020202020204" pitchFamily="34" charset="0"/>
            </a:endParaRPr>
          </a:p>
          <a:p>
            <a:pPr marL="0" indent="0" algn="ctr">
              <a:lnSpc>
                <a:spcPct val="100000"/>
              </a:lnSpc>
              <a:buNone/>
            </a:pPr>
            <a:r>
              <a:rPr lang="en-US" dirty="0">
                <a:solidFill>
                  <a:schemeClr val="bg1"/>
                </a:solidFill>
                <a:latin typeface="Arial" panose="020B0604020202020204" pitchFamily="34" charset="0"/>
                <a:cs typeface="Arial" panose="020B0604020202020204" pitchFamily="34" charset="0"/>
              </a:rPr>
              <a:t>Available Immunotherapeutic Strategies for Advanced Gastroesophageal Cancers </a:t>
            </a:r>
          </a:p>
        </p:txBody>
      </p:sp>
      <p:sp>
        <p:nvSpPr>
          <p:cNvPr id="5" name="Google Shape;100;p1">
            <a:extLst>
              <a:ext uri="{FF2B5EF4-FFF2-40B4-BE49-F238E27FC236}">
                <a16:creationId xmlns:a16="http://schemas.microsoft.com/office/drawing/2014/main" id="{DB4E2EF5-7AD8-419B-ABB8-E75002B16B61}"/>
              </a:ext>
            </a:extLst>
          </p:cNvPr>
          <p:cNvSpPr/>
          <p:nvPr/>
        </p:nvSpPr>
        <p:spPr>
          <a:xfrm>
            <a:off x="1626604" y="3341716"/>
            <a:ext cx="9181600" cy="18808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r>
              <a:rPr kumimoji="0" lang="en-US" sz="1800" b="0" i="0" u="none" strike="noStrike" kern="1200" cap="none" spc="0" normalizeH="0" baseline="0" noProof="0" dirty="0">
                <a:ln>
                  <a:noFill/>
                </a:ln>
                <a:solidFill>
                  <a:prstClr val="white"/>
                </a:solidFill>
                <a:effectLst/>
                <a:uLnTx/>
                <a:uFillTx/>
                <a:latin typeface="Helvetica"/>
                <a:ea typeface="+mn-ea"/>
                <a:cs typeface="Helvetica"/>
                <a:sym typeface="Arial"/>
              </a:rPr>
              <a:t>Yelena Y. Janjigian, MD</a:t>
            </a:r>
            <a:endParaRPr kumimoji="0" lang="en-US" sz="1400" b="0" i="0" u="none" strike="noStrike" kern="1200" cap="none" spc="0" normalizeH="0" baseline="0" noProof="0" dirty="0">
              <a:ln>
                <a:noFill/>
              </a:ln>
              <a:solidFill>
                <a:prstClr val="white"/>
              </a:solidFill>
              <a:effectLst/>
              <a:uLnTx/>
              <a:uFillTx/>
              <a:latin typeface="Helvetica"/>
              <a:ea typeface="+mn-ea"/>
              <a:cs typeface="Helvetica"/>
              <a:sym typeface="Arial"/>
            </a:endParaRPr>
          </a:p>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r>
              <a:rPr kumimoji="0" lang="en-US" sz="1800" b="0" i="0" u="none" strike="noStrike" kern="1200" cap="none" spc="0" normalizeH="0" baseline="0" noProof="0" dirty="0">
                <a:ln>
                  <a:noFill/>
                </a:ln>
                <a:solidFill>
                  <a:prstClr val="white"/>
                </a:solidFill>
                <a:effectLst/>
                <a:uLnTx/>
                <a:uFillTx/>
                <a:latin typeface="Helvetica"/>
                <a:ea typeface="+mn-ea"/>
                <a:cs typeface="Helvetica"/>
                <a:sym typeface="Arial"/>
              </a:rPr>
              <a:t>Chief Attending Physician</a:t>
            </a:r>
            <a:endParaRPr kumimoji="0" lang="en-US" sz="1400" b="0" i="0" u="none" strike="noStrike" kern="1200" cap="none" spc="0" normalizeH="0" baseline="0" noProof="0" dirty="0">
              <a:ln>
                <a:noFill/>
              </a:ln>
              <a:solidFill>
                <a:prstClr val="white"/>
              </a:solidFill>
              <a:effectLst/>
              <a:uLnTx/>
              <a:uFillTx/>
              <a:latin typeface="Helvetica"/>
              <a:ea typeface="+mn-ea"/>
              <a:cs typeface="Helvetica"/>
              <a:sym typeface="Arial"/>
            </a:endParaRPr>
          </a:p>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rPr>
              <a:t>Carroll &amp; Milton Petrie Chair </a:t>
            </a:r>
          </a:p>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endParaRPr kumimoji="0" lang="en-US"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r>
              <a:rPr kumimoji="0" lang="en-US" sz="1800" b="0" i="0" u="none" strike="noStrike" kern="1200" cap="none" spc="0" normalizeH="0" baseline="0" noProof="0" dirty="0">
                <a:ln>
                  <a:noFill/>
                </a:ln>
                <a:solidFill>
                  <a:prstClr val="white"/>
                </a:solidFill>
                <a:effectLst/>
                <a:uLnTx/>
                <a:uFillTx/>
                <a:latin typeface="Helvetica"/>
                <a:ea typeface="+mn-ea"/>
                <a:cs typeface="Helvetica"/>
                <a:sym typeface="Arial"/>
              </a:rPr>
              <a:t>Gastrointestinal Oncology Service</a:t>
            </a:r>
            <a:endParaRPr kumimoji="0" lang="en-US" sz="1400" b="0" i="0" u="none" strike="noStrike" kern="1200" cap="none" spc="0" normalizeH="0" baseline="0" noProof="0" dirty="0">
              <a:ln>
                <a:noFill/>
              </a:ln>
              <a:solidFill>
                <a:prstClr val="white"/>
              </a:solidFill>
              <a:effectLst/>
              <a:uLnTx/>
              <a:uFillTx/>
              <a:latin typeface="Helvetica"/>
              <a:ea typeface="+mn-ea"/>
              <a:cs typeface="Helvetica"/>
              <a:sym typeface="Arial"/>
            </a:endParaRPr>
          </a:p>
          <a:p>
            <a:pPr marL="0" marR="0" lvl="0" indent="0" algn="l" defTabSz="1219170" rtl="0" eaLnBrk="1" fontAlgn="auto" latinLnBrk="0" hangingPunct="1">
              <a:lnSpc>
                <a:spcPct val="100000"/>
              </a:lnSpc>
              <a:spcBef>
                <a:spcPts val="0"/>
              </a:spcBef>
              <a:spcAft>
                <a:spcPts val="0"/>
              </a:spcAft>
              <a:buClr>
                <a:srgbClr val="000000"/>
              </a:buClr>
              <a:buSzPts val="1500"/>
              <a:buFontTx/>
              <a:buNone/>
              <a:tabLst/>
              <a:defRPr/>
            </a:pPr>
            <a:r>
              <a:rPr kumimoji="0" lang="en-US" sz="1800" b="0" i="0" u="none" strike="noStrike" kern="1200" cap="none" spc="0" normalizeH="0" baseline="0" noProof="0" dirty="0">
                <a:ln>
                  <a:noFill/>
                </a:ln>
                <a:solidFill>
                  <a:prstClr val="white"/>
                </a:solidFill>
                <a:effectLst/>
                <a:uLnTx/>
                <a:uFillTx/>
                <a:latin typeface="Helvetica"/>
                <a:ea typeface="+mn-ea"/>
                <a:cs typeface="Helvetica"/>
                <a:sym typeface="Arial"/>
              </a:rPr>
              <a:t>Memorial Sloan Kettering Cancer Center</a:t>
            </a:r>
            <a:endParaRPr kumimoji="0" lang="en-US" sz="2000" b="0" i="0" u="none" strike="noStrike" kern="1200" cap="none" spc="0" normalizeH="0" baseline="0" noProof="0" dirty="0">
              <a:ln>
                <a:noFill/>
              </a:ln>
              <a:solidFill>
                <a:prstClr val="white"/>
              </a:solidFill>
              <a:effectLst/>
              <a:uLnTx/>
              <a:uFillTx/>
              <a:latin typeface="Helvetica"/>
              <a:ea typeface="+mn-ea"/>
              <a:cs typeface="Helvetica"/>
              <a:sym typeface="Arial"/>
            </a:endParaRPr>
          </a:p>
          <a:p>
            <a:pPr marL="0" marR="0" lvl="0" indent="0" algn="l" defTabSz="121917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dirty="0">
              <a:ln>
                <a:noFill/>
              </a:ln>
              <a:solidFill>
                <a:prstClr val="white"/>
              </a:solidFill>
              <a:effectLst/>
              <a:uLnTx/>
              <a:uFillTx/>
              <a:latin typeface="Arial"/>
              <a:ea typeface="Arial"/>
              <a:cs typeface="+mn-cs"/>
              <a:sym typeface="Arial"/>
            </a:endParaRPr>
          </a:p>
          <a:p>
            <a:pPr marL="0" marR="0" lvl="0" indent="0" algn="l" defTabSz="1219170" rtl="0" eaLnBrk="1" fontAlgn="auto" latinLnBrk="0" hangingPunct="1">
              <a:lnSpc>
                <a:spcPct val="100000"/>
              </a:lnSpc>
              <a:spcBef>
                <a:spcPts val="0"/>
              </a:spcBef>
              <a:spcAft>
                <a:spcPts val="0"/>
              </a:spcAft>
              <a:buClr>
                <a:srgbClr val="C8440C"/>
              </a:buClr>
              <a:buSzPts val="1800"/>
              <a:buFontTx/>
              <a:buNone/>
              <a:tabLst/>
              <a:defRPr/>
            </a:pPr>
            <a:r>
              <a:rPr kumimoji="0" lang="en-US" sz="2000" b="0" i="0" u="none" strike="noStrike" kern="1200" cap="none" spc="0" normalizeH="0" baseline="0" noProof="0" dirty="0">
                <a:ln>
                  <a:noFill/>
                </a:ln>
                <a:solidFill>
                  <a:prstClr val="white"/>
                </a:solidFill>
                <a:effectLst/>
                <a:uLnTx/>
                <a:uFillTx/>
                <a:latin typeface="Helvetica"/>
                <a:ea typeface="+mn-ea"/>
                <a:cs typeface="Helvetica"/>
                <a:sym typeface="Arial"/>
              </a:rPr>
              <a:t>Email: janjigiy@mskcc.org</a:t>
            </a:r>
          </a:p>
          <a:p>
            <a:pPr marL="0" marR="0" lvl="0" indent="0" algn="l" defTabSz="1219170" rtl="0" eaLnBrk="1" fontAlgn="auto" latinLnBrk="0" hangingPunct="1">
              <a:lnSpc>
                <a:spcPct val="100000"/>
              </a:lnSpc>
              <a:spcBef>
                <a:spcPts val="0"/>
              </a:spcBef>
              <a:spcAft>
                <a:spcPts val="0"/>
              </a:spcAft>
              <a:buClr>
                <a:srgbClr val="C8440C"/>
              </a:buClr>
              <a:buSzPts val="1800"/>
              <a:buFontTx/>
              <a:buNone/>
              <a:tabLst/>
              <a:defRPr/>
            </a:pPr>
            <a:endParaRPr kumimoji="0" lang="en-US" sz="2000" b="0" i="0" u="none" strike="noStrike" kern="1200" cap="none" spc="0" normalizeH="0" baseline="0" noProof="0" dirty="0">
              <a:ln>
                <a:noFill/>
              </a:ln>
              <a:solidFill>
                <a:prstClr val="white"/>
              </a:solidFill>
              <a:effectLst/>
              <a:uLnTx/>
              <a:uFillTx/>
              <a:latin typeface="Helvetica"/>
              <a:ea typeface="+mn-ea"/>
              <a:cs typeface="Helvetica"/>
            </a:endParaRPr>
          </a:p>
          <a:p>
            <a:pPr marL="0" marR="0" lvl="0" indent="0" algn="l" defTabSz="1219170" rtl="0" eaLnBrk="1" fontAlgn="auto" latinLnBrk="0" hangingPunct="1">
              <a:lnSpc>
                <a:spcPct val="100000"/>
              </a:lnSpc>
              <a:spcBef>
                <a:spcPts val="0"/>
              </a:spcBef>
              <a:spcAft>
                <a:spcPts val="0"/>
              </a:spcAft>
              <a:buClr>
                <a:srgbClr val="C8440C"/>
              </a:buClr>
              <a:buSzPts val="1800"/>
              <a:buFontTx/>
              <a:buNone/>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rPr>
              <a:t>Friday, May 29</a:t>
            </a:r>
            <a:r>
              <a:rPr kumimoji="0" lang="en-US" sz="2000" b="0" i="0" u="none" strike="noStrike" kern="1200" cap="none" spc="0" normalizeH="0" baseline="3000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rPr>
              <a:t>th</a:t>
            </a: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rPr>
              <a:t> | 10 minutes</a:t>
            </a:r>
          </a:p>
          <a:p>
            <a:pPr marL="0" marR="0" lvl="0" indent="0" algn="l" defTabSz="1219170" rtl="0" eaLnBrk="1" fontAlgn="auto" latinLnBrk="0" hangingPunct="1">
              <a:lnSpc>
                <a:spcPct val="100000"/>
              </a:lnSpc>
              <a:spcBef>
                <a:spcPts val="0"/>
              </a:spcBef>
              <a:spcAft>
                <a:spcPts val="0"/>
              </a:spcAft>
              <a:buClr>
                <a:srgbClr val="C8440C"/>
              </a:buClr>
              <a:buSzPts val="1800"/>
              <a:buFontTx/>
              <a:buNone/>
              <a:tabLst/>
              <a:defRPr/>
            </a:pPr>
            <a:endPar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sym typeface="Arial"/>
            </a:endParaRPr>
          </a:p>
          <a:p>
            <a:pPr marL="0" marR="0" lvl="0" indent="0" algn="l" defTabSz="1219170" rtl="0" eaLnBrk="1" fontAlgn="auto" latinLnBrk="0" hangingPunct="1">
              <a:lnSpc>
                <a:spcPct val="100000"/>
              </a:lnSpc>
              <a:spcBef>
                <a:spcPts val="0"/>
              </a:spcBef>
              <a:spcAft>
                <a:spcPts val="0"/>
              </a:spcAft>
              <a:buClr>
                <a:srgbClr val="C8440C"/>
              </a:buClr>
              <a:buSzPts val="1800"/>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5F"/>
              </a:solidFill>
              <a:effectLst/>
              <a:uLnTx/>
              <a:uFillTx/>
              <a:latin typeface="Calibri" panose="020F0502020204030204" pitchFamily="34" charset="0"/>
              <a:ea typeface="+mn-ea"/>
              <a:cs typeface="+mn-cs"/>
            </a:endParaRPr>
          </a:p>
        </p:txBody>
      </p:sp>
      <p:pic>
        <p:nvPicPr>
          <p:cNvPr id="2" name="Picture 1" descr="A screenshot of a qr code&#10;&#10;Description automatically generated">
            <a:extLst>
              <a:ext uri="{FF2B5EF4-FFF2-40B4-BE49-F238E27FC236}">
                <a16:creationId xmlns:a16="http://schemas.microsoft.com/office/drawing/2014/main" id="{0EA34D10-A327-69BE-20DC-B5F7F78002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79" t="2320" r="6400" b="3346"/>
          <a:stretch/>
        </p:blipFill>
        <p:spPr>
          <a:xfrm>
            <a:off x="7315200" y="3398407"/>
            <a:ext cx="2618767" cy="3491704"/>
          </a:xfrm>
          <a:prstGeom prst="rect">
            <a:avLst/>
          </a:prstGeom>
        </p:spPr>
      </p:pic>
    </p:spTree>
    <p:extLst>
      <p:ext uri="{BB962C8B-B14F-4D97-AF65-F5344CB8AC3E}">
        <p14:creationId xmlns:p14="http://schemas.microsoft.com/office/powerpoint/2010/main" val="426926381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92880-53DC-0472-F030-7D7AFFC38B8C}"/>
              </a:ext>
            </a:extLst>
          </p:cNvPr>
          <p:cNvSpPr>
            <a:spLocks noGrp="1"/>
          </p:cNvSpPr>
          <p:nvPr>
            <p:ph type="title"/>
          </p:nvPr>
        </p:nvSpPr>
        <p:spPr>
          <a:xfrm>
            <a:off x="367937" y="-77158"/>
            <a:ext cx="11824063" cy="1007467"/>
          </a:xfrm>
        </p:spPr>
        <p:txBody>
          <a:bodyPr>
            <a:normAutofit fontScale="90000"/>
          </a:bodyPr>
          <a:lstStyle/>
          <a:p>
            <a:r>
              <a:rPr lang="en-US" dirty="0"/>
              <a:t>Approach to 1L Treatment of Gastroesophageal Cancers</a:t>
            </a:r>
          </a:p>
        </p:txBody>
      </p:sp>
      <p:sp>
        <p:nvSpPr>
          <p:cNvPr id="10" name="TextBox 9">
            <a:extLst>
              <a:ext uri="{FF2B5EF4-FFF2-40B4-BE49-F238E27FC236}">
                <a16:creationId xmlns:a16="http://schemas.microsoft.com/office/drawing/2014/main" id="{DC540DEA-34E3-2EFD-0CCD-85DBD71E5D31}"/>
              </a:ext>
            </a:extLst>
          </p:cNvPr>
          <p:cNvSpPr txBox="1"/>
          <p:nvPr/>
        </p:nvSpPr>
        <p:spPr>
          <a:xfrm>
            <a:off x="10583" y="6163450"/>
            <a:ext cx="105155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The Lancet 2021; Chao J.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JAMA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2021; Rha S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 Qiu MZ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BMJ</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2024; </a:t>
            </a: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NEJM</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2024; Shitara K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Lancet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 Shah MA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 Med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a:t>
            </a:r>
          </a:p>
        </p:txBody>
      </p:sp>
      <p:grpSp>
        <p:nvGrpSpPr>
          <p:cNvPr id="3" name="Group 2">
            <a:extLst>
              <a:ext uri="{FF2B5EF4-FFF2-40B4-BE49-F238E27FC236}">
                <a16:creationId xmlns:a16="http://schemas.microsoft.com/office/drawing/2014/main" id="{A54E8ED6-19C7-8451-C7EF-E18E36794345}"/>
              </a:ext>
            </a:extLst>
          </p:cNvPr>
          <p:cNvGrpSpPr/>
          <p:nvPr/>
        </p:nvGrpSpPr>
        <p:grpSpPr>
          <a:xfrm>
            <a:off x="1484308" y="930309"/>
            <a:ext cx="8963497" cy="5155982"/>
            <a:chOff x="1484308" y="930309"/>
            <a:chExt cx="8963497" cy="5155982"/>
          </a:xfrm>
        </p:grpSpPr>
        <p:pic>
          <p:nvPicPr>
            <p:cNvPr id="9" name="Picture 8">
              <a:extLst>
                <a:ext uri="{FF2B5EF4-FFF2-40B4-BE49-F238E27FC236}">
                  <a16:creationId xmlns:a16="http://schemas.microsoft.com/office/drawing/2014/main" id="{8E5CBB24-914D-6C46-10E3-919A4FCB168F}"/>
                </a:ext>
              </a:extLst>
            </p:cNvPr>
            <p:cNvPicPr>
              <a:picLocks noChangeAspect="1"/>
            </p:cNvPicPr>
            <p:nvPr/>
          </p:nvPicPr>
          <p:blipFill>
            <a:blip r:embed="rId2"/>
            <a:stretch>
              <a:fillRect/>
            </a:stretch>
          </p:blipFill>
          <p:spPr>
            <a:xfrm>
              <a:off x="1484308" y="930309"/>
              <a:ext cx="8963497" cy="5155982"/>
            </a:xfrm>
            <a:prstGeom prst="rect">
              <a:avLst/>
            </a:prstGeom>
          </p:spPr>
        </p:pic>
        <p:sp>
          <p:nvSpPr>
            <p:cNvPr id="4" name="TextBox 3">
              <a:extLst>
                <a:ext uri="{FF2B5EF4-FFF2-40B4-BE49-F238E27FC236}">
                  <a16:creationId xmlns:a16="http://schemas.microsoft.com/office/drawing/2014/main" id="{5A2287D1-F943-3840-E92B-3013A69F99C3}"/>
                </a:ext>
              </a:extLst>
            </p:cNvPr>
            <p:cNvSpPr txBox="1"/>
            <p:nvPr/>
          </p:nvSpPr>
          <p:spPr>
            <a:xfrm>
              <a:off x="1866364" y="3264904"/>
              <a:ext cx="523957" cy="125059"/>
            </a:xfrm>
            <a:prstGeom prst="rect">
              <a:avLst/>
            </a:prstGeom>
            <a:solidFill>
              <a:schemeClr val="bg1"/>
            </a:solid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Ipi/</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Nivo</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3165C0A-443D-7547-675F-3F05F0AF71F4}"/>
              </a:ext>
            </a:extLst>
          </p:cNvPr>
          <p:cNvSpPr txBox="1"/>
          <p:nvPr/>
        </p:nvSpPr>
        <p:spPr>
          <a:xfrm>
            <a:off x="5587465" y="5619848"/>
            <a:ext cx="235485" cy="96030"/>
          </a:xfrm>
          <a:prstGeom prst="rect">
            <a:avLst/>
          </a:prstGeom>
          <a:solidFill>
            <a:schemeClr val="bg1"/>
          </a:solidFill>
          <a:ln>
            <a:noFill/>
          </a:ln>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a:t>
            </a:r>
          </a:p>
        </p:txBody>
      </p:sp>
      <p:sp>
        <p:nvSpPr>
          <p:cNvPr id="6" name="TextBox 5">
            <a:extLst>
              <a:ext uri="{FF2B5EF4-FFF2-40B4-BE49-F238E27FC236}">
                <a16:creationId xmlns:a16="http://schemas.microsoft.com/office/drawing/2014/main" id="{A124A2A4-AD64-64EB-BF0D-E1B053F701C2}"/>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37515322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C986-932B-4A9B-8EFC-A7F18D543BD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CheckMate-649</a:t>
            </a:r>
          </a:p>
        </p:txBody>
      </p:sp>
      <p:pic>
        <p:nvPicPr>
          <p:cNvPr id="4" name="Content Placeholder 3">
            <a:extLst>
              <a:ext uri="{FF2B5EF4-FFF2-40B4-BE49-F238E27FC236}">
                <a16:creationId xmlns:a16="http://schemas.microsoft.com/office/drawing/2014/main" id="{2620E65D-DDEE-4BC7-891A-9CECCB692B0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57102" y="1418918"/>
            <a:ext cx="11650622" cy="4210972"/>
          </a:xfrm>
          <a:prstGeom prst="rect">
            <a:avLst/>
          </a:prstGeom>
        </p:spPr>
      </p:pic>
      <p:sp>
        <p:nvSpPr>
          <p:cNvPr id="5" name="TextBox 4">
            <a:extLst>
              <a:ext uri="{FF2B5EF4-FFF2-40B4-BE49-F238E27FC236}">
                <a16:creationId xmlns:a16="http://schemas.microsoft.com/office/drawing/2014/main" id="{3BCA0199-66D1-4DA8-902B-5767C0B3BB24}"/>
              </a:ext>
            </a:extLst>
          </p:cNvPr>
          <p:cNvSpPr txBox="1"/>
          <p:nvPr/>
        </p:nvSpPr>
        <p:spPr>
          <a:xfrm>
            <a:off x="119336" y="6469404"/>
            <a:ext cx="542818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Moehler</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Annals of Oncology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2020.</a:t>
            </a:r>
          </a:p>
        </p:txBody>
      </p:sp>
      <p:sp>
        <p:nvSpPr>
          <p:cNvPr id="6" name="TextBox 5">
            <a:extLst>
              <a:ext uri="{FF2B5EF4-FFF2-40B4-BE49-F238E27FC236}">
                <a16:creationId xmlns:a16="http://schemas.microsoft.com/office/drawing/2014/main" id="{5CAD3559-3B18-4B57-9D55-C9BDB49878FA}"/>
              </a:ext>
            </a:extLst>
          </p:cNvPr>
          <p:cNvSpPr txBox="1"/>
          <p:nvPr/>
        </p:nvSpPr>
        <p:spPr>
          <a:xfrm>
            <a:off x="3935760" y="5254416"/>
            <a:ext cx="53014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70%- GASTRIC; 16-17%- GEJ; 13-14%- EAC</a:t>
            </a:r>
          </a:p>
        </p:txBody>
      </p:sp>
      <p:sp>
        <p:nvSpPr>
          <p:cNvPr id="3" name="TextBox 2">
            <a:extLst>
              <a:ext uri="{FF2B5EF4-FFF2-40B4-BE49-F238E27FC236}">
                <a16:creationId xmlns:a16="http://schemas.microsoft.com/office/drawing/2014/main" id="{62DE9123-4928-1AD2-3778-B869101D7934}"/>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27110463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2ACC-BFB9-A9F7-C4B2-960E725D72E8}"/>
              </a:ext>
            </a:extLst>
          </p:cNvPr>
          <p:cNvSpPr>
            <a:spLocks noGrp="1"/>
          </p:cNvSpPr>
          <p:nvPr>
            <p:ph type="title"/>
          </p:nvPr>
        </p:nvSpPr>
        <p:spPr>
          <a:xfrm>
            <a:off x="838200" y="81710"/>
            <a:ext cx="10515600" cy="1325563"/>
          </a:xfrm>
        </p:spPr>
        <p:txBody>
          <a:bodyPr/>
          <a:lstStyle/>
          <a:p>
            <a:r>
              <a:rPr lang="en-US" dirty="0"/>
              <a:t>Addition of Nivolumab Improves OS</a:t>
            </a:r>
          </a:p>
        </p:txBody>
      </p:sp>
      <p:grpSp>
        <p:nvGrpSpPr>
          <p:cNvPr id="7" name="Group 6">
            <a:extLst>
              <a:ext uri="{FF2B5EF4-FFF2-40B4-BE49-F238E27FC236}">
                <a16:creationId xmlns:a16="http://schemas.microsoft.com/office/drawing/2014/main" id="{E86727BD-B6ED-8A81-36B1-88DA7EC84788}"/>
              </a:ext>
            </a:extLst>
          </p:cNvPr>
          <p:cNvGrpSpPr/>
          <p:nvPr/>
        </p:nvGrpSpPr>
        <p:grpSpPr>
          <a:xfrm>
            <a:off x="1509823" y="1378916"/>
            <a:ext cx="4570019" cy="520828"/>
            <a:chOff x="1509823" y="1520623"/>
            <a:chExt cx="4570019" cy="520828"/>
          </a:xfrm>
        </p:grpSpPr>
        <p:sp>
          <p:nvSpPr>
            <p:cNvPr id="5" name="Rectangle 4">
              <a:extLst>
                <a:ext uri="{FF2B5EF4-FFF2-40B4-BE49-F238E27FC236}">
                  <a16:creationId xmlns:a16="http://schemas.microsoft.com/office/drawing/2014/main" id="{D4B9DEDD-EA54-CCE8-EBF0-4B5824A65560}"/>
                </a:ext>
              </a:extLst>
            </p:cNvPr>
            <p:cNvSpPr/>
            <p:nvPr/>
          </p:nvSpPr>
          <p:spPr>
            <a:xfrm>
              <a:off x="1509823" y="1690688"/>
              <a:ext cx="446568" cy="350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44CD1DC-D705-7DB8-6558-E05CBF9BE0DF}"/>
                </a:ext>
              </a:extLst>
            </p:cNvPr>
            <p:cNvSpPr/>
            <p:nvPr/>
          </p:nvSpPr>
          <p:spPr>
            <a:xfrm>
              <a:off x="5594705" y="1520623"/>
              <a:ext cx="485137" cy="361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CE5AAB3C-CE97-D2CE-9839-FC94D6B73F9C}"/>
              </a:ext>
            </a:extLst>
          </p:cNvPr>
          <p:cNvSpPr txBox="1"/>
          <p:nvPr/>
        </p:nvSpPr>
        <p:spPr>
          <a:xfrm>
            <a:off x="2855640" y="5971801"/>
            <a:ext cx="2030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≥5</a:t>
            </a:r>
          </a:p>
        </p:txBody>
      </p:sp>
      <p:sp>
        <p:nvSpPr>
          <p:cNvPr id="9" name="TextBox 8">
            <a:extLst>
              <a:ext uri="{FF2B5EF4-FFF2-40B4-BE49-F238E27FC236}">
                <a16:creationId xmlns:a16="http://schemas.microsoft.com/office/drawing/2014/main" id="{6AF27ADE-F331-713A-E194-9AFB74A0BE3D}"/>
              </a:ext>
            </a:extLst>
          </p:cNvPr>
          <p:cNvSpPr txBox="1"/>
          <p:nvPr/>
        </p:nvSpPr>
        <p:spPr>
          <a:xfrm>
            <a:off x="7392344" y="5971801"/>
            <a:ext cx="2870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randomized patients</a:t>
            </a:r>
          </a:p>
        </p:txBody>
      </p:sp>
      <p:grpSp>
        <p:nvGrpSpPr>
          <p:cNvPr id="11" name="Group 10">
            <a:extLst>
              <a:ext uri="{FF2B5EF4-FFF2-40B4-BE49-F238E27FC236}">
                <a16:creationId xmlns:a16="http://schemas.microsoft.com/office/drawing/2014/main" id="{B032CBC9-6B95-0175-B19F-065A485F5980}"/>
              </a:ext>
            </a:extLst>
          </p:cNvPr>
          <p:cNvGrpSpPr/>
          <p:nvPr/>
        </p:nvGrpSpPr>
        <p:grpSpPr>
          <a:xfrm>
            <a:off x="327378" y="1294189"/>
            <a:ext cx="11266311" cy="4677612"/>
            <a:chOff x="967563" y="1458783"/>
            <a:chExt cx="9151235" cy="4152661"/>
          </a:xfrm>
        </p:grpSpPr>
        <p:pic>
          <p:nvPicPr>
            <p:cNvPr id="4" name="Picture 3">
              <a:extLst>
                <a:ext uri="{FF2B5EF4-FFF2-40B4-BE49-F238E27FC236}">
                  <a16:creationId xmlns:a16="http://schemas.microsoft.com/office/drawing/2014/main" id="{1D8C0DF4-3A42-CAF1-6FAB-5CC1D2B287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67563" y="1458783"/>
              <a:ext cx="9151235" cy="4152661"/>
            </a:xfrm>
            <a:prstGeom prst="rect">
              <a:avLst/>
            </a:prstGeom>
          </p:spPr>
        </p:pic>
        <p:sp>
          <p:nvSpPr>
            <p:cNvPr id="10" name="Rectangle 9">
              <a:extLst>
                <a:ext uri="{FF2B5EF4-FFF2-40B4-BE49-F238E27FC236}">
                  <a16:creationId xmlns:a16="http://schemas.microsoft.com/office/drawing/2014/main" id="{8180B465-ED08-4087-E8E4-CD5DDF85866D}"/>
                </a:ext>
              </a:extLst>
            </p:cNvPr>
            <p:cNvSpPr/>
            <p:nvPr/>
          </p:nvSpPr>
          <p:spPr>
            <a:xfrm>
              <a:off x="999460" y="1520623"/>
              <a:ext cx="435935" cy="3613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D538EAD3-F96E-C09E-C9C3-18243F0213D5}"/>
              </a:ext>
            </a:extLst>
          </p:cNvPr>
          <p:cNvSpPr txBox="1"/>
          <p:nvPr/>
        </p:nvSpPr>
        <p:spPr>
          <a:xfrm>
            <a:off x="119336" y="6490211"/>
            <a:ext cx="29845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a:t>
            </a:r>
          </a:p>
        </p:txBody>
      </p:sp>
      <p:sp>
        <p:nvSpPr>
          <p:cNvPr id="3" name="Rectangle 2">
            <a:extLst>
              <a:ext uri="{FF2B5EF4-FFF2-40B4-BE49-F238E27FC236}">
                <a16:creationId xmlns:a16="http://schemas.microsoft.com/office/drawing/2014/main" id="{841FD68D-8C08-E1E2-DAF4-862149ECE4BB}"/>
              </a:ext>
            </a:extLst>
          </p:cNvPr>
          <p:cNvSpPr/>
          <p:nvPr/>
        </p:nvSpPr>
        <p:spPr>
          <a:xfrm>
            <a:off x="6138463" y="1263574"/>
            <a:ext cx="464375" cy="476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B098C484-9C05-42DE-E1F0-7BEA6605CB09}"/>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21362329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46F22-7FE4-0852-46EB-B8B15AED798D}"/>
              </a:ext>
            </a:extLst>
          </p:cNvPr>
          <p:cNvSpPr>
            <a:spLocks noGrp="1"/>
          </p:cNvSpPr>
          <p:nvPr>
            <p:ph type="title"/>
          </p:nvPr>
        </p:nvSpPr>
        <p:spPr>
          <a:xfrm>
            <a:off x="838200" y="53636"/>
            <a:ext cx="10515600" cy="1325563"/>
          </a:xfrm>
        </p:spPr>
        <p:txBody>
          <a:bodyPr/>
          <a:lstStyle/>
          <a:p>
            <a:r>
              <a:rPr lang="en-US" dirty="0"/>
              <a:t>Addition of Nivolumab Improves PFS</a:t>
            </a:r>
          </a:p>
        </p:txBody>
      </p:sp>
      <p:grpSp>
        <p:nvGrpSpPr>
          <p:cNvPr id="7" name="Group 6">
            <a:extLst>
              <a:ext uri="{FF2B5EF4-FFF2-40B4-BE49-F238E27FC236}">
                <a16:creationId xmlns:a16="http://schemas.microsoft.com/office/drawing/2014/main" id="{CD71B598-D6CE-46C3-C6B6-F6E859CA0342}"/>
              </a:ext>
            </a:extLst>
          </p:cNvPr>
          <p:cNvGrpSpPr/>
          <p:nvPr/>
        </p:nvGrpSpPr>
        <p:grpSpPr>
          <a:xfrm>
            <a:off x="316089" y="1086632"/>
            <a:ext cx="11435643" cy="4788318"/>
            <a:chOff x="1350335" y="1567859"/>
            <a:chExt cx="8951858" cy="4100470"/>
          </a:xfrm>
        </p:grpSpPr>
        <p:pic>
          <p:nvPicPr>
            <p:cNvPr id="4" name="Picture 3">
              <a:extLst>
                <a:ext uri="{FF2B5EF4-FFF2-40B4-BE49-F238E27FC236}">
                  <a16:creationId xmlns:a16="http://schemas.microsoft.com/office/drawing/2014/main" id="{CD737D23-5B84-AEF2-09F4-0CD31427E7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r="833"/>
            <a:stretch>
              <a:fillRect/>
            </a:stretch>
          </p:blipFill>
          <p:spPr>
            <a:xfrm>
              <a:off x="1350335" y="1567859"/>
              <a:ext cx="8951858" cy="4100470"/>
            </a:xfrm>
            <a:prstGeom prst="rect">
              <a:avLst/>
            </a:prstGeom>
          </p:spPr>
        </p:pic>
        <p:sp>
          <p:nvSpPr>
            <p:cNvPr id="5" name="Rectangle 4">
              <a:extLst>
                <a:ext uri="{FF2B5EF4-FFF2-40B4-BE49-F238E27FC236}">
                  <a16:creationId xmlns:a16="http://schemas.microsoft.com/office/drawing/2014/main" id="{4ECB5356-33E4-B988-C8E8-37009845B533}"/>
                </a:ext>
              </a:extLst>
            </p:cNvPr>
            <p:cNvSpPr/>
            <p:nvPr/>
          </p:nvSpPr>
          <p:spPr>
            <a:xfrm>
              <a:off x="1403498" y="1605516"/>
              <a:ext cx="308344" cy="361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17996F46-7D66-3B5B-AEBD-C3A8450FF644}"/>
                </a:ext>
              </a:extLst>
            </p:cNvPr>
            <p:cNvSpPr/>
            <p:nvPr/>
          </p:nvSpPr>
          <p:spPr>
            <a:xfrm>
              <a:off x="5863856" y="1690688"/>
              <a:ext cx="409353" cy="297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2" name="TextBox 11">
            <a:extLst>
              <a:ext uri="{FF2B5EF4-FFF2-40B4-BE49-F238E27FC236}">
                <a16:creationId xmlns:a16="http://schemas.microsoft.com/office/drawing/2014/main" id="{4EDE24BB-62BF-1E58-B10D-C326ACBC23F5}"/>
              </a:ext>
            </a:extLst>
          </p:cNvPr>
          <p:cNvSpPr txBox="1"/>
          <p:nvPr/>
        </p:nvSpPr>
        <p:spPr>
          <a:xfrm>
            <a:off x="119336" y="6490211"/>
            <a:ext cx="29845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 Clin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a:t>
            </a:r>
          </a:p>
        </p:txBody>
      </p:sp>
      <p:sp>
        <p:nvSpPr>
          <p:cNvPr id="13" name="TextBox 12">
            <a:extLst>
              <a:ext uri="{FF2B5EF4-FFF2-40B4-BE49-F238E27FC236}">
                <a16:creationId xmlns:a16="http://schemas.microsoft.com/office/drawing/2014/main" id="{18CAFC21-F386-2C8F-88FF-6872266DCFA2}"/>
              </a:ext>
            </a:extLst>
          </p:cNvPr>
          <p:cNvSpPr txBox="1"/>
          <p:nvPr/>
        </p:nvSpPr>
        <p:spPr>
          <a:xfrm>
            <a:off x="2855640" y="5971801"/>
            <a:ext cx="20308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≥5</a:t>
            </a:r>
          </a:p>
        </p:txBody>
      </p:sp>
      <p:sp>
        <p:nvSpPr>
          <p:cNvPr id="14" name="TextBox 13">
            <a:extLst>
              <a:ext uri="{FF2B5EF4-FFF2-40B4-BE49-F238E27FC236}">
                <a16:creationId xmlns:a16="http://schemas.microsoft.com/office/drawing/2014/main" id="{B39F523A-E92F-A3C1-3D45-8501DCCC156F}"/>
              </a:ext>
            </a:extLst>
          </p:cNvPr>
          <p:cNvSpPr txBox="1"/>
          <p:nvPr/>
        </p:nvSpPr>
        <p:spPr>
          <a:xfrm>
            <a:off x="7392344" y="5971801"/>
            <a:ext cx="2870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randomized patients</a:t>
            </a:r>
          </a:p>
        </p:txBody>
      </p:sp>
      <p:sp>
        <p:nvSpPr>
          <p:cNvPr id="3" name="TextBox 2">
            <a:extLst>
              <a:ext uri="{FF2B5EF4-FFF2-40B4-BE49-F238E27FC236}">
                <a16:creationId xmlns:a16="http://schemas.microsoft.com/office/drawing/2014/main" id="{7B13090D-F575-CA53-3A52-C3FE80DCED9F}"/>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1958859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A8169-0684-12BA-8B2A-19A1E3BB8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5D46F-59EE-3148-0C40-C3D1BB209D66}"/>
              </a:ext>
            </a:extLst>
          </p:cNvPr>
          <p:cNvSpPr>
            <a:spLocks noGrp="1"/>
          </p:cNvSpPr>
          <p:nvPr>
            <p:ph type="title"/>
          </p:nvPr>
        </p:nvSpPr>
        <p:spPr>
          <a:xfrm>
            <a:off x="916516" y="29760"/>
            <a:ext cx="10358967" cy="1383015"/>
          </a:xfrm>
        </p:spPr>
        <p:txBody>
          <a:bodyPr/>
          <a:lstStyle/>
          <a:p>
            <a:r>
              <a:rPr lang="en-US" sz="3200" dirty="0">
                <a:solidFill>
                  <a:srgbClr val="0432FF"/>
                </a:solidFill>
              </a:rPr>
              <a:t>Dr Wainberg — Disclosures</a:t>
            </a:r>
            <a:br>
              <a:rPr lang="en-US" sz="3200" dirty="0">
                <a:solidFill>
                  <a:srgbClr val="0432FF"/>
                </a:solidFill>
              </a:rPr>
            </a:br>
            <a:r>
              <a:rPr lang="en-US" sz="3200" dirty="0">
                <a:solidFill>
                  <a:srgbClr val="0432FF"/>
                </a:solidFill>
              </a:rPr>
              <a:t>Contributing Clinical Investigators</a:t>
            </a:r>
          </a:p>
        </p:txBody>
      </p:sp>
      <p:graphicFrame>
        <p:nvGraphicFramePr>
          <p:cNvPr id="5" name="Content Placeholder 3">
            <a:extLst>
              <a:ext uri="{FF2B5EF4-FFF2-40B4-BE49-F238E27FC236}">
                <a16:creationId xmlns:a16="http://schemas.microsoft.com/office/drawing/2014/main" id="{E48297D9-2BA7-01B4-2ED5-D3C98CD8BE23}"/>
              </a:ext>
            </a:extLst>
          </p:cNvPr>
          <p:cNvGraphicFramePr>
            <a:graphicFrameLocks/>
          </p:cNvGraphicFramePr>
          <p:nvPr>
            <p:extLst>
              <p:ext uri="{D42A27DB-BD31-4B8C-83A1-F6EECF244321}">
                <p14:modId xmlns:p14="http://schemas.microsoft.com/office/powerpoint/2010/main" val="2367168731"/>
              </p:ext>
            </p:extLst>
          </p:nvPr>
        </p:nvGraphicFramePr>
        <p:xfrm>
          <a:off x="983432" y="1789951"/>
          <a:ext cx="10225136" cy="3443919"/>
        </p:xfrm>
        <a:graphic>
          <a:graphicData uri="http://schemas.openxmlformats.org/drawingml/2006/table">
            <a:tbl>
              <a:tblPr firstRow="1" bandRow="1">
                <a:tableStyleId>{F2DE63D5-997A-4646-A377-4702673A728D}</a:tableStyleId>
              </a:tblPr>
              <a:tblGrid>
                <a:gridCol w="2664296">
                  <a:extLst>
                    <a:ext uri="{9D8B030D-6E8A-4147-A177-3AD203B41FA5}">
                      <a16:colId xmlns:a16="http://schemas.microsoft.com/office/drawing/2014/main" val="20000"/>
                    </a:ext>
                  </a:extLst>
                </a:gridCol>
                <a:gridCol w="7560840">
                  <a:extLst>
                    <a:ext uri="{9D8B030D-6E8A-4147-A177-3AD203B41FA5}">
                      <a16:colId xmlns:a16="http://schemas.microsoft.com/office/drawing/2014/main" val="20001"/>
                    </a:ext>
                  </a:extLst>
                </a:gridCol>
              </a:tblGrid>
              <a:tr h="1752353">
                <a:tc>
                  <a:txBody>
                    <a:bodyPr/>
                    <a:lstStyle/>
                    <a:p>
                      <a:r>
                        <a:rPr lang="en-US" sz="1800" b="1" kern="1200" dirty="0">
                          <a:solidFill>
                            <a:srgbClr val="000000"/>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AbbVie Inc, Amgen Inc, AstraZeneca Pharmaceuticals LP, Boehringer Ingelheim Pharmaceuticals Inc, Bristol Myers Squibb, Daiichi Sankyo Inc, EMD Serono Inc, Gilead Sciences Inc, Incyte Corporation, Ipsen Biopharmaceuticals Inc, Jazz Pharmaceuticals Inc, Lilly, Merck, Novartis, </a:t>
                      </a:r>
                      <a:r>
                        <a:rPr lang="en-US" sz="1800" b="0" kern="1200" dirty="0" err="1">
                          <a:solidFill>
                            <a:srgbClr val="000000"/>
                          </a:solidFill>
                          <a:effectLst/>
                          <a:latin typeface="+mn-lt"/>
                          <a:ea typeface="+mn-ea"/>
                          <a:cs typeface="+mn-cs"/>
                        </a:rPr>
                        <a:t>Novocure</a:t>
                      </a:r>
                      <a:r>
                        <a:rPr lang="en-US" sz="1800" b="0" kern="1200" dirty="0">
                          <a:solidFill>
                            <a:srgbClr val="000000"/>
                          </a:solidFill>
                          <a:effectLst/>
                          <a:latin typeface="+mn-lt"/>
                          <a:ea typeface="+mn-ea"/>
                          <a:cs typeface="+mn-cs"/>
                        </a:rPr>
                        <a:t> Inc, Pfizer Inc, Regeneron Pharmaceuticals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06776">
                <a:tc>
                  <a:txBody>
                    <a:bodyPr/>
                    <a:lstStyle/>
                    <a:p>
                      <a:r>
                        <a:rPr lang="en-US" sz="1800" b="1" kern="1200" dirty="0">
                          <a:solidFill>
                            <a:srgbClr val="000000"/>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Arcus Biosciences, Bristol Myers Squibb</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819884"/>
                  </a:ext>
                </a:extLst>
              </a:tr>
              <a:tr h="1084790">
                <a:tc>
                  <a:txBody>
                    <a:bodyPr/>
                    <a:lstStyle/>
                    <a:p>
                      <a:r>
                        <a:rPr lang="en-US" sz="1800" b="1" kern="1200" dirty="0">
                          <a:solidFill>
                            <a:srgbClr val="000000"/>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rgbClr val="000000"/>
                          </a:solidFill>
                          <a:effectLst/>
                          <a:latin typeface="+mn-lt"/>
                          <a:ea typeface="+mn-ea"/>
                          <a:cs typeface="+mn-cs"/>
                        </a:rPr>
                        <a:t>AstraZeneca Pharmaceuticals LP,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0103259"/>
                  </a:ext>
                </a:extLst>
              </a:tr>
            </a:tbl>
          </a:graphicData>
        </a:graphic>
      </p:graphicFrame>
    </p:spTree>
    <p:custDataLst>
      <p:tags r:id="rId1"/>
    </p:custDataLst>
    <p:extLst>
      <p:ext uri="{BB962C8B-B14F-4D97-AF65-F5344CB8AC3E}">
        <p14:creationId xmlns:p14="http://schemas.microsoft.com/office/powerpoint/2010/main" val="1886477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679A-5A60-590C-7853-32CB478D269A}"/>
              </a:ext>
            </a:extLst>
          </p:cNvPr>
          <p:cNvSpPr>
            <a:spLocks noGrp="1"/>
          </p:cNvSpPr>
          <p:nvPr>
            <p:ph type="title"/>
          </p:nvPr>
        </p:nvSpPr>
        <p:spPr>
          <a:xfrm>
            <a:off x="912286" y="0"/>
            <a:ext cx="10358967" cy="1143000"/>
          </a:xfrm>
        </p:spPr>
        <p:txBody>
          <a:bodyPr/>
          <a:lstStyle/>
          <a:p>
            <a:r>
              <a:rPr lang="en-US" dirty="0"/>
              <a:t>Five-Year OS Results</a:t>
            </a:r>
          </a:p>
        </p:txBody>
      </p:sp>
      <p:pic>
        <p:nvPicPr>
          <p:cNvPr id="4" name="Picture 3">
            <a:extLst>
              <a:ext uri="{FF2B5EF4-FFF2-40B4-BE49-F238E27FC236}">
                <a16:creationId xmlns:a16="http://schemas.microsoft.com/office/drawing/2014/main" id="{01658154-3669-A207-1AB7-DB19350B65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368" y="901519"/>
            <a:ext cx="7809465" cy="2748783"/>
          </a:xfrm>
          <a:prstGeom prst="rect">
            <a:avLst/>
          </a:prstGeom>
        </p:spPr>
      </p:pic>
      <p:pic>
        <p:nvPicPr>
          <p:cNvPr id="6" name="Picture 5">
            <a:extLst>
              <a:ext uri="{FF2B5EF4-FFF2-40B4-BE49-F238E27FC236}">
                <a16:creationId xmlns:a16="http://schemas.microsoft.com/office/drawing/2014/main" id="{7F533EC2-4063-087F-2359-CE5A74F54E0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394861" y="3730908"/>
            <a:ext cx="7864542" cy="2866444"/>
          </a:xfrm>
          <a:prstGeom prst="rect">
            <a:avLst/>
          </a:prstGeom>
        </p:spPr>
      </p:pic>
      <p:sp>
        <p:nvSpPr>
          <p:cNvPr id="5" name="TextBox 4">
            <a:extLst>
              <a:ext uri="{FF2B5EF4-FFF2-40B4-BE49-F238E27FC236}">
                <a16:creationId xmlns:a16="http://schemas.microsoft.com/office/drawing/2014/main" id="{1475620B-F41D-2E42-D01A-4F5FC0573D42}"/>
              </a:ext>
            </a:extLst>
          </p:cNvPr>
          <p:cNvSpPr txBox="1"/>
          <p:nvPr/>
        </p:nvSpPr>
        <p:spPr>
          <a:xfrm>
            <a:off x="65420" y="6492875"/>
            <a:ext cx="29845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2026.</a:t>
            </a:r>
          </a:p>
        </p:txBody>
      </p:sp>
    </p:spTree>
    <p:extLst>
      <p:ext uri="{BB962C8B-B14F-4D97-AF65-F5344CB8AC3E}">
        <p14:creationId xmlns:p14="http://schemas.microsoft.com/office/powerpoint/2010/main" val="1383676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0EB5-27B3-0D6B-8885-A9AED5F40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136651-2B75-C8DE-E64F-27F6BFBEE6FE}"/>
              </a:ext>
            </a:extLst>
          </p:cNvPr>
          <p:cNvSpPr>
            <a:spLocks noGrp="1"/>
          </p:cNvSpPr>
          <p:nvPr>
            <p:ph type="title"/>
          </p:nvPr>
        </p:nvSpPr>
        <p:spPr>
          <a:xfrm>
            <a:off x="912286" y="33444"/>
            <a:ext cx="10358967" cy="947284"/>
          </a:xfrm>
        </p:spPr>
        <p:txBody>
          <a:bodyPr/>
          <a:lstStyle/>
          <a:p>
            <a:r>
              <a:rPr lang="en-US" dirty="0"/>
              <a:t>Five-Year PFS Results</a:t>
            </a:r>
          </a:p>
        </p:txBody>
      </p:sp>
      <p:pic>
        <p:nvPicPr>
          <p:cNvPr id="5" name="Picture 4">
            <a:extLst>
              <a:ext uri="{FF2B5EF4-FFF2-40B4-BE49-F238E27FC236}">
                <a16:creationId xmlns:a16="http://schemas.microsoft.com/office/drawing/2014/main" id="{1C49DDE6-C9E3-FDE4-77D0-A6A288C1F7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377" y="866052"/>
            <a:ext cx="8323300" cy="2786267"/>
          </a:xfrm>
          <a:prstGeom prst="rect">
            <a:avLst/>
          </a:prstGeom>
        </p:spPr>
      </p:pic>
      <p:pic>
        <p:nvPicPr>
          <p:cNvPr id="9" name="Picture 8">
            <a:extLst>
              <a:ext uri="{FF2B5EF4-FFF2-40B4-BE49-F238E27FC236}">
                <a16:creationId xmlns:a16="http://schemas.microsoft.com/office/drawing/2014/main" id="{3B8DEC90-5D63-A55B-049B-3CC1EDDC8D5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020816" y="3799000"/>
            <a:ext cx="8166645" cy="2870360"/>
          </a:xfrm>
          <a:prstGeom prst="rect">
            <a:avLst/>
          </a:prstGeom>
        </p:spPr>
      </p:pic>
      <p:sp>
        <p:nvSpPr>
          <p:cNvPr id="3" name="TextBox 2">
            <a:extLst>
              <a:ext uri="{FF2B5EF4-FFF2-40B4-BE49-F238E27FC236}">
                <a16:creationId xmlns:a16="http://schemas.microsoft.com/office/drawing/2014/main" id="{0B3E503C-2B53-C320-09C4-B8CC52638FB5}"/>
              </a:ext>
            </a:extLst>
          </p:cNvPr>
          <p:cNvSpPr txBox="1"/>
          <p:nvPr/>
        </p:nvSpPr>
        <p:spPr>
          <a:xfrm>
            <a:off x="65420" y="6492875"/>
            <a:ext cx="29845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Janjigian</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2026.</a:t>
            </a:r>
          </a:p>
        </p:txBody>
      </p:sp>
    </p:spTree>
    <p:extLst>
      <p:ext uri="{BB962C8B-B14F-4D97-AF65-F5344CB8AC3E}">
        <p14:creationId xmlns:p14="http://schemas.microsoft.com/office/powerpoint/2010/main" val="27831104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BDB8-A487-E109-393B-88A0C91BA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2022D-2FB3-A28A-0CED-2A6BB9033C28}"/>
              </a:ext>
            </a:extLst>
          </p:cNvPr>
          <p:cNvSpPr txBox="1">
            <a:spLocks/>
          </p:cNvSpPr>
          <p:nvPr/>
        </p:nvSpPr>
        <p:spPr>
          <a:xfrm>
            <a:off x="983432" y="178049"/>
            <a:ext cx="10369152" cy="592919"/>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CheckMate</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648: A Phase III Study of </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First-Line Nivolumab/</a:t>
            </a:r>
            <a:b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Chemotherapy or Nivolumab/Ipilimumab for Esophageal Squamous Cell Carcinoma (ESCC)</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1" name="TextBox 10">
            <a:extLst>
              <a:ext uri="{FF2B5EF4-FFF2-40B4-BE49-F238E27FC236}">
                <a16:creationId xmlns:a16="http://schemas.microsoft.com/office/drawing/2014/main" id="{1CE3C8EE-4796-2EE5-CBCA-2DCC2DF4025E}"/>
              </a:ext>
            </a:extLst>
          </p:cNvPr>
          <p:cNvSpPr txBox="1"/>
          <p:nvPr/>
        </p:nvSpPr>
        <p:spPr>
          <a:xfrm>
            <a:off x="0" y="6534835"/>
            <a:ext cx="3286092" cy="323165"/>
          </a:xfrm>
          <a:prstGeom prst="rect">
            <a:avLst/>
          </a:prstGeom>
          <a:noFill/>
        </p:spPr>
        <p:txBody>
          <a:bodyPr wrap="none" rtlCol="0">
            <a:spAutoFit/>
          </a:bodyPr>
          <a:lstStyle/>
          <a:p>
            <a:pPr marL="0" marR="0" lvl="0" indent="0" algn="l" defTabSz="455476"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Chau I et al. ESMO 2025;Abstract 2106P.</a:t>
            </a:r>
          </a:p>
        </p:txBody>
      </p:sp>
      <p:pic>
        <p:nvPicPr>
          <p:cNvPr id="4" name="Picture 3">
            <a:extLst>
              <a:ext uri="{FF2B5EF4-FFF2-40B4-BE49-F238E27FC236}">
                <a16:creationId xmlns:a16="http://schemas.microsoft.com/office/drawing/2014/main" id="{062C3AD1-F4C3-F843-F131-90643A47FBBD}"/>
              </a:ext>
            </a:extLst>
          </p:cNvPr>
          <p:cNvPicPr>
            <a:picLocks noChangeAspect="1"/>
          </p:cNvPicPr>
          <p:nvPr/>
        </p:nvPicPr>
        <p:blipFill>
          <a:blip r:embed="rId2"/>
          <a:stretch>
            <a:fillRect/>
          </a:stretch>
        </p:blipFill>
        <p:spPr>
          <a:xfrm>
            <a:off x="1946011" y="1484784"/>
            <a:ext cx="8299978" cy="5050052"/>
          </a:xfrm>
          <a:prstGeom prst="rect">
            <a:avLst/>
          </a:prstGeom>
        </p:spPr>
      </p:pic>
    </p:spTree>
    <p:extLst>
      <p:ext uri="{BB962C8B-B14F-4D97-AF65-F5344CB8AC3E}">
        <p14:creationId xmlns:p14="http://schemas.microsoft.com/office/powerpoint/2010/main" val="2423256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7B2D7-5AD2-89E6-567D-2727AED3F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D0E374-5FDB-FCF3-727E-6D80BEC624B5}"/>
              </a:ext>
            </a:extLst>
          </p:cNvPr>
          <p:cNvSpPr txBox="1">
            <a:spLocks/>
          </p:cNvSpPr>
          <p:nvPr/>
        </p:nvSpPr>
        <p:spPr>
          <a:xfrm>
            <a:off x="0" y="178049"/>
            <a:ext cx="12192000" cy="592919"/>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Phase III </a:t>
            </a:r>
            <a:r>
              <a:rPr kumimoji="0" lang="en-US" sz="3000" b="1" i="0" u="none" strike="noStrike" kern="0" cap="none" spc="0" normalizeH="0" baseline="0" noProof="0" dirty="0" err="1">
                <a:ln>
                  <a:noFill/>
                </a:ln>
                <a:solidFill>
                  <a:srgbClr val="3333FF"/>
                </a:solidFill>
                <a:effectLst/>
                <a:uLnTx/>
                <a:uFillTx/>
                <a:latin typeface="Calibri"/>
                <a:ea typeface="MS PGothic" pitchFamily="34" charset="-128"/>
                <a:cs typeface="Calibri"/>
              </a:rPr>
              <a:t>CheckMate</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 648: Authors’ Conclusions</a:t>
            </a:r>
          </a:p>
        </p:txBody>
      </p:sp>
      <p:sp>
        <p:nvSpPr>
          <p:cNvPr id="11" name="TextBox 10">
            <a:extLst>
              <a:ext uri="{FF2B5EF4-FFF2-40B4-BE49-F238E27FC236}">
                <a16:creationId xmlns:a16="http://schemas.microsoft.com/office/drawing/2014/main" id="{26DBF0B0-C3BD-40D7-EE7A-33B6C72E104E}"/>
              </a:ext>
            </a:extLst>
          </p:cNvPr>
          <p:cNvSpPr txBox="1"/>
          <p:nvPr/>
        </p:nvSpPr>
        <p:spPr>
          <a:xfrm>
            <a:off x="0" y="6534835"/>
            <a:ext cx="3286092" cy="323165"/>
          </a:xfrm>
          <a:prstGeom prst="rect">
            <a:avLst/>
          </a:prstGeom>
          <a:noFill/>
        </p:spPr>
        <p:txBody>
          <a:bodyPr wrap="none" rtlCol="0">
            <a:spAutoFit/>
          </a:bodyPr>
          <a:lstStyle/>
          <a:p>
            <a:pPr marL="0" marR="0" lvl="0" indent="0" algn="l" defTabSz="455476"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Chau I et al. ESMO 2025;Abstract 2106P.</a:t>
            </a:r>
          </a:p>
        </p:txBody>
      </p:sp>
      <p:pic>
        <p:nvPicPr>
          <p:cNvPr id="5" name="Picture 4" descr="A white text on a purple background&#10;&#10;AI-generated content may be incorrect.">
            <a:extLst>
              <a:ext uri="{FF2B5EF4-FFF2-40B4-BE49-F238E27FC236}">
                <a16:creationId xmlns:a16="http://schemas.microsoft.com/office/drawing/2014/main" id="{0DECB4E9-48B5-9486-1C11-CD1F621D6D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93869" y="708949"/>
            <a:ext cx="6547187" cy="5825886"/>
          </a:xfrm>
          <a:prstGeom prst="rect">
            <a:avLst/>
          </a:prstGeom>
        </p:spPr>
      </p:pic>
    </p:spTree>
    <p:extLst>
      <p:ext uri="{BB962C8B-B14F-4D97-AF65-F5344CB8AC3E}">
        <p14:creationId xmlns:p14="http://schemas.microsoft.com/office/powerpoint/2010/main" val="113069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5B3-1B23-E23F-65BE-A2DACCF2046A}"/>
              </a:ext>
            </a:extLst>
          </p:cNvPr>
          <p:cNvSpPr>
            <a:spLocks noGrp="1"/>
          </p:cNvSpPr>
          <p:nvPr>
            <p:ph type="title"/>
          </p:nvPr>
        </p:nvSpPr>
        <p:spPr>
          <a:xfrm>
            <a:off x="838200" y="62000"/>
            <a:ext cx="10515600" cy="1325563"/>
          </a:xfrm>
        </p:spPr>
        <p:txBody>
          <a:bodyPr/>
          <a:lstStyle/>
          <a:p>
            <a:r>
              <a:rPr lang="en-US" dirty="0"/>
              <a:t>KEYNOTE-859</a:t>
            </a:r>
          </a:p>
        </p:txBody>
      </p:sp>
      <p:pic>
        <p:nvPicPr>
          <p:cNvPr id="4" name="Picture 3">
            <a:extLst>
              <a:ext uri="{FF2B5EF4-FFF2-40B4-BE49-F238E27FC236}">
                <a16:creationId xmlns:a16="http://schemas.microsoft.com/office/drawing/2014/main" id="{DD639A01-7B40-1DDC-7EC5-E4A3C6AFF3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07369" y="1387563"/>
            <a:ext cx="11420256" cy="4057661"/>
          </a:xfrm>
          <a:prstGeom prst="rect">
            <a:avLst/>
          </a:prstGeom>
        </p:spPr>
      </p:pic>
      <p:sp>
        <p:nvSpPr>
          <p:cNvPr id="5" name="TextBox 4">
            <a:extLst>
              <a:ext uri="{FF2B5EF4-FFF2-40B4-BE49-F238E27FC236}">
                <a16:creationId xmlns:a16="http://schemas.microsoft.com/office/drawing/2014/main" id="{66C768F1-1386-4AAE-D8C5-E57AC24EC133}"/>
              </a:ext>
            </a:extLst>
          </p:cNvPr>
          <p:cNvSpPr txBox="1"/>
          <p:nvPr/>
        </p:nvSpPr>
        <p:spPr>
          <a:xfrm>
            <a:off x="119336" y="6445293"/>
            <a:ext cx="335465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Rha SY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a:t>
            </a:r>
          </a:p>
        </p:txBody>
      </p:sp>
      <p:sp>
        <p:nvSpPr>
          <p:cNvPr id="6" name="TextBox 5">
            <a:extLst>
              <a:ext uri="{FF2B5EF4-FFF2-40B4-BE49-F238E27FC236}">
                <a16:creationId xmlns:a16="http://schemas.microsoft.com/office/drawing/2014/main" id="{8D3CDD48-B21A-B937-3676-B39F4440B8AD}"/>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4149365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F96A-AFE1-DB4C-C06A-903198DAD5B8}"/>
              </a:ext>
            </a:extLst>
          </p:cNvPr>
          <p:cNvSpPr>
            <a:spLocks noGrp="1"/>
          </p:cNvSpPr>
          <p:nvPr>
            <p:ph type="title"/>
          </p:nvPr>
        </p:nvSpPr>
        <p:spPr>
          <a:xfrm>
            <a:off x="838200" y="51703"/>
            <a:ext cx="10515600" cy="950428"/>
          </a:xfrm>
        </p:spPr>
        <p:txBody>
          <a:bodyPr/>
          <a:lstStyle/>
          <a:p>
            <a:r>
              <a:rPr lang="en-US" dirty="0"/>
              <a:t>Addition of Pembrolizumab Improves OS</a:t>
            </a:r>
          </a:p>
        </p:txBody>
      </p:sp>
      <p:pic>
        <p:nvPicPr>
          <p:cNvPr id="6" name="Picture 5">
            <a:extLst>
              <a:ext uri="{FF2B5EF4-FFF2-40B4-BE49-F238E27FC236}">
                <a16:creationId xmlns:a16="http://schemas.microsoft.com/office/drawing/2014/main" id="{FD4291CC-E614-0B75-EBB1-3E03F227A8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0100" y="1002130"/>
            <a:ext cx="6648842" cy="1537933"/>
          </a:xfrm>
          <a:prstGeom prst="rect">
            <a:avLst/>
          </a:prstGeom>
        </p:spPr>
      </p:pic>
      <p:pic>
        <p:nvPicPr>
          <p:cNvPr id="7" name="Picture 6">
            <a:extLst>
              <a:ext uri="{FF2B5EF4-FFF2-40B4-BE49-F238E27FC236}">
                <a16:creationId xmlns:a16="http://schemas.microsoft.com/office/drawing/2014/main" id="{88B524C2-6384-29A1-35EC-5B2CF9CF71A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27266" y="2651819"/>
            <a:ext cx="6664375" cy="1569002"/>
          </a:xfrm>
          <a:prstGeom prst="rect">
            <a:avLst/>
          </a:prstGeom>
        </p:spPr>
      </p:pic>
      <p:pic>
        <p:nvPicPr>
          <p:cNvPr id="8" name="Picture 7">
            <a:extLst>
              <a:ext uri="{FF2B5EF4-FFF2-40B4-BE49-F238E27FC236}">
                <a16:creationId xmlns:a16="http://schemas.microsoft.com/office/drawing/2014/main" id="{02395326-B9A2-7C5A-5B9F-E609FB25B25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11731" y="4332577"/>
            <a:ext cx="6679910" cy="2112716"/>
          </a:xfrm>
          <a:prstGeom prst="rect">
            <a:avLst/>
          </a:prstGeom>
        </p:spPr>
      </p:pic>
      <p:sp>
        <p:nvSpPr>
          <p:cNvPr id="9" name="TextBox 8">
            <a:extLst>
              <a:ext uri="{FF2B5EF4-FFF2-40B4-BE49-F238E27FC236}">
                <a16:creationId xmlns:a16="http://schemas.microsoft.com/office/drawing/2014/main" id="{11A938A9-12FF-DC5F-A917-472171143C2C}"/>
              </a:ext>
            </a:extLst>
          </p:cNvPr>
          <p:cNvSpPr txBox="1"/>
          <p:nvPr/>
        </p:nvSpPr>
        <p:spPr>
          <a:xfrm>
            <a:off x="8290215" y="1489010"/>
            <a:ext cx="35450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Intention-to-treat population</a:t>
            </a:r>
          </a:p>
        </p:txBody>
      </p:sp>
      <p:sp>
        <p:nvSpPr>
          <p:cNvPr id="10" name="TextBox 9">
            <a:extLst>
              <a:ext uri="{FF2B5EF4-FFF2-40B4-BE49-F238E27FC236}">
                <a16:creationId xmlns:a16="http://schemas.microsoft.com/office/drawing/2014/main" id="{EBCCF1EC-E15A-0BC0-39C3-F1EE2CE33F68}"/>
              </a:ext>
            </a:extLst>
          </p:cNvPr>
          <p:cNvSpPr txBox="1"/>
          <p:nvPr/>
        </p:nvSpPr>
        <p:spPr>
          <a:xfrm>
            <a:off x="8290215" y="3243851"/>
            <a:ext cx="32496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≥1</a:t>
            </a:r>
          </a:p>
        </p:txBody>
      </p:sp>
      <p:sp>
        <p:nvSpPr>
          <p:cNvPr id="11" name="TextBox 10">
            <a:extLst>
              <a:ext uri="{FF2B5EF4-FFF2-40B4-BE49-F238E27FC236}">
                <a16:creationId xmlns:a16="http://schemas.microsoft.com/office/drawing/2014/main" id="{35766375-62E2-48C9-EDCD-01E6BC5A8153}"/>
              </a:ext>
            </a:extLst>
          </p:cNvPr>
          <p:cNvSpPr txBox="1"/>
          <p:nvPr/>
        </p:nvSpPr>
        <p:spPr>
          <a:xfrm>
            <a:off x="8290215" y="5186236"/>
            <a:ext cx="18991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≥10</a:t>
            </a:r>
          </a:p>
        </p:txBody>
      </p:sp>
      <p:sp>
        <p:nvSpPr>
          <p:cNvPr id="12" name="Left Arrow 11">
            <a:extLst>
              <a:ext uri="{FF2B5EF4-FFF2-40B4-BE49-F238E27FC236}">
                <a16:creationId xmlns:a16="http://schemas.microsoft.com/office/drawing/2014/main" id="{5F075FE7-0E42-1127-5461-E38DB662877D}"/>
              </a:ext>
            </a:extLst>
          </p:cNvPr>
          <p:cNvSpPr/>
          <p:nvPr/>
        </p:nvSpPr>
        <p:spPr>
          <a:xfrm>
            <a:off x="7610667" y="1534483"/>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Left Arrow 12">
            <a:extLst>
              <a:ext uri="{FF2B5EF4-FFF2-40B4-BE49-F238E27FC236}">
                <a16:creationId xmlns:a16="http://schemas.microsoft.com/office/drawing/2014/main" id="{CBA1843C-CC88-4B9F-21AE-DB1492437E71}"/>
              </a:ext>
            </a:extLst>
          </p:cNvPr>
          <p:cNvSpPr/>
          <p:nvPr/>
        </p:nvSpPr>
        <p:spPr>
          <a:xfrm>
            <a:off x="7610667" y="3207808"/>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Left Arrow 13">
            <a:extLst>
              <a:ext uri="{FF2B5EF4-FFF2-40B4-BE49-F238E27FC236}">
                <a16:creationId xmlns:a16="http://schemas.microsoft.com/office/drawing/2014/main" id="{AC392287-917F-4D17-0B7D-4AD871525B04}"/>
              </a:ext>
            </a:extLst>
          </p:cNvPr>
          <p:cNvSpPr/>
          <p:nvPr/>
        </p:nvSpPr>
        <p:spPr>
          <a:xfrm>
            <a:off x="7610667" y="5149587"/>
            <a:ext cx="576775" cy="44262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E13B571-D962-59E2-A350-7EE786023C70}"/>
              </a:ext>
            </a:extLst>
          </p:cNvPr>
          <p:cNvSpPr txBox="1"/>
          <p:nvPr/>
        </p:nvSpPr>
        <p:spPr>
          <a:xfrm>
            <a:off x="119336" y="6557049"/>
            <a:ext cx="335465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Rha SY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Lancet Oncol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2023.</a:t>
            </a:r>
          </a:p>
        </p:txBody>
      </p:sp>
      <p:sp>
        <p:nvSpPr>
          <p:cNvPr id="3" name="TextBox 2">
            <a:extLst>
              <a:ext uri="{FF2B5EF4-FFF2-40B4-BE49-F238E27FC236}">
                <a16:creationId xmlns:a16="http://schemas.microsoft.com/office/drawing/2014/main" id="{445AF614-6462-70C4-979D-C58574B4EED2}"/>
              </a:ext>
            </a:extLst>
          </p:cNvPr>
          <p:cNvSpPr txBox="1"/>
          <p:nvPr/>
        </p:nvSpPr>
        <p:spPr>
          <a:xfrm>
            <a:off x="9073008" y="6478479"/>
            <a:ext cx="299965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Courtesy of Rutika Mehta, MD, MPH</a:t>
            </a:r>
          </a:p>
        </p:txBody>
      </p:sp>
    </p:spTree>
    <p:extLst>
      <p:ext uri="{BB962C8B-B14F-4D97-AF65-F5344CB8AC3E}">
        <p14:creationId xmlns:p14="http://schemas.microsoft.com/office/powerpoint/2010/main" val="3726245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2FC8-A7D5-0E24-65FD-C9CA92C9BB90}"/>
              </a:ext>
            </a:extLst>
          </p:cNvPr>
          <p:cNvSpPr>
            <a:spLocks noGrp="1"/>
          </p:cNvSpPr>
          <p:nvPr>
            <p:ph type="title"/>
          </p:nvPr>
        </p:nvSpPr>
        <p:spPr>
          <a:xfrm>
            <a:off x="984025" y="-239072"/>
            <a:ext cx="10358967" cy="1143000"/>
          </a:xfrm>
        </p:spPr>
        <p:txBody>
          <a:bodyPr/>
          <a:lstStyle/>
          <a:p>
            <a:r>
              <a:rPr lang="en-US" dirty="0"/>
              <a:t>OS Benefit Maintained at 4.5 Year Follow-Up</a:t>
            </a:r>
          </a:p>
        </p:txBody>
      </p:sp>
      <p:sp>
        <p:nvSpPr>
          <p:cNvPr id="3" name="TextBox 2">
            <a:extLst>
              <a:ext uri="{FF2B5EF4-FFF2-40B4-BE49-F238E27FC236}">
                <a16:creationId xmlns:a16="http://schemas.microsoft.com/office/drawing/2014/main" id="{223B1AD1-37FB-6824-5484-AF41A066ABFB}"/>
              </a:ext>
            </a:extLst>
          </p:cNvPr>
          <p:cNvSpPr txBox="1"/>
          <p:nvPr/>
        </p:nvSpPr>
        <p:spPr>
          <a:xfrm>
            <a:off x="149053" y="6441229"/>
            <a:ext cx="335465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Rha SY et al. ASCO 2025.</a:t>
            </a:r>
          </a:p>
        </p:txBody>
      </p:sp>
      <p:pic>
        <p:nvPicPr>
          <p:cNvPr id="5" name="Picture 4">
            <a:extLst>
              <a:ext uri="{FF2B5EF4-FFF2-40B4-BE49-F238E27FC236}">
                <a16:creationId xmlns:a16="http://schemas.microsoft.com/office/drawing/2014/main" id="{42891A4C-2AED-DCC9-4E04-7BD94A9EE1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1385" y="548680"/>
            <a:ext cx="4896543" cy="2900002"/>
          </a:xfrm>
          <a:prstGeom prst="rect">
            <a:avLst/>
          </a:prstGeom>
        </p:spPr>
      </p:pic>
      <p:pic>
        <p:nvPicPr>
          <p:cNvPr id="7" name="Picture 6">
            <a:extLst>
              <a:ext uri="{FF2B5EF4-FFF2-40B4-BE49-F238E27FC236}">
                <a16:creationId xmlns:a16="http://schemas.microsoft.com/office/drawing/2014/main" id="{39373B3A-0AF4-5BE5-ADD0-46827B6D390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500826" y="531168"/>
            <a:ext cx="5139789" cy="2949122"/>
          </a:xfrm>
          <a:prstGeom prst="rect">
            <a:avLst/>
          </a:prstGeom>
        </p:spPr>
      </p:pic>
      <p:pic>
        <p:nvPicPr>
          <p:cNvPr id="9" name="Picture 8">
            <a:extLst>
              <a:ext uri="{FF2B5EF4-FFF2-40B4-BE49-F238E27FC236}">
                <a16:creationId xmlns:a16="http://schemas.microsoft.com/office/drawing/2014/main" id="{0384CEED-93D8-3D42-7366-5CBEBFFB770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3540442" y="3537842"/>
            <a:ext cx="5246131" cy="3137392"/>
          </a:xfrm>
          <a:prstGeom prst="rect">
            <a:avLst/>
          </a:prstGeom>
        </p:spPr>
      </p:pic>
      <p:sp>
        <p:nvSpPr>
          <p:cNvPr id="10" name="TextBox 9">
            <a:extLst>
              <a:ext uri="{FF2B5EF4-FFF2-40B4-BE49-F238E27FC236}">
                <a16:creationId xmlns:a16="http://schemas.microsoft.com/office/drawing/2014/main" id="{92FAA65A-AAD0-F3C3-1C12-0B5163248913}"/>
              </a:ext>
            </a:extLst>
          </p:cNvPr>
          <p:cNvSpPr txBox="1"/>
          <p:nvPr/>
        </p:nvSpPr>
        <p:spPr>
          <a:xfrm>
            <a:off x="8841723" y="1420954"/>
            <a:ext cx="2999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≥1 </a:t>
            </a:r>
          </a:p>
        </p:txBody>
      </p:sp>
      <p:sp>
        <p:nvSpPr>
          <p:cNvPr id="12" name="TextBox 11">
            <a:extLst>
              <a:ext uri="{FF2B5EF4-FFF2-40B4-BE49-F238E27FC236}">
                <a16:creationId xmlns:a16="http://schemas.microsoft.com/office/drawing/2014/main" id="{6BFF30B7-742E-4C66-FF76-7E3ADACA59CC}"/>
              </a:ext>
            </a:extLst>
          </p:cNvPr>
          <p:cNvSpPr txBox="1"/>
          <p:nvPr/>
        </p:nvSpPr>
        <p:spPr>
          <a:xfrm>
            <a:off x="3922380" y="1251388"/>
            <a:ext cx="1080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ITT</a:t>
            </a:r>
          </a:p>
        </p:txBody>
      </p:sp>
      <p:sp>
        <p:nvSpPr>
          <p:cNvPr id="13" name="TextBox 12">
            <a:extLst>
              <a:ext uri="{FF2B5EF4-FFF2-40B4-BE49-F238E27FC236}">
                <a16:creationId xmlns:a16="http://schemas.microsoft.com/office/drawing/2014/main" id="{63573DE0-2400-62B8-CCF1-EBD2B176EC71}"/>
              </a:ext>
            </a:extLst>
          </p:cNvPr>
          <p:cNvSpPr txBox="1"/>
          <p:nvPr/>
        </p:nvSpPr>
        <p:spPr>
          <a:xfrm>
            <a:off x="5951984" y="4511058"/>
            <a:ext cx="2999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PDL1 CPS ≥10 </a:t>
            </a:r>
          </a:p>
        </p:txBody>
      </p:sp>
    </p:spTree>
    <p:extLst>
      <p:ext uri="{BB962C8B-B14F-4D97-AF65-F5344CB8AC3E}">
        <p14:creationId xmlns:p14="http://schemas.microsoft.com/office/powerpoint/2010/main" val="4066234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56DCC-6D6C-E46A-E872-777ACECF7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0C7E6-AF6C-0A52-15FE-F09B952BD1EB}"/>
              </a:ext>
            </a:extLst>
          </p:cNvPr>
          <p:cNvSpPr txBox="1">
            <a:spLocks/>
          </p:cNvSpPr>
          <p:nvPr/>
        </p:nvSpPr>
        <p:spPr>
          <a:xfrm>
            <a:off x="911424" y="178049"/>
            <a:ext cx="10889883" cy="592919"/>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KEYNOTE-590: A Phase III Study of </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First-Line </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Pembrolizumab and Chemotherapy for </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GE </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Cancers</a:t>
            </a:r>
          </a:p>
        </p:txBody>
      </p:sp>
      <p:sp>
        <p:nvSpPr>
          <p:cNvPr id="11" name="TextBox 10">
            <a:extLst>
              <a:ext uri="{FF2B5EF4-FFF2-40B4-BE49-F238E27FC236}">
                <a16:creationId xmlns:a16="http://schemas.microsoft.com/office/drawing/2014/main" id="{7249FBF3-AADD-A050-20D0-E722C108137B}"/>
              </a:ext>
            </a:extLst>
          </p:cNvPr>
          <p:cNvSpPr txBox="1"/>
          <p:nvPr/>
        </p:nvSpPr>
        <p:spPr>
          <a:xfrm>
            <a:off x="0" y="6534835"/>
            <a:ext cx="5563318" cy="323165"/>
          </a:xfrm>
          <a:prstGeom prst="rect">
            <a:avLst/>
          </a:prstGeom>
          <a:noFill/>
        </p:spPr>
        <p:txBody>
          <a:bodyPr wrap="none" rtlCol="0">
            <a:spAutoFit/>
          </a:bodyPr>
          <a:lstStyle/>
          <a:p>
            <a:pPr marL="0" marR="0" lvl="0" indent="0" algn="l" defTabSz="45547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M et al. </a:t>
            </a:r>
            <a:r>
              <a:rPr kumimoji="1"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Gastrointestinal Cancers Symposium 2024</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250.</a:t>
            </a:r>
          </a:p>
        </p:txBody>
      </p:sp>
      <p:pic>
        <p:nvPicPr>
          <p:cNvPr id="3" name="Picture 2">
            <a:extLst>
              <a:ext uri="{FF2B5EF4-FFF2-40B4-BE49-F238E27FC236}">
                <a16:creationId xmlns:a16="http://schemas.microsoft.com/office/drawing/2014/main" id="{14BB0D8E-0788-3819-68F7-2DD536AFF3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1364" y="1196752"/>
            <a:ext cx="11449272" cy="4765782"/>
          </a:xfrm>
          <a:prstGeom prst="rect">
            <a:avLst/>
          </a:prstGeom>
        </p:spPr>
      </p:pic>
      <p:sp>
        <p:nvSpPr>
          <p:cNvPr id="4" name="TextBox 3">
            <a:extLst>
              <a:ext uri="{FF2B5EF4-FFF2-40B4-BE49-F238E27FC236}">
                <a16:creationId xmlns:a16="http://schemas.microsoft.com/office/drawing/2014/main" id="{136CDB28-4327-D237-014A-3C7C712B83B4}"/>
              </a:ext>
            </a:extLst>
          </p:cNvPr>
          <p:cNvSpPr txBox="1"/>
          <p:nvPr/>
        </p:nvSpPr>
        <p:spPr>
          <a:xfrm>
            <a:off x="358816" y="6013975"/>
            <a:ext cx="2886624" cy="323165"/>
          </a:xfrm>
          <a:prstGeom prst="rect">
            <a:avLst/>
          </a:prstGeom>
          <a:noFill/>
        </p:spPr>
        <p:txBody>
          <a:bodyPr wrap="none" rtlCol="0">
            <a:spAutoFit/>
          </a:bodyPr>
          <a:lstStyle/>
          <a:p>
            <a:pPr marL="0" marR="0" lvl="0" indent="0" algn="l" defTabSz="455476"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PROs = patient-reported outcomes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57191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84852-C0D7-BEC0-19FE-DD84C6DB8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38959-79F6-D31A-739E-C9546B857E51}"/>
              </a:ext>
            </a:extLst>
          </p:cNvPr>
          <p:cNvSpPr txBox="1">
            <a:spLocks/>
          </p:cNvSpPr>
          <p:nvPr/>
        </p:nvSpPr>
        <p:spPr>
          <a:xfrm>
            <a:off x="1" y="178049"/>
            <a:ext cx="12192000" cy="1162719"/>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KEYNOTE-590: PFS in the </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Intent-to-Treat </a:t>
            </a: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Population</a:t>
            </a:r>
          </a:p>
        </p:txBody>
      </p:sp>
      <p:sp>
        <p:nvSpPr>
          <p:cNvPr id="11" name="TextBox 10">
            <a:extLst>
              <a:ext uri="{FF2B5EF4-FFF2-40B4-BE49-F238E27FC236}">
                <a16:creationId xmlns:a16="http://schemas.microsoft.com/office/drawing/2014/main" id="{E19FC5ED-77D8-28D2-DA20-26BF90CD14B7}"/>
              </a:ext>
            </a:extLst>
          </p:cNvPr>
          <p:cNvSpPr txBox="1"/>
          <p:nvPr/>
        </p:nvSpPr>
        <p:spPr>
          <a:xfrm>
            <a:off x="0" y="6534835"/>
            <a:ext cx="5563318" cy="323165"/>
          </a:xfrm>
          <a:prstGeom prst="rect">
            <a:avLst/>
          </a:prstGeom>
          <a:noFill/>
        </p:spPr>
        <p:txBody>
          <a:bodyPr wrap="none" rtlCol="0">
            <a:spAutoFit/>
          </a:bodyPr>
          <a:lstStyle/>
          <a:p>
            <a:pPr marL="0" marR="0" lvl="0" indent="0" algn="l" defTabSz="455476"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Shah M et al. </a:t>
            </a:r>
            <a:r>
              <a:rPr kumimoji="1"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Gastrointestinal Cancers Symposium 2024</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;Abstract 250.</a:t>
            </a:r>
          </a:p>
        </p:txBody>
      </p:sp>
      <p:pic>
        <p:nvPicPr>
          <p:cNvPr id="3" name="Picture 2">
            <a:extLst>
              <a:ext uri="{FF2B5EF4-FFF2-40B4-BE49-F238E27FC236}">
                <a16:creationId xmlns:a16="http://schemas.microsoft.com/office/drawing/2014/main" id="{C134F513-3CDE-6C82-B15B-C68F00A9A4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93944" y="1196752"/>
            <a:ext cx="10404111" cy="4896544"/>
          </a:xfrm>
          <a:prstGeom prst="rect">
            <a:avLst/>
          </a:prstGeom>
        </p:spPr>
      </p:pic>
    </p:spTree>
    <p:extLst>
      <p:ext uri="{BB962C8B-B14F-4D97-AF65-F5344CB8AC3E}">
        <p14:creationId xmlns:p14="http://schemas.microsoft.com/office/powerpoint/2010/main" val="652719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946C-6EAA-D9A8-D552-49523AF8B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93B8B-22B9-5888-D9ED-2D58791176A5}"/>
              </a:ext>
            </a:extLst>
          </p:cNvPr>
          <p:cNvSpPr txBox="1">
            <a:spLocks/>
          </p:cNvSpPr>
          <p:nvPr/>
        </p:nvSpPr>
        <p:spPr>
          <a:xfrm>
            <a:off x="0" y="178049"/>
            <a:ext cx="12191999" cy="1018703"/>
          </a:xfrm>
          <a:prstGeom prst="rect">
            <a:avLst/>
          </a:prstGeom>
        </p:spPr>
        <p:txBody>
          <a:bodyPr anchor="ct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KEYNOTE-590: OS in the </a:t>
            </a:r>
            <a:r>
              <a:rPr kumimoji="1"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Intent-to-Treat Population</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11" name="TextBox 10">
            <a:extLst>
              <a:ext uri="{FF2B5EF4-FFF2-40B4-BE49-F238E27FC236}">
                <a16:creationId xmlns:a16="http://schemas.microsoft.com/office/drawing/2014/main" id="{1D117FCE-DC21-848A-B58A-A3DE7904176E}"/>
              </a:ext>
            </a:extLst>
          </p:cNvPr>
          <p:cNvSpPr txBox="1"/>
          <p:nvPr/>
        </p:nvSpPr>
        <p:spPr>
          <a:xfrm>
            <a:off x="0" y="6534835"/>
            <a:ext cx="5606599" cy="323165"/>
          </a:xfrm>
          <a:prstGeom prst="rect">
            <a:avLst/>
          </a:prstGeom>
          <a:noFill/>
        </p:spPr>
        <p:txBody>
          <a:bodyPr wrap="none" rtlCol="0">
            <a:spAutoFit/>
          </a:bodyPr>
          <a:lstStyle/>
          <a:p>
            <a:pPr marL="0" marR="0" lvl="0" indent="0" algn="l" defTabSz="455476" rtl="0" eaLnBrk="1" fontAlgn="auto" latinLnBrk="0" hangingPunct="1">
              <a:lnSpc>
                <a:spcPct val="100000"/>
              </a:lnSpc>
              <a:spcBef>
                <a:spcPts val="0"/>
              </a:spcBef>
              <a:spcAft>
                <a:spcPts val="0"/>
              </a:spcAft>
              <a:buClrTx/>
              <a:buSzTx/>
              <a:buFontTx/>
              <a:buNone/>
              <a:tabLst/>
              <a:defRPr/>
            </a:pPr>
            <a:r>
              <a:rPr kumimoji="1" lang="en-US" sz="15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Shah M et al. Gastrointestinal Cancers Symposium 2024;Abstract 250.</a:t>
            </a:r>
          </a:p>
        </p:txBody>
      </p:sp>
      <p:pic>
        <p:nvPicPr>
          <p:cNvPr id="4" name="Picture 3">
            <a:extLst>
              <a:ext uri="{FF2B5EF4-FFF2-40B4-BE49-F238E27FC236}">
                <a16:creationId xmlns:a16="http://schemas.microsoft.com/office/drawing/2014/main" id="{9CE65640-B954-ACD0-56E1-840ED4F00A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5420" y="1231677"/>
            <a:ext cx="10441160" cy="4913487"/>
          </a:xfrm>
          <a:prstGeom prst="rect">
            <a:avLst/>
          </a:prstGeom>
        </p:spPr>
      </p:pic>
    </p:spTree>
    <p:extLst>
      <p:ext uri="{BB962C8B-B14F-4D97-AF65-F5344CB8AC3E}">
        <p14:creationId xmlns:p14="http://schemas.microsoft.com/office/powerpoint/2010/main" val="235751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ontent Slide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ACA8B805-7C2F-424F-824A-5B42387B5E15}"/>
    </a:ext>
  </a:extLst>
</a:theme>
</file>

<file path=ppt/theme/theme11.xml><?xml version="1.0" encoding="utf-8"?>
<a:theme xmlns:a="http://schemas.openxmlformats.org/drawingml/2006/main" name="Photos">
  <a:themeElements>
    <a:clrScheme name="UC San Diego Health">
      <a:dk1>
        <a:srgbClr val="464749"/>
      </a:dk1>
      <a:lt1>
        <a:srgbClr val="FFFFFF"/>
      </a:lt1>
      <a:dk2>
        <a:srgbClr val="101D3A"/>
      </a:dk2>
      <a:lt2>
        <a:srgbClr val="FFFFFF"/>
      </a:lt2>
      <a:accent1>
        <a:srgbClr val="0C68AC"/>
      </a:accent1>
      <a:accent2>
        <a:srgbClr val="15A599"/>
      </a:accent2>
      <a:accent3>
        <a:srgbClr val="0C636E"/>
      </a:accent3>
      <a:accent4>
        <a:srgbClr val="443D82"/>
      </a:accent4>
      <a:accent5>
        <a:srgbClr val="671943"/>
      </a:accent5>
      <a:accent6>
        <a:srgbClr val="A7B306"/>
      </a:accent6>
      <a:hlink>
        <a:srgbClr val="AA0023"/>
      </a:hlink>
      <a:folHlink>
        <a:srgbClr val="0C68A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SDSOM-PPT-16x9" id="{01152602-9CA4-A942-BE01-6E46E59C5540}" vid="{C04BE24B-EFF7-F548-A5BC-55EE865B131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uz sjabloon">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uz sjabloon">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z sjabloon">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9_uz sjabloon">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WCM_Template_Cobranded PPT_White">
  <a:themeElements>
    <a:clrScheme name="Weill Cornell Medicine">
      <a:dk1>
        <a:srgbClr val="2D2E2D"/>
      </a:dk1>
      <a:lt1>
        <a:sysClr val="window" lastClr="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4.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5.xml><?xml version="1.0" encoding="utf-8"?>
<a:theme xmlns:a="http://schemas.openxmlformats.org/drawingml/2006/main" name="IPCC_2014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ousekeeping Slides Template_06.20.23" id="{0F2F399A-59BC-AD44-B655-AB60A5E6690F}" vid="{CA25B9E3-E641-524F-A678-EA722147301E}"/>
    </a:ext>
  </a:ext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SO BRAND COLOURS">
    <a:dk1>
      <a:srgbClr val="233645"/>
    </a:dk1>
    <a:lt1>
      <a:srgbClr val="FFFFFF"/>
    </a:lt1>
    <a:dk2>
      <a:srgbClr val="233645"/>
    </a:dk2>
    <a:lt2>
      <a:srgbClr val="CDCECD"/>
    </a:lt2>
    <a:accent1>
      <a:srgbClr val="466171"/>
    </a:accent1>
    <a:accent2>
      <a:srgbClr val="E20512"/>
    </a:accent2>
    <a:accent3>
      <a:srgbClr val="ED4D49"/>
    </a:accent3>
    <a:accent4>
      <a:srgbClr val="FFFFFF"/>
    </a:accent4>
    <a:accent5>
      <a:srgbClr val="E20512"/>
    </a:accent5>
    <a:accent6>
      <a:srgbClr val="466171"/>
    </a:accent6>
    <a:hlink>
      <a:srgbClr val="E20512"/>
    </a:hlink>
    <a:folHlink>
      <a:srgbClr val="BD040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TemplateConfiguration><![CDATA[{"slideVersion":1,"isValidatorEnabled":false,"isLocked":false,"elementsMetadata":[],"slideId":"861026044834480145","enableDocumentContentUpdater":false,"version":"2.0"}]]></TemplafySlideTemplate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861026044834480145","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45","enableDocumentContentUpdater":false,"version":"2.0"}]]></TemplafySlideTemplateConfiguration>
</file>

<file path=customXml/item18.xml><?xml version="1.0" encoding="utf-8"?>
<TemplafySlideTemplateConfiguration><![CDATA[{"slideVersion":1,"isValidatorEnabled":false,"isLocked":false,"elementsMetadata":[],"slideId":"861026044834480145","enableDocumentContentUpdater":false,"version":"2.0"}]]></TemplafySlideTemplateConfiguration>
</file>

<file path=customXml/item19.xml><?xml version="1.0" encoding="utf-8"?>
<TemplafySlideTemplateConfiguration><![CDATA[{"slideVersion":1,"isValidatorEnabled":false,"isLocked":false,"elementsMetadata":[],"slideId":"861026044834480145","enableDocumentContentUpdater":false,"version":"2.0"}]]></TemplafySlideTemplate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861026044834480145","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TemplateConfiguration><![CDATA[{"slideVersion":1,"isValidatorEnabled":false,"isLocked":false,"elementsMetadata":[],"slideId":"861026044834480145","enableDocumentContentUpdater":false,"version":"2.0"}]]></TemplafySlideTemplateConfiguration>
</file>

<file path=customXml/item25.xml><?xml version="1.0" encoding="utf-8"?>
<TemplafySlideTemplateConfiguration><![CDATA[{"slideVersion":1,"isValidatorEnabled":false,"isLocked":false,"elementsMetadata":[],"slideId":"861026044834480145","enableDocumentContentUpdater":false,"version":"2.0"}]]></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slideVersion":1,"isValidatorEnabled":false,"isLocked":false,"elementsMetadata":[],"slideId":"861026044834480145","enableDocumentContentUpdater":false,"version":"2.0"}]]></TemplafySlideTemplateConfiguration>
</file>

<file path=customXml/item28.xml><?xml version="1.0" encoding="utf-8"?>
<TemplafySlideTemplateConfiguration><![CDATA[{"slideVersion":1,"isValidatorEnabled":false,"isLocked":false,"elementsMetadata":[],"slideId":"861026044834480145","enableDocumentContentUpdater":false,"version":"2.0"}]]></TemplafySlideTemplateConfiguration>
</file>

<file path=customXml/item29.xml><?xml version="1.0" encoding="utf-8"?>
<TemplafySlideTemplateConfiguration><![CDATA[{"slideVersion":1,"isValidatorEnabled":false,"isLocked":false,"elementsMetadata":[],"slideId":"861026044834480145","enableDocumentContentUpdater":false,"version":"2.0"}]]></TemplafySlideTemplateConfiguration>
</file>

<file path=customXml/item3.xml><?xml version="1.0" encoding="utf-8"?>
<TemplafySlideTemplateConfiguration><![CDATA[{"slideVersion":1,"isValidatorEnabled":false,"isLocked":false,"elementsMetadata":[],"slideId":"861026044834480145","enableDocumentContentUpdater":false,"version":"2.0"}]]></TemplafySlideTemplateConfiguration>
</file>

<file path=customXml/item30.xml><?xml version="1.0" encoding="utf-8"?>
<TemplafySlideTemplateConfiguration><![CDATA[{"slideVersion":1,"isValidatorEnabled":false,"isLocked":false,"elementsMetadata":[],"slideId":"861026044834480145","enableDocumentContentUpdater":false,"version":"2.0"}]]></TemplafySlideTemplateConfiguration>
</file>

<file path=customXml/item31.xml><?xml version="1.0" encoding="utf-8"?>
<TemplafySlideFormConfiguration><![CDATA[{"formFields":[],"formDataEntries":[]}]]></TemplafySlideForm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861026044834480145","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861026044834480131","enableDocumentContentUpdater":false,"version":"2.0"}]]></TemplafySlideTemplateConfiguration>
</file>

<file path=customXml/item37.xml><?xml version="1.0" encoding="utf-8"?>
<TemplafySlideFormConfiguration><![CDATA[{"formFields":[],"formDataEntries":[]}]]></TemplafySlideFormConfiguration>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861026044834480131","enableDocumentContentUpdater":false,"version":"2.0"}]]></TemplafySlideTemplateConfiguration>
</file>

<file path=customXml/item40.xml><?xml version="1.0" encoding="utf-8"?>
<TemplafySlideTemplateConfiguration><![CDATA[{"slideVersion":1,"isValidatorEnabled":false,"isLocked":false,"elementsMetadata":[],"slideId":"861026044834480131","enableDocumentContentUpdater":false,"version":"2.0"}]]></TemplafySlideTemplateConfiguration>
</file>

<file path=customXml/item41.xml><?xml version="1.0" encoding="utf-8"?>
<TemplafySlideTemplateConfiguration><![CDATA[{"slideVersion":1,"isValidatorEnabled":false,"isLocked":false,"elementsMetadata":[],"slideId":"861026044834480145","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TemplateConfiguration><![CDATA[{"slideVersion":1,"isValidatorEnabled":false,"isLocked":false,"elementsMetadata":[],"slideId":"861026044834480145","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861026044834480145","enableDocumentContentUpdater":false,"version":"2.0"}]]></TemplafySlideTemplateConfiguration>
</file>

<file path=customXml/itemProps1.xml><?xml version="1.0" encoding="utf-8"?>
<ds:datastoreItem xmlns:ds="http://schemas.openxmlformats.org/officeDocument/2006/customXml" ds:itemID="{41B1A156-CEB3-FE49-AC31-498ABBC7C1D5}">
  <ds:schemaRefs/>
</ds:datastoreItem>
</file>

<file path=customXml/itemProps10.xml><?xml version="1.0" encoding="utf-8"?>
<ds:datastoreItem xmlns:ds="http://schemas.openxmlformats.org/officeDocument/2006/customXml" ds:itemID="{5B70FD89-483C-4E90-9182-617DB2BF9803}">
  <ds:schemaRefs/>
</ds:datastoreItem>
</file>

<file path=customXml/itemProps11.xml><?xml version="1.0" encoding="utf-8"?>
<ds:datastoreItem xmlns:ds="http://schemas.openxmlformats.org/officeDocument/2006/customXml" ds:itemID="{BF640F7A-31D0-054F-AAA0-FC93BE1362E8}">
  <ds:schemaRefs/>
</ds:datastoreItem>
</file>

<file path=customXml/itemProps12.xml><?xml version="1.0" encoding="utf-8"?>
<ds:datastoreItem xmlns:ds="http://schemas.openxmlformats.org/officeDocument/2006/customXml" ds:itemID="{EAAB4981-6F6E-4299-8A4B-9168DADC05C9}">
  <ds:schemaRefs/>
</ds:datastoreItem>
</file>

<file path=customXml/itemProps13.xml><?xml version="1.0" encoding="utf-8"?>
<ds:datastoreItem xmlns:ds="http://schemas.openxmlformats.org/officeDocument/2006/customXml" ds:itemID="{C0E532B1-97EE-44D6-A22D-A6C377FE7062}">
  <ds:schemaRefs/>
</ds:datastoreItem>
</file>

<file path=customXml/itemProps14.xml><?xml version="1.0" encoding="utf-8"?>
<ds:datastoreItem xmlns:ds="http://schemas.openxmlformats.org/officeDocument/2006/customXml" ds:itemID="{77EA953E-6E95-1C4C-AABE-C8E10F91BBC3}">
  <ds:schemaRefs/>
</ds:datastoreItem>
</file>

<file path=customXml/itemProps15.xml><?xml version="1.0" encoding="utf-8"?>
<ds:datastoreItem xmlns:ds="http://schemas.openxmlformats.org/officeDocument/2006/customXml" ds:itemID="{24627B57-84FA-4F42-BA53-7762864E0A4F}">
  <ds:schemaRefs/>
</ds:datastoreItem>
</file>

<file path=customXml/itemProps16.xml><?xml version="1.0" encoding="utf-8"?>
<ds:datastoreItem xmlns:ds="http://schemas.openxmlformats.org/officeDocument/2006/customXml" ds:itemID="{F3C250B6-9D9F-424E-A428-99556B9A60C8}">
  <ds:schemaRefs/>
</ds:datastoreItem>
</file>

<file path=customXml/itemProps17.xml><?xml version="1.0" encoding="utf-8"?>
<ds:datastoreItem xmlns:ds="http://schemas.openxmlformats.org/officeDocument/2006/customXml" ds:itemID="{88757649-5ABE-AE4D-A538-493995100D13}">
  <ds:schemaRefs/>
</ds:datastoreItem>
</file>

<file path=customXml/itemProps18.xml><?xml version="1.0" encoding="utf-8"?>
<ds:datastoreItem xmlns:ds="http://schemas.openxmlformats.org/officeDocument/2006/customXml" ds:itemID="{17A2F4F6-B3E9-0348-82BC-F4968A20F718}">
  <ds:schemaRefs/>
</ds:datastoreItem>
</file>

<file path=customXml/itemProps19.xml><?xml version="1.0" encoding="utf-8"?>
<ds:datastoreItem xmlns:ds="http://schemas.openxmlformats.org/officeDocument/2006/customXml" ds:itemID="{F0AE8F0D-D1F1-1448-A537-9B082C12756D}">
  <ds:schemaRefs/>
</ds:datastoreItem>
</file>

<file path=customXml/itemProps2.xml><?xml version="1.0" encoding="utf-8"?>
<ds:datastoreItem xmlns:ds="http://schemas.openxmlformats.org/officeDocument/2006/customXml" ds:itemID="{D004DB6C-D2CA-7341-810A-39F890619D4F}">
  <ds:schemaRefs/>
</ds:datastoreItem>
</file>

<file path=customXml/itemProps20.xml><?xml version="1.0" encoding="utf-8"?>
<ds:datastoreItem xmlns:ds="http://schemas.openxmlformats.org/officeDocument/2006/customXml" ds:itemID="{03943999-C31A-4969-AA09-605AF997E2D4}">
  <ds:schemaRefs/>
</ds:datastoreItem>
</file>

<file path=customXml/itemProps21.xml><?xml version="1.0" encoding="utf-8"?>
<ds:datastoreItem xmlns:ds="http://schemas.openxmlformats.org/officeDocument/2006/customXml" ds:itemID="{98CF1A37-0881-4BEF-B932-9FFE67EF2321}">
  <ds:schemaRefs/>
</ds:datastoreItem>
</file>

<file path=customXml/itemProps22.xml><?xml version="1.0" encoding="utf-8"?>
<ds:datastoreItem xmlns:ds="http://schemas.openxmlformats.org/officeDocument/2006/customXml" ds:itemID="{70B1A138-9901-2A49-AF39-20AAF6274654}">
  <ds:schemaRefs/>
</ds:datastoreItem>
</file>

<file path=customXml/itemProps23.xml><?xml version="1.0" encoding="utf-8"?>
<ds:datastoreItem xmlns:ds="http://schemas.openxmlformats.org/officeDocument/2006/customXml" ds:itemID="{3BE2E47F-223C-1841-A27C-CD8DD2E48872}">
  <ds:schemaRefs/>
</ds:datastoreItem>
</file>

<file path=customXml/itemProps24.xml><?xml version="1.0" encoding="utf-8"?>
<ds:datastoreItem xmlns:ds="http://schemas.openxmlformats.org/officeDocument/2006/customXml" ds:itemID="{0A1B9901-DBC7-400F-AF8B-8F7C9D4ECA35}">
  <ds:schemaRefs/>
</ds:datastoreItem>
</file>

<file path=customXml/itemProps25.xml><?xml version="1.0" encoding="utf-8"?>
<ds:datastoreItem xmlns:ds="http://schemas.openxmlformats.org/officeDocument/2006/customXml" ds:itemID="{B99D7169-1C77-A340-8B49-47ECBEDA10E5}">
  <ds:schemaRefs/>
</ds:datastoreItem>
</file>

<file path=customXml/itemProps26.xml><?xml version="1.0" encoding="utf-8"?>
<ds:datastoreItem xmlns:ds="http://schemas.openxmlformats.org/officeDocument/2006/customXml" ds:itemID="{CAF4F425-F83F-4742-9475-682B84859685}">
  <ds:schemaRefs/>
</ds:datastoreItem>
</file>

<file path=customXml/itemProps27.xml><?xml version="1.0" encoding="utf-8"?>
<ds:datastoreItem xmlns:ds="http://schemas.openxmlformats.org/officeDocument/2006/customXml" ds:itemID="{BACC0C63-2015-4E4B-B8F7-4019EF12B8F4}">
  <ds:schemaRefs/>
</ds:datastoreItem>
</file>

<file path=customXml/itemProps28.xml><?xml version="1.0" encoding="utf-8"?>
<ds:datastoreItem xmlns:ds="http://schemas.openxmlformats.org/officeDocument/2006/customXml" ds:itemID="{353FDB43-B4CA-994C-A834-5E1B7663B0B0}">
  <ds:schemaRefs/>
</ds:datastoreItem>
</file>

<file path=customXml/itemProps29.xml><?xml version="1.0" encoding="utf-8"?>
<ds:datastoreItem xmlns:ds="http://schemas.openxmlformats.org/officeDocument/2006/customXml" ds:itemID="{69DD41A1-5C4D-5E44-815A-0E275170300B}">
  <ds:schemaRefs/>
</ds:datastoreItem>
</file>

<file path=customXml/itemProps3.xml><?xml version="1.0" encoding="utf-8"?>
<ds:datastoreItem xmlns:ds="http://schemas.openxmlformats.org/officeDocument/2006/customXml" ds:itemID="{44D1F2D1-80F3-49A3-9370-F13D5D4FBA05}">
  <ds:schemaRefs/>
</ds:datastoreItem>
</file>

<file path=customXml/itemProps30.xml><?xml version="1.0" encoding="utf-8"?>
<ds:datastoreItem xmlns:ds="http://schemas.openxmlformats.org/officeDocument/2006/customXml" ds:itemID="{8AB05DC5-A2FB-413B-BF81-4A492435DFF6}">
  <ds:schemaRefs/>
</ds:datastoreItem>
</file>

<file path=customXml/itemProps31.xml><?xml version="1.0" encoding="utf-8"?>
<ds:datastoreItem xmlns:ds="http://schemas.openxmlformats.org/officeDocument/2006/customXml" ds:itemID="{B99892F9-6E46-4DF0-84CC-CA21034E9BEE}">
  <ds:schemaRefs/>
</ds:datastoreItem>
</file>

<file path=customXml/itemProps32.xml><?xml version="1.0" encoding="utf-8"?>
<ds:datastoreItem xmlns:ds="http://schemas.openxmlformats.org/officeDocument/2006/customXml" ds:itemID="{78C99C86-6993-3349-A50A-B56498BB0D04}">
  <ds:schemaRefs/>
</ds:datastoreItem>
</file>

<file path=customXml/itemProps33.xml><?xml version="1.0" encoding="utf-8"?>
<ds:datastoreItem xmlns:ds="http://schemas.openxmlformats.org/officeDocument/2006/customXml" ds:itemID="{424FF6BB-46BD-1449-921F-F727F2FE3034}">
  <ds:schemaRefs/>
</ds:datastoreItem>
</file>

<file path=customXml/itemProps34.xml><?xml version="1.0" encoding="utf-8"?>
<ds:datastoreItem xmlns:ds="http://schemas.openxmlformats.org/officeDocument/2006/customXml" ds:itemID="{4750859D-9F1E-7846-88C7-EE2BE3381C8E}">
  <ds:schemaRefs/>
</ds:datastoreItem>
</file>

<file path=customXml/itemProps35.xml><?xml version="1.0" encoding="utf-8"?>
<ds:datastoreItem xmlns:ds="http://schemas.openxmlformats.org/officeDocument/2006/customXml" ds:itemID="{51C0BB3F-CB9D-EA4A-BD04-FB854D09060F}">
  <ds:schemaRefs/>
</ds:datastoreItem>
</file>

<file path=customXml/itemProps36.xml><?xml version="1.0" encoding="utf-8"?>
<ds:datastoreItem xmlns:ds="http://schemas.openxmlformats.org/officeDocument/2006/customXml" ds:itemID="{C2AF2A88-D063-104D-87C1-8CB0DB1FB91D}">
  <ds:schemaRefs/>
</ds:datastoreItem>
</file>

<file path=customXml/itemProps37.xml><?xml version="1.0" encoding="utf-8"?>
<ds:datastoreItem xmlns:ds="http://schemas.openxmlformats.org/officeDocument/2006/customXml" ds:itemID="{F6590919-D77C-42BE-886C-B3B4AFF04C5A}">
  <ds:schemaRefs/>
</ds:datastoreItem>
</file>

<file path=customXml/itemProps38.xml><?xml version="1.0" encoding="utf-8"?>
<ds:datastoreItem xmlns:ds="http://schemas.openxmlformats.org/officeDocument/2006/customXml" ds:itemID="{269D72A9-6768-D94E-8CE8-093D961F31C9}">
  <ds:schemaRefs/>
</ds:datastoreItem>
</file>

<file path=customXml/itemProps39.xml><?xml version="1.0" encoding="utf-8"?>
<ds:datastoreItem xmlns:ds="http://schemas.openxmlformats.org/officeDocument/2006/customXml" ds:itemID="{4086026B-D8BC-C04B-BD34-4BE688C7E736}">
  <ds:schemaRefs/>
</ds:datastoreItem>
</file>

<file path=customXml/itemProps4.xml><?xml version="1.0" encoding="utf-8"?>
<ds:datastoreItem xmlns:ds="http://schemas.openxmlformats.org/officeDocument/2006/customXml" ds:itemID="{45F2D5DA-4278-3C42-B86E-A54AA84C5CF5}">
  <ds:schemaRefs/>
</ds:datastoreItem>
</file>

<file path=customXml/itemProps40.xml><?xml version="1.0" encoding="utf-8"?>
<ds:datastoreItem xmlns:ds="http://schemas.openxmlformats.org/officeDocument/2006/customXml" ds:itemID="{0B62F6F5-86F5-4C54-8F11-30A091AE1E7D}">
  <ds:schemaRefs/>
</ds:datastoreItem>
</file>

<file path=customXml/itemProps41.xml><?xml version="1.0" encoding="utf-8"?>
<ds:datastoreItem xmlns:ds="http://schemas.openxmlformats.org/officeDocument/2006/customXml" ds:itemID="{54CDAC76-8F08-DE41-AD66-23234A9490AA}">
  <ds:schemaRefs/>
</ds:datastoreItem>
</file>

<file path=customXml/itemProps42.xml><?xml version="1.0" encoding="utf-8"?>
<ds:datastoreItem xmlns:ds="http://schemas.openxmlformats.org/officeDocument/2006/customXml" ds:itemID="{5FEE098F-75A0-A14A-9369-0B72EA5EDEE3}">
  <ds:schemaRefs/>
</ds:datastoreItem>
</file>

<file path=customXml/itemProps43.xml><?xml version="1.0" encoding="utf-8"?>
<ds:datastoreItem xmlns:ds="http://schemas.openxmlformats.org/officeDocument/2006/customXml" ds:itemID="{CC00BF0B-C77C-134B-BE32-91F36AE609F9}">
  <ds:schemaRefs/>
</ds:datastoreItem>
</file>

<file path=customXml/itemProps44.xml><?xml version="1.0" encoding="utf-8"?>
<ds:datastoreItem xmlns:ds="http://schemas.openxmlformats.org/officeDocument/2006/customXml" ds:itemID="{478AAE51-A4A8-9C4A-ADDF-22A567E4568E}">
  <ds:schemaRefs/>
</ds:datastoreItem>
</file>

<file path=customXml/itemProps45.xml><?xml version="1.0" encoding="utf-8"?>
<ds:datastoreItem xmlns:ds="http://schemas.openxmlformats.org/officeDocument/2006/customXml" ds:itemID="{399F6C81-97B2-A54A-ACA6-770F49008620}">
  <ds:schemaRefs/>
</ds:datastoreItem>
</file>

<file path=customXml/itemProps46.xml><?xml version="1.0" encoding="utf-8"?>
<ds:datastoreItem xmlns:ds="http://schemas.openxmlformats.org/officeDocument/2006/customXml" ds:itemID="{E4CB62F3-32FD-844F-B75C-E54935F4F9DC}">
  <ds:schemaRefs/>
</ds:datastoreItem>
</file>

<file path=customXml/itemProps47.xml><?xml version="1.0" encoding="utf-8"?>
<ds:datastoreItem xmlns:ds="http://schemas.openxmlformats.org/officeDocument/2006/customXml" ds:itemID="{D3A1427A-1820-5A47-94B8-1D65CB519971}">
  <ds:schemaRefs/>
</ds:datastoreItem>
</file>

<file path=customXml/itemProps48.xml><?xml version="1.0" encoding="utf-8"?>
<ds:datastoreItem xmlns:ds="http://schemas.openxmlformats.org/officeDocument/2006/customXml" ds:itemID="{90BA93D9-89D3-6A46-A91C-AAD391575865}">
  <ds:schemaRefs/>
</ds:datastoreItem>
</file>

<file path=customXml/itemProps5.xml><?xml version="1.0" encoding="utf-8"?>
<ds:datastoreItem xmlns:ds="http://schemas.openxmlformats.org/officeDocument/2006/customXml" ds:itemID="{BF4A8EDE-9340-0644-A3CB-2EF166E43D75}">
  <ds:schemaRefs/>
</ds:datastoreItem>
</file>

<file path=customXml/itemProps6.xml><?xml version="1.0" encoding="utf-8"?>
<ds:datastoreItem xmlns:ds="http://schemas.openxmlformats.org/officeDocument/2006/customXml" ds:itemID="{B6821A71-BB34-49F9-9D3C-781E729ED55C}">
  <ds:schemaRefs/>
</ds:datastoreItem>
</file>

<file path=customXml/itemProps7.xml><?xml version="1.0" encoding="utf-8"?>
<ds:datastoreItem xmlns:ds="http://schemas.openxmlformats.org/officeDocument/2006/customXml" ds:itemID="{77B8231C-D0AE-7141-81A0-2F2DD1BE8506}">
  <ds:schemaRefs/>
</ds:datastoreItem>
</file>

<file path=customXml/itemProps8.xml><?xml version="1.0" encoding="utf-8"?>
<ds:datastoreItem xmlns:ds="http://schemas.openxmlformats.org/officeDocument/2006/customXml" ds:itemID="{7B5AE8EE-72FE-4114-8EDB-67272A8ED33C}">
  <ds:schemaRefs/>
</ds:datastoreItem>
</file>

<file path=customXml/itemProps9.xml><?xml version="1.0" encoding="utf-8"?>
<ds:datastoreItem xmlns:ds="http://schemas.openxmlformats.org/officeDocument/2006/customXml" ds:itemID="{2CD4B79E-7FD8-5C41-9CB5-A3CC99E09BD6}">
  <ds:schemaRefs/>
</ds:datastoreItem>
</file>

<file path=docProps/app.xml><?xml version="1.0" encoding="utf-8"?>
<Properties xmlns="http://schemas.openxmlformats.org/officeDocument/2006/extended-properties" xmlns:vt="http://schemas.openxmlformats.org/officeDocument/2006/docPropsVTypes">
  <Template/>
  <TotalTime>66196</TotalTime>
  <Words>7014</Words>
  <Application>Microsoft Macintosh PowerPoint</Application>
  <PresentationFormat>Widescreen</PresentationFormat>
  <Paragraphs>753</Paragraphs>
  <Slides>120</Slides>
  <Notes>37</Notes>
  <HiddenSlides>0</HiddenSlides>
  <MMClips>0</MMClips>
  <ScaleCrop>false</ScaleCrop>
  <HeadingPairs>
    <vt:vector size="6" baseType="variant">
      <vt:variant>
        <vt:lpstr>Fonts Used</vt:lpstr>
      </vt:variant>
      <vt:variant>
        <vt:i4>24</vt:i4>
      </vt:variant>
      <vt:variant>
        <vt:lpstr>Theme</vt:lpstr>
      </vt:variant>
      <vt:variant>
        <vt:i4>25</vt:i4>
      </vt:variant>
      <vt:variant>
        <vt:lpstr>Slide Titles</vt:lpstr>
      </vt:variant>
      <vt:variant>
        <vt:i4>120</vt:i4>
      </vt:variant>
    </vt:vector>
  </HeadingPairs>
  <TitlesOfParts>
    <vt:vector size="169" baseType="lpstr">
      <vt:lpstr>ＭＳ Ｐゴシック</vt:lpstr>
      <vt:lpstr>Aptos</vt:lpstr>
      <vt:lpstr>Aptos Display</vt:lpstr>
      <vt:lpstr>Arial</vt:lpstr>
      <vt:lpstr>Arial Narrow</vt:lpstr>
      <vt:lpstr>Arial Nova</vt:lpstr>
      <vt:lpstr>Avenir Black</vt:lpstr>
      <vt:lpstr>Avenir Book</vt:lpstr>
      <vt:lpstr>Calibri</vt:lpstr>
      <vt:lpstr>Calibri Light</vt:lpstr>
      <vt:lpstr>Century Gothic</vt:lpstr>
      <vt:lpstr>Courier New</vt:lpstr>
      <vt:lpstr>Georgia</vt:lpstr>
      <vt:lpstr>Gill Sans Std</vt:lpstr>
      <vt:lpstr>Helvetica</vt:lpstr>
      <vt:lpstr>Lucida Grande</vt:lpstr>
      <vt:lpstr>Noto Sans Symbols</vt:lpstr>
      <vt:lpstr>Symbol</vt:lpstr>
      <vt:lpstr>System Font Regular</vt:lpstr>
      <vt:lpstr>Times</vt:lpstr>
      <vt:lpstr>Times New Roman</vt:lpstr>
      <vt:lpstr>Trebuchet MS</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Content Slides</vt:lpstr>
      <vt:lpstr>Photos</vt:lpstr>
      <vt:lpstr>3_Default Design</vt:lpstr>
      <vt:lpstr>2_uz sjabloon</vt:lpstr>
      <vt:lpstr>18_uz sjabloon</vt:lpstr>
      <vt:lpstr>uz sjabloon</vt:lpstr>
      <vt:lpstr>3_Custom Design</vt:lpstr>
      <vt:lpstr>1_Office Theme</vt:lpstr>
      <vt:lpstr>19_uz sjabloon</vt:lpstr>
      <vt:lpstr>4_Default Design</vt:lpstr>
      <vt:lpstr>5_office theme</vt:lpstr>
      <vt:lpstr>3_Office Theme</vt:lpstr>
      <vt:lpstr>WCM_Template_Cobranded PPT_White</vt:lpstr>
      <vt:lpstr>Office 2013 - 2022 Theme</vt:lpstr>
      <vt:lpstr>2022_CCO_Template</vt:lpstr>
      <vt:lpstr>IPCC_2014_Slides</vt:lpstr>
      <vt:lpstr>Consensus or Controversy? Documenting and Discussing Investigators’ Approaches  to the Management of Advanced Gastroesophageal Cancers</vt:lpstr>
      <vt:lpstr>Faculty</vt:lpstr>
      <vt:lpstr>Contributing Clinical Investigators</vt:lpstr>
      <vt:lpstr>Dr Shah — Disclosures Faculty</vt:lpstr>
      <vt:lpstr>Prof Van Cutsem — Disclosures Faculty</vt:lpstr>
      <vt:lpstr>Dr Janjigian — Disclosures Moderator</vt:lpstr>
      <vt:lpstr>Dr Kim — Disclosures Contributing Clinical Investigators</vt:lpstr>
      <vt:lpstr>Dr Klempner — Disclosures Contributing Clinical Investigators</vt:lpstr>
      <vt:lpstr>Dr Wainberg — Disclosures Contributing Clinical Investigators</vt:lpstr>
      <vt:lpstr>Research To Practice President Neil Love, MD — Disclosures</vt:lpstr>
      <vt:lpstr>Commercial Support</vt:lpstr>
      <vt:lpstr>PowerPoint Presentation</vt:lpstr>
      <vt:lpstr>Clinicians in the Meeting Room</vt:lpstr>
      <vt:lpstr>Clinicians Attending via Zoom</vt:lpstr>
      <vt:lpstr>About the Enduring Program</vt:lpstr>
      <vt:lpstr>PowerPoint Presentation</vt:lpstr>
      <vt:lpstr>Consensus or Controversy? Documenting and Discussing Investigators’ Approaches  to the Management of Advanced Gastroesophageal Cancers</vt:lpstr>
      <vt:lpstr>Agenda</vt:lpstr>
      <vt:lpstr>Agenda</vt:lpstr>
      <vt:lpstr>PowerPoint Presentation</vt:lpstr>
      <vt:lpstr>Mechanism of Action of HER2-Targeting Therapies</vt:lpstr>
      <vt:lpstr>KEYNOTE-811 Global Cohort: Randomized, Double-Blind, Phase 3 Study of dual PD-1 &amp; HER2 blockade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Design</vt:lpstr>
      <vt:lpstr>PowerPoint Presentation</vt:lpstr>
      <vt:lpstr>PowerPoint Presentation</vt:lpstr>
      <vt:lpstr>DESTINY-Gastric04: Safety</vt:lpstr>
      <vt:lpstr>PowerPoint Presentation</vt:lpstr>
      <vt:lpstr>PowerPoint Presentation</vt:lpstr>
      <vt:lpstr>Chemo +/- Anbenitamab in pretreated advanced  HER2 + gastric adenocarcinoma</vt:lpstr>
      <vt:lpstr>PowerPoint Presentation</vt:lpstr>
      <vt:lpstr>Regulatory and reimbursement issues aside, what first-line treatment would you  most likely recommend for a 65-year-old patient presenting with metastatic  CLDN18.2-negative, HER2-positive, MSS gastric adenocarcinoma with PD-L1 CPS 0?</vt:lpstr>
      <vt:lpstr>Regulatory and reimbursement issues aside, what first-line treatment would you  most likely recommend for a 65-year-old patient presenting with metastatic  CLDN18.2-negative, HER2-positive, MSS gastric adenocarcinoma with PD-L1 CPS 1?</vt:lpstr>
      <vt:lpstr>For a patient for whom you have elected to employ zanidatamab/chemotherapy in combination with an anti-PD-1 antibody, how will you approach the selection of anti-PD-1 antibody? </vt:lpstr>
      <vt:lpstr>In general, which targeted strategy would you prioritize for a patient with newly diagnosed CLDN18.2-positive, HER2-positive gastric/GEJ adenocarcinoma?  </vt:lpstr>
      <vt:lpstr>What preemptive treatment, if any, are you recommending to prevent gastrointestinal toxicities with zanidatamab?</vt:lpstr>
      <vt:lpstr>Faculty Discussion</vt:lpstr>
      <vt:lpstr>Regulatory and reimbursement issues aside, what would you most likely recommend as  second-line therapy for a patient with metastatic CLDN18.2-negative, HER2-positive, MSS gastric adenocarcinoma, a PD-L1 CPS of ≥1 and PD on zanidatamab/chemotherapy/tislelizumab?</vt:lpstr>
      <vt:lpstr>Outside of a clinical trial, would you offer zanidatamab to a patient with  HER2-pos­itive gastric/GEJ adenocarcinoma who had PD on first-line FOLFOX/trastuzumab/pembrolizumab and second-line trastuzumab deruxtecan?  </vt:lpstr>
      <vt:lpstr>Outside of a clinical trial, have you administered or would you administer trastuzumab deruxtecan to a patient with HER2-low (IHC 2+ or 1+) gastric/GEJ adenocarcinoma? </vt:lpstr>
      <vt:lpstr>Faculty Discussion</vt:lpstr>
      <vt:lpstr>Agenda</vt:lpstr>
      <vt:lpstr>The Evolving Role of Targeting CLDN18.2 in Gastroesophageal Cancers  Research To Practice Satellite Symposium</vt:lpstr>
      <vt:lpstr>Key Biomarkers in Gastroesophageal Cancer</vt:lpstr>
      <vt:lpstr>Biomarkers don’t neatly fit in a pie!  </vt:lpstr>
      <vt:lpstr>PowerPoint Presentation</vt:lpstr>
      <vt:lpstr>Claudin18.2: Leveraging Biology</vt:lpstr>
      <vt:lpstr>PowerPoint Presentation</vt:lpstr>
      <vt:lpstr>SPOTLIGHT/GLOW Study Design</vt:lpstr>
      <vt:lpstr>SPOTLIGHT/GLOW Combined PFS</vt:lpstr>
      <vt:lpstr>SPOTLIGHT/GLOW Combined OS</vt:lpstr>
      <vt:lpstr>SPOTLIGHT/GLOW Adverse Events</vt:lpstr>
      <vt:lpstr>Zolbetuximab: Management of Nausea and Vomiting </vt:lpstr>
      <vt:lpstr>PowerPoint Presentation</vt:lpstr>
      <vt:lpstr>PowerPoint Presentation</vt:lpstr>
      <vt:lpstr>ILUSTRO Safety Profile in Cohorts 4A + 4B</vt:lpstr>
      <vt:lpstr>ILUSTRO TEAEs in ≥20% of Patients in All Treated Patients from Cohorts 4A + 4B </vt:lpstr>
      <vt:lpstr>Phase 3 LUCERNA Study </vt:lpstr>
      <vt:lpstr>Phase I/II ZELDA Study </vt:lpstr>
      <vt:lpstr>PowerPoint Presentation</vt:lpstr>
      <vt:lpstr>PowerPoint Presentation</vt:lpstr>
      <vt:lpstr>CLDN18.2 Targeted Therapies</vt:lpstr>
      <vt:lpstr>Regulatory and reimbursement issues aside, what first-line treatment would you  most likely recommend for a 65-year-old patient presenting with metastatic  CLDN18.2-positive, HER2-negative, MSS gastric adenocarcinoma with PD-L1 CPS 0?</vt:lpstr>
      <vt:lpstr>Regulatory and reimbursement issues aside, what first-line treatment would you  most likely recommend for a 65-year-old patient presenting with metastatic  CLDN18.2-positive, HER2-negative, MSS gastric adenocarcinoma with PD-L1 CPS 1?</vt:lpstr>
      <vt:lpstr>Regulatory and reimbursement issues aside, what first-line treatment would you  most likely recommend for a 65-year-old patient presenting with metastatic  CLDN18.2-positive, HER2-negative, MSS gastric adenocarcinoma with PD-L1 CPS 10?</vt:lpstr>
      <vt:lpstr>Faculty Discussion</vt:lpstr>
      <vt:lpstr>How would you indirectly compare the global effi­cacy of zolbetuximab and chemotherapy to that of an anti-PD-1 antibody and chemotherapy for patients with newly diagnosed gastric/GEJ adenocarcinoma who are eligible for both treatments? </vt:lpstr>
      <vt:lpstr>What pre­medication(s), if any, do you generally recommend for a patient who is about to begin treatment with zolbetuximab? </vt:lpstr>
      <vt:lpstr>Outside of a clinical trial, have you administered or would you administer both zolbetuximab and an anti-PD-1/PD-L1 antibody in combination with first-line chemotherapy for a patient with newly diagnosed gastric/GEJ adenocarcinoma?</vt:lpstr>
      <vt:lpstr>In which situations, if any, would you attempt to employ zolbetuximab as second- or later-line treatment, and what would you feel comfortable combining it with?</vt:lpstr>
      <vt:lpstr>Faculty Discussion</vt:lpstr>
      <vt:lpstr>Agenda</vt:lpstr>
      <vt:lpstr>PowerPoint Presentation</vt:lpstr>
      <vt:lpstr>Approach to 1L Treatment of Gastroesophageal Cancers</vt:lpstr>
      <vt:lpstr>CheckMate-649</vt:lpstr>
      <vt:lpstr>Addition of Nivolumab Improves OS</vt:lpstr>
      <vt:lpstr>Addition of Nivolumab Improves PFS</vt:lpstr>
      <vt:lpstr>Five-Year OS Results</vt:lpstr>
      <vt:lpstr>Five-Year PFS Results</vt:lpstr>
      <vt:lpstr>PowerPoint Presentation</vt:lpstr>
      <vt:lpstr>PowerPoint Presentation</vt:lpstr>
      <vt:lpstr>KEYNOTE-859</vt:lpstr>
      <vt:lpstr>Addition of Pembrolizumab Improves OS</vt:lpstr>
      <vt:lpstr>OS Benefit Maintained at 4.5 Year Follow-Up</vt:lpstr>
      <vt:lpstr>PowerPoint Presentation</vt:lpstr>
      <vt:lpstr>PowerPoint Presentation</vt:lpstr>
      <vt:lpstr>PowerPoint Presentation</vt:lpstr>
      <vt:lpstr>PowerPoint Presentation</vt:lpstr>
      <vt:lpstr>RATIONALE-305</vt:lpstr>
      <vt:lpstr>Addition of Tislelizumab Showed OS Benefit</vt:lpstr>
      <vt:lpstr>Benefit Maintained at 5-Year Follow-Up</vt:lpstr>
      <vt:lpstr>RATIONALE-306 Trial Design</vt:lpstr>
      <vt:lpstr>Efficacy Benefits Maintained Through 3-Year Follow-Up </vt:lpstr>
      <vt:lpstr>NCCN Guidelines 2.2026: Esophageal and Esophagogastric Junction Cancers</vt:lpstr>
      <vt:lpstr>Dual IO Achieves Tumor Reduction in GEC</vt:lpstr>
      <vt:lpstr>PowerPoint Presentation</vt:lpstr>
      <vt:lpstr>Regulatory and reimbursement issues aside, what first-line treatment would you  most likely recommend for a 65-year-old patient presenting with metastatic  CLDN18.2-negative, HER2-negative, MSS GEJ adenocarcinoma with PD-L1 CPS 0?</vt:lpstr>
      <vt:lpstr>Regulatory and reimbursement issues aside, what first-line treatment would you  most likely recommend for a 65-year-old patient presenting with metastatic  CLDN18.2-negative, HER2-negative, MSS GEJ adenocarcinoma with PD-L1 CPS 1?</vt:lpstr>
      <vt:lpstr>Regulatory and reimbursement issues aside, which first-line therapy would you  most likely recommend for a 65-year-old patient presenting with metastatic  CLDN18.2-negative, HER2-negative, MSI-high GEJ adenocarcinoma with a PD-L1 CPS of 1?  </vt:lpstr>
      <vt:lpstr>Faculty Discussion</vt:lpstr>
      <vt:lpstr>Regulatory and reimbursement issues aside, what first-line treatment would you most likely recommend for a 65-year-old patient presenting with metastatic CLDN18.2-negative,  HER2-negative, MSS squamous cell carcinoma (SCC) of the esophagus with the PD-L1 CPS below?</vt:lpstr>
      <vt:lpstr>Are there any situations in which you prioritize nivolumab/chemotherapy, pembrolizumab/chemotherapy or tislelizumab/chemotherapy over the others for patients with newly diagnosed CLDN18.2-negative, HER2-negative metastatic GE can­cer? </vt:lpstr>
      <vt:lpstr>Are there any cir­cumstances in which you would still offer an anti-PD-1 antibody-containing regimen to a patient with newly diagnosed metastatic gastroesophageal cancer that was PD-L1-negative?  </vt:lpstr>
      <vt:lpstr>Faculty Discussion</vt:lpstr>
      <vt:lpstr>Cases from the Community: Investigators Discuss the Optimal Management of EGFR-Mutated Non-Small Cell Lung Cancer</vt:lpstr>
      <vt:lpstr>Cases from the Community: Investigators Discuss the  Optimal Management of Chronic Lymphocytic Leukemia</vt:lpstr>
      <vt:lpstr>Consensus or Controversy?  Documenting and Discussing Investigators’  Approaches to the Management of Colorectal Cancer</vt:lpstr>
      <vt:lpstr>Thank you for joining us! Your feedback is very important to us.   Please complete the survey currently up on the iPads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8071</cp:revision>
  <cp:lastPrinted>2020-08-04T16:05:31Z</cp:lastPrinted>
  <dcterms:created xsi:type="dcterms:W3CDTF">2013-03-19T19:50:02Z</dcterms:created>
  <dcterms:modified xsi:type="dcterms:W3CDTF">2026-05-29T15:09:05Z</dcterms:modified>
  <cp:category/>
</cp:coreProperties>
</file>