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9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1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3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4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5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17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8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19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0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21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22.xml" ContentType="application/vnd.openxmlformats-officedocument.theme+xml"/>
  <Override PartName="/ppt/media/image70.jpg" ContentType="image/jpg"/>
  <Override PartName="/ppt/media/image71.jpg" ContentType="image/jpg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3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  <p:sldMasterId id="2147483968" r:id="rId2"/>
    <p:sldMasterId id="2147483984" r:id="rId3"/>
    <p:sldMasterId id="2147484057" r:id="rId4"/>
    <p:sldMasterId id="2147484075" r:id="rId5"/>
    <p:sldMasterId id="2147484212" r:id="rId6"/>
    <p:sldMasterId id="2147484263" r:id="rId7"/>
    <p:sldMasterId id="2147484289" r:id="rId8"/>
    <p:sldMasterId id="2147484376" r:id="rId9"/>
    <p:sldMasterId id="2147484425" r:id="rId10"/>
    <p:sldMasterId id="2147484532" r:id="rId11"/>
    <p:sldMasterId id="2147484549" r:id="rId12"/>
    <p:sldMasterId id="2147484584" r:id="rId13"/>
    <p:sldMasterId id="2147484629" r:id="rId14"/>
    <p:sldMasterId id="2147484659" r:id="rId15"/>
    <p:sldMasterId id="2147484896" r:id="rId16"/>
    <p:sldMasterId id="2147484909" r:id="rId17"/>
    <p:sldMasterId id="2147484937" r:id="rId18"/>
    <p:sldMasterId id="2147484945" r:id="rId19"/>
    <p:sldMasterId id="2147485002" r:id="rId20"/>
    <p:sldMasterId id="2147485018" r:id="rId21"/>
    <p:sldMasterId id="2147485027" r:id="rId22"/>
    <p:sldMasterId id="2147485033" r:id="rId23"/>
    <p:sldMasterId id="2147485045" r:id="rId24"/>
  </p:sldMasterIdLst>
  <p:notesMasterIdLst>
    <p:notesMasterId r:id="rId37"/>
  </p:notesMasterIdLst>
  <p:handoutMasterIdLst>
    <p:handoutMasterId r:id="rId38"/>
  </p:handoutMasterIdLst>
  <p:sldIdLst>
    <p:sldId id="387" r:id="rId25"/>
    <p:sldId id="260" r:id="rId26"/>
    <p:sldId id="2147483493" r:id="rId27"/>
    <p:sldId id="2147483494" r:id="rId28"/>
    <p:sldId id="493" r:id="rId29"/>
    <p:sldId id="492" r:id="rId30"/>
    <p:sldId id="2147483495" r:id="rId31"/>
    <p:sldId id="2147483497" r:id="rId32"/>
    <p:sldId id="2147483496" r:id="rId33"/>
    <p:sldId id="2147483498" r:id="rId34"/>
    <p:sldId id="2147483499" r:id="rId35"/>
    <p:sldId id="2147483492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766A84-7976-2219-F30A-3D1AEEF1328D}" name="Rugo, Hope" initials="RH" userId="S::hope.rugo@ucsf.edu::c85561e9-2778-425b-b2d7-2b050f7200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Nicholas Turner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0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0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712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commentAuthors" Target="commentAuthors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microsoft.com/office/2018/10/relationships/authors" Target="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San Antonio Breast Cancer Symposium, December 6-10, 2016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FFDE1-5790-4741-AFBD-02697612D328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7F8EA-7B34-4C58-9AED-E5D3F6CFF8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638726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San Antonio Breast Cancer Symposium, December 6-10, 2016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B8A4C-2672-4991-92A0-A39812B65150}" type="datetimeFigureOut">
              <a:rPr lang="en-US" smtClean="0"/>
              <a:t>7/14/26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085558-D1F1-4541-9166-470260FBB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96625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3959200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6991540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1781685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415045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9355A-D5E1-451E-8FD2-BB5EC14E75B5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37062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1158214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38305810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753476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7596114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850682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3571466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San Antonio Breast Cancer Symposium, December 6-10, 2016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This presentation is the intellectual property of the author/presenter.  Contact them at (Kaklamani@uthscsa.edu)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193689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ags" Target="../tags/tag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ags" Target="../tags/tag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1.xml"/><Relationship Id="rId1" Type="http://schemas.openxmlformats.org/officeDocument/2006/relationships/tags" Target="../tags/tag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33.pn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33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33.pn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33.png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33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33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33.png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6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6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Master" Target="../slideMasters/slideMaster16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jp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4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4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1.png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51.png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19.xml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jpeg"/><Relationship Id="rId1" Type="http://schemas.openxmlformats.org/officeDocument/2006/relationships/slideMaster" Target="../slideMasters/slideMaster19.xml"/><Relationship Id="rId6" Type="http://schemas.openxmlformats.org/officeDocument/2006/relationships/image" Target="../media/image60.emf"/><Relationship Id="rId5" Type="http://schemas.openxmlformats.org/officeDocument/2006/relationships/image" Target="../media/image59.emf"/><Relationship Id="rId4" Type="http://schemas.openxmlformats.org/officeDocument/2006/relationships/image" Target="../media/image58.emf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tiff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64.svg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2.tiff"/><Relationship Id="rId1" Type="http://schemas.openxmlformats.org/officeDocument/2006/relationships/slideMaster" Target="../slideMasters/slideMaster19.xml"/><Relationship Id="rId6" Type="http://schemas.openxmlformats.org/officeDocument/2006/relationships/image" Target="../media/image68.png"/><Relationship Id="rId5" Type="http://schemas.openxmlformats.org/officeDocument/2006/relationships/image" Target="../media/image67.emf"/><Relationship Id="rId4" Type="http://schemas.openxmlformats.org/officeDocument/2006/relationships/image" Target="../media/image66.png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20.xml"/><Relationship Id="rId5" Type="http://schemas.openxmlformats.org/officeDocument/2006/relationships/image" Target="../media/image47.emf"/><Relationship Id="rId4" Type="http://schemas.openxmlformats.org/officeDocument/2006/relationships/image" Target="../media/image50.png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49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51.png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49.png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2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0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8.png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17.jpe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8000" y="663577"/>
            <a:ext cx="11376000" cy="2059304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8000" y="3220085"/>
            <a:ext cx="11376000" cy="874395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16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08000" y="4114378"/>
            <a:ext cx="11376000" cy="782743"/>
          </a:xfr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12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9305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6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41135" y="6466085"/>
            <a:ext cx="1286677" cy="156967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133"/>
            </a:lvl1pPr>
          </a:lstStyle>
          <a:p>
            <a:pPr lvl="0"/>
            <a:r>
              <a:rPr lang="en-US" dirty="0"/>
              <a:t>Edit Note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838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Alle Inhal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482600" y="1143279"/>
            <a:ext cx="11283949" cy="6397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 </a:t>
            </a:r>
            <a:r>
              <a:rPr lang="de-DE" dirty="0" err="1"/>
              <a:t>magenta</a:t>
            </a:r>
            <a:r>
              <a:rPr lang="de-DE" dirty="0"/>
              <a:t> &gt;Mastertextformat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82601" y="2976032"/>
            <a:ext cx="11283951" cy="1483362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err="1"/>
              <a:t>Bullets</a:t>
            </a:r>
            <a:r>
              <a:rPr lang="de-DE" dirty="0"/>
              <a:t> &gt; 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 hasCustomPrompt="1"/>
          </p:nvPr>
        </p:nvSpPr>
        <p:spPr>
          <a:xfrm>
            <a:off x="472019" y="2391795"/>
            <a:ext cx="11294532" cy="48598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b="0" i="0"/>
            </a:lvl1pPr>
            <a:lvl2pPr marL="0" indent="0">
              <a:spcBef>
                <a:spcPts val="0"/>
              </a:spcBef>
              <a:buFontTx/>
              <a:buNone/>
              <a:defRPr sz="1800" b="0" i="0"/>
            </a:lvl2pPr>
            <a:lvl3pPr marL="0" indent="0">
              <a:spcBef>
                <a:spcPts val="0"/>
              </a:spcBef>
              <a:buFontTx/>
              <a:buNone/>
              <a:defRPr sz="1800" b="0" i="0"/>
            </a:lvl3pPr>
            <a:lvl4pPr marL="0" indent="0">
              <a:spcBef>
                <a:spcPts val="0"/>
              </a:spcBef>
              <a:buFontTx/>
              <a:buNone/>
              <a:defRPr sz="1800" b="0" i="0"/>
            </a:lvl4pPr>
            <a:lvl5pPr marL="0" indent="0">
              <a:spcBef>
                <a:spcPts val="0"/>
              </a:spcBef>
              <a:buFontTx/>
              <a:buNone/>
              <a:defRPr sz="18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err="1"/>
              <a:t>Copy</a:t>
            </a:r>
            <a:r>
              <a:rPr lang="de-DE" dirty="0"/>
              <a:t> &gt; Mastertextformat bearbeiten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  <p:sp>
        <p:nvSpPr>
          <p:cNvPr id="10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482600" y="1772816"/>
            <a:ext cx="11283949" cy="48598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b="1" i="0"/>
            </a:lvl1pPr>
            <a:lvl2pPr marL="0" indent="0">
              <a:spcBef>
                <a:spcPts val="0"/>
              </a:spcBef>
              <a:buFontTx/>
              <a:buNone/>
              <a:defRPr sz="1800" b="0" i="0"/>
            </a:lvl2pPr>
            <a:lvl3pPr marL="0" indent="0">
              <a:spcBef>
                <a:spcPts val="0"/>
              </a:spcBef>
              <a:buFontTx/>
              <a:buNone/>
              <a:defRPr sz="1800" b="0" i="0"/>
            </a:lvl3pPr>
            <a:lvl4pPr marL="0" indent="0">
              <a:spcBef>
                <a:spcPts val="0"/>
              </a:spcBef>
              <a:buFontTx/>
              <a:buNone/>
              <a:defRPr sz="1800" b="0" i="0"/>
            </a:lvl4pPr>
            <a:lvl5pPr marL="0" indent="0">
              <a:spcBef>
                <a:spcPts val="0"/>
              </a:spcBef>
              <a:buFontTx/>
              <a:buNone/>
              <a:defRPr sz="18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Überschrift </a:t>
            </a:r>
            <a:r>
              <a:rPr lang="de-DE" dirty="0" err="1"/>
              <a:t>bold</a:t>
            </a:r>
            <a:r>
              <a:rPr lang="de-DE" dirty="0"/>
              <a:t> &gt; Mastertextformat bearbeiten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 hasCustomPrompt="1"/>
          </p:nvPr>
        </p:nvSpPr>
        <p:spPr>
          <a:xfrm>
            <a:off x="482602" y="4622803"/>
            <a:ext cx="11283951" cy="1523683"/>
          </a:xfrm>
        </p:spPr>
        <p:txBody>
          <a:bodyPr/>
          <a:lstStyle>
            <a:lvl1pPr marL="0" indent="0">
              <a:buFontTx/>
              <a:buNone/>
              <a:defRPr b="0" i="0"/>
            </a:lvl1pPr>
          </a:lstStyle>
          <a:p>
            <a:pPr lvl="0"/>
            <a:r>
              <a:rPr lang="de-DE" dirty="0"/>
              <a:t>Inhalt</a:t>
            </a:r>
          </a:p>
        </p:txBody>
      </p:sp>
    </p:spTree>
    <p:extLst>
      <p:ext uri="{BB962C8B-B14F-4D97-AF65-F5344CB8AC3E}">
        <p14:creationId xmlns:p14="http://schemas.microsoft.com/office/powerpoint/2010/main" val="158849869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Letzte Seite mit Adres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2599" y="2312696"/>
            <a:ext cx="4753332" cy="107954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5872693" y="2343814"/>
            <a:ext cx="5893857" cy="1740509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b="0" i="0"/>
            </a:lvl1pPr>
            <a:lvl2pPr marL="0" indent="0">
              <a:spcBef>
                <a:spcPts val="0"/>
              </a:spcBef>
              <a:buFontTx/>
              <a:buNone/>
              <a:defRPr b="0" i="0"/>
            </a:lvl2pPr>
            <a:lvl3pPr marL="0" indent="0">
              <a:spcBef>
                <a:spcPts val="0"/>
              </a:spcBef>
              <a:buFontTx/>
              <a:buNone/>
              <a:defRPr b="0" i="0"/>
            </a:lvl3pPr>
            <a:lvl4pPr marL="0" indent="0">
              <a:spcBef>
                <a:spcPts val="0"/>
              </a:spcBef>
              <a:buFontTx/>
              <a:buNone/>
              <a:defRPr b="0" i="0"/>
            </a:lvl4pPr>
            <a:lvl5pPr marL="0" indent="0">
              <a:spcBef>
                <a:spcPts val="0"/>
              </a:spcBef>
              <a:buFontTx/>
              <a:buNone/>
              <a:defRPr b="0" i="0"/>
            </a:lvl5pPr>
          </a:lstStyle>
          <a:p>
            <a:pPr lvl="0"/>
            <a:r>
              <a:rPr lang="de-DE" dirty="0"/>
              <a:t>Wir bedanken uns bei Ihnen ...</a:t>
            </a:r>
          </a:p>
        </p:txBody>
      </p:sp>
      <p:sp>
        <p:nvSpPr>
          <p:cNvPr id="8" name="Bildplatzhalter 13"/>
          <p:cNvSpPr>
            <a:spLocks noGrp="1"/>
          </p:cNvSpPr>
          <p:nvPr>
            <p:ph type="pic" sz="quarter" idx="23" hasCustomPrompt="1"/>
          </p:nvPr>
        </p:nvSpPr>
        <p:spPr>
          <a:xfrm>
            <a:off x="2038773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3" name="Bildplatzhalter 13"/>
          <p:cNvSpPr>
            <a:spLocks noGrp="1"/>
          </p:cNvSpPr>
          <p:nvPr>
            <p:ph type="pic" sz="quarter" idx="24" hasCustomPrompt="1"/>
          </p:nvPr>
        </p:nvSpPr>
        <p:spPr>
          <a:xfrm>
            <a:off x="4117444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25" hasCustomPrompt="1"/>
          </p:nvPr>
        </p:nvSpPr>
        <p:spPr>
          <a:xfrm>
            <a:off x="6196115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26" hasCustomPrompt="1"/>
          </p:nvPr>
        </p:nvSpPr>
        <p:spPr>
          <a:xfrm>
            <a:off x="8274784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7763935" y="642837"/>
            <a:ext cx="418747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GBG </a:t>
            </a:r>
            <a:r>
              <a:rPr lang="de-DE" sz="12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Forschungs</a:t>
            </a:r>
            <a:r>
              <a:rPr lang="de-DE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GmbH 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Martin-</a:t>
            </a:r>
            <a:r>
              <a:rPr lang="de-DE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Behaim</a:t>
            </a:r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-Str. 12 | 63263 Neu-Isenburg 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Tel. +49 6102 7480-0 | Fax +49 6102 7480-440 </a:t>
            </a:r>
          </a:p>
          <a:p>
            <a:r>
              <a:rPr lang="de-DE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info@GBG.de</a:t>
            </a:r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| </a:t>
            </a:r>
            <a:r>
              <a:rPr lang="de-DE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www.GBG.de</a:t>
            </a:r>
            <a:r>
              <a:rPr lang="de-DE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1779841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. Letzte Seite ohne Adres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2599" y="2312696"/>
            <a:ext cx="4753332" cy="1079542"/>
          </a:xfrm>
          <a:prstGeom prst="rect">
            <a:avLst/>
          </a:prstGeom>
        </p:spPr>
      </p:pic>
      <p:sp>
        <p:nvSpPr>
          <p:cNvPr id="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5872693" y="2343814"/>
            <a:ext cx="5893857" cy="1740509"/>
          </a:xfrm>
        </p:spPr>
        <p:txBody>
          <a:bodyPr/>
          <a:lstStyle>
            <a:lvl1pPr marL="0" indent="0">
              <a:spcBef>
                <a:spcPts val="0"/>
              </a:spcBef>
              <a:buFontTx/>
              <a:buNone/>
              <a:defRPr b="0" i="0"/>
            </a:lvl1pPr>
            <a:lvl2pPr marL="0" indent="0">
              <a:spcBef>
                <a:spcPts val="0"/>
              </a:spcBef>
              <a:buFontTx/>
              <a:buNone/>
              <a:defRPr b="0" i="0"/>
            </a:lvl2pPr>
            <a:lvl3pPr marL="0" indent="0">
              <a:spcBef>
                <a:spcPts val="0"/>
              </a:spcBef>
              <a:buFontTx/>
              <a:buNone/>
              <a:defRPr b="0" i="0"/>
            </a:lvl3pPr>
            <a:lvl4pPr marL="0" indent="0">
              <a:spcBef>
                <a:spcPts val="0"/>
              </a:spcBef>
              <a:buFontTx/>
              <a:buNone/>
              <a:defRPr b="0" i="0"/>
            </a:lvl4pPr>
            <a:lvl5pPr marL="0" indent="0">
              <a:spcBef>
                <a:spcPts val="0"/>
              </a:spcBef>
              <a:buFontTx/>
              <a:buNone/>
              <a:defRPr b="0" i="0"/>
            </a:lvl5pPr>
          </a:lstStyle>
          <a:p>
            <a:pPr lvl="0"/>
            <a:r>
              <a:rPr lang="de-DE" dirty="0"/>
              <a:t>Wir bedanken uns bei Ihnen ...</a:t>
            </a:r>
          </a:p>
        </p:txBody>
      </p:sp>
      <p:sp>
        <p:nvSpPr>
          <p:cNvPr id="8" name="Bildplatzhalter 13"/>
          <p:cNvSpPr>
            <a:spLocks noGrp="1"/>
          </p:cNvSpPr>
          <p:nvPr>
            <p:ph type="pic" sz="quarter" idx="23" hasCustomPrompt="1"/>
          </p:nvPr>
        </p:nvSpPr>
        <p:spPr>
          <a:xfrm>
            <a:off x="2038773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3" name="Bildplatzhalter 13"/>
          <p:cNvSpPr>
            <a:spLocks noGrp="1"/>
          </p:cNvSpPr>
          <p:nvPr>
            <p:ph type="pic" sz="quarter" idx="24" hasCustomPrompt="1"/>
          </p:nvPr>
        </p:nvSpPr>
        <p:spPr>
          <a:xfrm>
            <a:off x="4117444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25" hasCustomPrompt="1"/>
          </p:nvPr>
        </p:nvSpPr>
        <p:spPr>
          <a:xfrm>
            <a:off x="6196115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  <p:sp>
        <p:nvSpPr>
          <p:cNvPr id="15" name="Bildplatzhalter 13"/>
          <p:cNvSpPr>
            <a:spLocks noGrp="1"/>
          </p:cNvSpPr>
          <p:nvPr>
            <p:ph type="pic" sz="quarter" idx="26" hasCustomPrompt="1"/>
          </p:nvPr>
        </p:nvSpPr>
        <p:spPr>
          <a:xfrm>
            <a:off x="8274784" y="4728088"/>
            <a:ext cx="1591784" cy="1081891"/>
          </a:xfrm>
          <a:prstGeom prst="rect">
            <a:avLst/>
          </a:prstGeom>
        </p:spPr>
        <p:txBody>
          <a:bodyPr vert="horz" anchor="ctr" anchorCtr="0"/>
          <a:lstStyle>
            <a:lvl1pPr marL="0" indent="0" algn="ctr">
              <a:buFontTx/>
              <a:buNone/>
              <a:defRPr sz="1800" b="0"/>
            </a:lvl1pPr>
          </a:lstStyle>
          <a:p>
            <a:r>
              <a:rPr lang="de-DE" dirty="0"/>
              <a:t>Platzhalter Logo</a:t>
            </a:r>
          </a:p>
        </p:txBody>
      </p:sp>
    </p:spTree>
    <p:extLst>
      <p:ext uri="{BB962C8B-B14F-4D97-AF65-F5344CB8AC3E}">
        <p14:creationId xmlns:p14="http://schemas.microsoft.com/office/powerpoint/2010/main" val="144538590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6192869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1E4B5EC-9E53-45C3-B765-C1C483A070D0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spAutoFit/>
          </a:bodyPr>
          <a:lstStyle>
            <a:lvl1pPr>
              <a:defRPr/>
            </a:lvl1pPr>
            <a:lvl2pPr marL="576000" indent="-288000">
              <a:defRPr/>
            </a:lvl2pPr>
          </a:lstStyle>
          <a:p>
            <a:pPr lvl="0"/>
            <a:r>
              <a:rPr lang="en-US"/>
              <a:t>Click to add text here. </a:t>
            </a:r>
            <a:br>
              <a:rPr lang="en-US"/>
            </a:br>
            <a:r>
              <a:rPr lang="en-US"/>
              <a:t>When pasting copy from other slides, be sure to right-click and choose ‘Keep text only’. </a:t>
            </a:r>
            <a:br>
              <a:rPr lang="en-US"/>
            </a:br>
            <a:r>
              <a:rPr lang="en-US"/>
              <a:t>To increase bullet level, select your text and press Tab.</a:t>
            </a:r>
            <a:br>
              <a:rPr lang="en-US"/>
            </a:br>
            <a:r>
              <a:rPr lang="en-US"/>
              <a:t>To decrease bullet level, select your bullet text and press Shift + Tab.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9" y="6200774"/>
            <a:ext cx="6958012" cy="657225"/>
          </a:xfrm>
        </p:spPr>
        <p:txBody>
          <a:bodyPr anchor="b" anchorCtr="0">
            <a:noAutofit/>
          </a:bodyPr>
          <a:lstStyle>
            <a:lvl1pPr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944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391">
          <p15:clr>
            <a:srgbClr val="A4A3A4"/>
          </p15:clr>
        </p15:guide>
        <p15:guide id="2" pos="1463">
          <p15:clr>
            <a:srgbClr val="A4A3A4"/>
          </p15:clr>
        </p15:guide>
        <p15:guide id="3" pos="2598">
          <p15:clr>
            <a:srgbClr val="A4A3A4"/>
          </p15:clr>
        </p15:guide>
        <p15:guide id="4" pos="2669">
          <p15:clr>
            <a:srgbClr val="A4A3A4"/>
          </p15:clr>
        </p15:guide>
        <p15:guide id="5" pos="3804">
          <p15:clr>
            <a:srgbClr val="A4A3A4"/>
          </p15:clr>
        </p15:guide>
        <p15:guide id="6" pos="3876">
          <p15:clr>
            <a:srgbClr val="A4A3A4"/>
          </p15:clr>
        </p15:guide>
        <p15:guide id="7" pos="5009">
          <p15:clr>
            <a:srgbClr val="A4A3A4"/>
          </p15:clr>
        </p15:guide>
        <p15:guide id="8" pos="5082">
          <p15:clr>
            <a:srgbClr val="A4A3A4"/>
          </p15:clr>
        </p15:guide>
        <p15:guide id="9" pos="6215">
          <p15:clr>
            <a:srgbClr val="A4A3A4"/>
          </p15:clr>
        </p15:guide>
        <p15:guide id="10" pos="6288">
          <p15:clr>
            <a:srgbClr val="A4A3A4"/>
          </p15:clr>
        </p15:guide>
        <p15:guide id="11" orient="horz" pos="890">
          <p15:clr>
            <a:srgbClr val="C35EA4"/>
          </p15:clr>
        </p15:guide>
        <p15:guide id="12" orient="horz" pos="981">
          <p15:clr>
            <a:srgbClr val="C35EA4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7BF9FC5-73CA-47D5-891A-42CBDE799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56258"/>
            <a:ext cx="407988" cy="309145"/>
          </a:xfrm>
          <a:prstGeom prst="rect">
            <a:avLst/>
          </a:prstGeom>
        </p:spPr>
        <p:txBody>
          <a:bodyPr/>
          <a:lstStyle/>
          <a:p>
            <a:fld id="{F8E47D07-9D1E-4FE9-B31A-2F586368102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Text Placeholder 96">
            <a:extLst>
              <a:ext uri="{FF2B5EF4-FFF2-40B4-BE49-F238E27FC236}">
                <a16:creationId xmlns:a16="http://schemas.microsoft.com/office/drawing/2014/main" id="{462FAF15-0CB5-418E-A59C-EA8FADE526AE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8243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391">
          <p15:clr>
            <a:srgbClr val="A4A3A4"/>
          </p15:clr>
        </p15:guide>
        <p15:guide id="2" pos="1463">
          <p15:clr>
            <a:srgbClr val="A4A3A4"/>
          </p15:clr>
        </p15:guide>
        <p15:guide id="3" pos="2598">
          <p15:clr>
            <a:srgbClr val="A4A3A4"/>
          </p15:clr>
        </p15:guide>
        <p15:guide id="4" pos="2669">
          <p15:clr>
            <a:srgbClr val="A4A3A4"/>
          </p15:clr>
        </p15:guide>
        <p15:guide id="5" pos="3804">
          <p15:clr>
            <a:srgbClr val="A4A3A4"/>
          </p15:clr>
        </p15:guide>
        <p15:guide id="6" pos="3876">
          <p15:clr>
            <a:srgbClr val="A4A3A4"/>
          </p15:clr>
        </p15:guide>
        <p15:guide id="7" pos="5009">
          <p15:clr>
            <a:srgbClr val="A4A3A4"/>
          </p15:clr>
        </p15:guide>
        <p15:guide id="8" pos="5082">
          <p15:clr>
            <a:srgbClr val="A4A3A4"/>
          </p15:clr>
        </p15:guide>
        <p15:guide id="9" pos="6215">
          <p15:clr>
            <a:srgbClr val="A4A3A4"/>
          </p15:clr>
        </p15:guide>
        <p15:guide id="10" pos="6288">
          <p15:clr>
            <a:srgbClr val="A4A3A4"/>
          </p15:clr>
        </p15:guide>
        <p15:guide id="11" orient="horz" pos="890">
          <p15:clr>
            <a:srgbClr val="C35EA4"/>
          </p15:clr>
        </p15:guide>
        <p15:guide id="12" orient="horz" pos="981">
          <p15:clr>
            <a:srgbClr val="C35EA4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358DA9E-BDF5-4DC7-B478-434301DA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56258"/>
            <a:ext cx="407988" cy="309145"/>
          </a:xfrm>
          <a:prstGeom prst="rect">
            <a:avLst/>
          </a:prstGeom>
        </p:spPr>
        <p:txBody>
          <a:bodyPr/>
          <a:lstStyle/>
          <a:p>
            <a:fld id="{F8E47D07-9D1E-4FE9-B31A-2F586368102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ext Placeholder 96">
            <a:extLst>
              <a:ext uri="{FF2B5EF4-FFF2-40B4-BE49-F238E27FC236}">
                <a16:creationId xmlns:a16="http://schemas.microsoft.com/office/drawing/2014/main" id="{5D317BC2-3CD5-4931-93AD-CC95F2C50D24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45242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1F87-42DE-8C4C-8AA4-88B9B10A3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E78D1-9708-584B-B329-B62507F12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4EC63-3DB6-7D43-81E2-DE75A5D7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8CC-078C-364C-99DA-88CAFC0F48AE}" type="datetimeFigureOut">
              <a:rPr lang="en-US" smtClean="0"/>
              <a:t>7/14/26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A993B-A3B0-C24A-9863-9FCA8C981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DD6B1-B9DC-764E-BAEB-50E7D6701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653DD-7431-224F-9BFD-8373375363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5788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ver_Op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587529" y="1642536"/>
            <a:ext cx="5140244" cy="1381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53429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84696" y="0"/>
            <a:ext cx="1204180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7AF2789-EAB1-C04D-ABCE-6C456876A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10" y="2487749"/>
            <a:ext cx="11311033" cy="3739868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42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5C1BF724-4CA8-4A0D-9494-663A68726C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440219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98648D-2999-11F6-7723-05EE035129A1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15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88828C-654C-4A85-B8FC-A0E67EF0028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93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303339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EBA1582A-A8D6-04ED-93CB-E37D8B2984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718B9509-A570-1A3F-BF93-FD4C7A9D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652262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903525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40"/>
            <a:ext cx="11423487" cy="576457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667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731120B7-400D-C7FF-E067-73A52A6512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D2443C6D-5BB9-4E86-B020-B7BE73EF5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448529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BB00BC5-9E40-0245-981D-7DB8ED275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194A9575-33AF-2C45-BE13-18CE3E72AA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98AED9D-6115-D940-B688-273C04A74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9F0D78B-7D03-3047-9229-ACC637713D4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325215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265215"/>
      </p:ext>
    </p:extLst>
  </p:cSld>
  <p:clrMapOvr>
    <a:masterClrMapping/>
  </p:clrMapOvr>
  <p:hf hd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E8FAAB2-A173-2745-B807-FC3F02E7B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FE589158-7E76-6143-9998-06A41D47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74420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8DE4853A-F136-BD4B-90D9-18D6475D6C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491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FA0E0076-0328-534A-A4D8-00517A2D5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3CDD210-2025-B846-8F95-2A2FF0B67C1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427442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C8A8726-9C48-FC48-834E-A7D5527FEDD0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815049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5C9AF38B-7788-575B-2526-EE0B9A9823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Placeholder 9">
            <a:extLst>
              <a:ext uri="{FF2B5EF4-FFF2-40B4-BE49-F238E27FC236}">
                <a16:creationId xmlns:a16="http://schemas.microsoft.com/office/drawing/2014/main" id="{6C2A5498-E679-A496-E56E-F726F13B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3615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6"/>
            <a:ext cx="12192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4630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03767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16538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687"/>
            <a:ext cx="12192000" cy="12080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14467E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08787"/>
            <a:ext cx="10363200" cy="384042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767"/>
                </a:solidFill>
              </a:defRPr>
            </a:lvl1pPr>
            <a:lvl2pPr>
              <a:defRPr>
                <a:solidFill>
                  <a:srgbClr val="003767"/>
                </a:solidFill>
              </a:defRPr>
            </a:lvl2pPr>
            <a:lvl3pPr>
              <a:defRPr>
                <a:solidFill>
                  <a:srgbClr val="003767"/>
                </a:solidFill>
              </a:defRPr>
            </a:lvl3pPr>
            <a:lvl4pPr>
              <a:defRPr>
                <a:solidFill>
                  <a:srgbClr val="003767"/>
                </a:solidFill>
              </a:defRPr>
            </a:lvl4pPr>
            <a:lvl5pPr>
              <a:defRPr>
                <a:solidFill>
                  <a:srgbClr val="00376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71153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8687"/>
            <a:ext cx="12192000" cy="12080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508787"/>
            <a:ext cx="5080000" cy="3840427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003767"/>
                </a:solidFill>
              </a:defRPr>
            </a:lvl1pPr>
            <a:lvl2pPr>
              <a:defRPr sz="3200">
                <a:solidFill>
                  <a:srgbClr val="003767"/>
                </a:solidFill>
              </a:defRPr>
            </a:lvl2pPr>
            <a:lvl3pPr>
              <a:defRPr sz="2667">
                <a:solidFill>
                  <a:srgbClr val="003767"/>
                </a:solidFill>
              </a:defRPr>
            </a:lvl3pPr>
            <a:lvl4pPr>
              <a:defRPr sz="2400">
                <a:solidFill>
                  <a:srgbClr val="003767"/>
                </a:solidFill>
              </a:defRPr>
            </a:lvl4pPr>
            <a:lvl5pPr>
              <a:defRPr sz="2400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08787"/>
            <a:ext cx="5080000" cy="3840427"/>
          </a:xfrm>
          <a:prstGeom prst="rect">
            <a:avLst/>
          </a:prstGeom>
        </p:spPr>
        <p:txBody>
          <a:bodyPr/>
          <a:lstStyle>
            <a:lvl1pPr>
              <a:defRPr sz="3733">
                <a:solidFill>
                  <a:srgbClr val="003767"/>
                </a:solidFill>
              </a:defRPr>
            </a:lvl1pPr>
            <a:lvl2pPr>
              <a:defRPr sz="3200">
                <a:solidFill>
                  <a:srgbClr val="003767"/>
                </a:solidFill>
              </a:defRPr>
            </a:lvl2pPr>
            <a:lvl3pPr>
              <a:defRPr sz="2667">
                <a:solidFill>
                  <a:srgbClr val="003767"/>
                </a:solidFill>
              </a:defRPr>
            </a:lvl3pPr>
            <a:lvl4pPr>
              <a:defRPr sz="2400">
                <a:solidFill>
                  <a:srgbClr val="003767"/>
                </a:solidFill>
              </a:defRPr>
            </a:lvl4pPr>
            <a:lvl5pPr>
              <a:defRPr sz="2400">
                <a:solidFill>
                  <a:srgbClr val="003767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2800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9562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1955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352463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0" i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260648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>
                <a:solidFill>
                  <a:srgbClr val="003767"/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919201"/>
            <a:ext cx="7315200" cy="7259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615947" y="5925277"/>
            <a:ext cx="4320480" cy="9327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1562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D9A6AF-50E6-406B-8A4A-EA824EE317C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4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9"/>
          <p:cNvSpPr txBox="1">
            <a:spLocks noGrp="1"/>
          </p:cNvSpPr>
          <p:nvPr>
            <p:ph type="body" idx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0798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219170" lvl="1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54" lvl="2" indent="-44702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339" lvl="3" indent="-507987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924" lvl="4" indent="-507987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509" lvl="5" indent="-457189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9"/>
          <p:cNvSpPr txBox="1">
            <a:spLocks noGrp="1"/>
          </p:cNvSpPr>
          <p:nvPr>
            <p:ph type="ftr" idx="11"/>
          </p:nvPr>
        </p:nvSpPr>
        <p:spPr>
          <a:xfrm>
            <a:off x="126568" y="6419015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384542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1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0" y="965"/>
            <a:ext cx="12183723" cy="5533085"/>
          </a:xfrm>
          <a:prstGeom prst="rect">
            <a:avLst/>
          </a:prstGeom>
          <a:solidFill>
            <a:srgbClr val="E5F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548507"/>
            <a:ext cx="5520000" cy="2191745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2823380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3596937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324677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6FAB8-9B8F-8C65-8E92-131E0F15F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5283070" y="-965"/>
            <a:ext cx="6908930" cy="552221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60FBC-091D-D44D-78CF-BD3BA6DF216E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66F4546E-B127-3421-110B-9E48834F66A3}"/>
              </a:ext>
            </a:extLst>
          </p:cNvPr>
          <p:cNvGrpSpPr/>
          <p:nvPr userDrawn="1"/>
        </p:nvGrpSpPr>
        <p:grpSpPr>
          <a:xfrm>
            <a:off x="7219259" y="5921870"/>
            <a:ext cx="4604897" cy="558467"/>
            <a:chOff x="555374" y="425384"/>
            <a:chExt cx="7632305" cy="92562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E126C2-8C2D-0965-6552-4192D44E81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1117A68-22BA-C10B-1A9A-2BB9552CF36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A5E898D-E9C9-B152-02DB-63B5DCC03FC9}"/>
              </a:ext>
            </a:extLst>
          </p:cNvPr>
          <p:cNvSpPr txBox="1"/>
          <p:nvPr userDrawn="1"/>
        </p:nvSpPr>
        <p:spPr>
          <a:xfrm>
            <a:off x="2751279" y="6663245"/>
            <a:ext cx="6671682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Content of this presentation is copyrighted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and the responsibility of the author. Permission is required for re-use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267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2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0" y="965"/>
            <a:ext cx="12183723" cy="5533085"/>
          </a:xfrm>
          <a:prstGeom prst="rect">
            <a:avLst/>
          </a:prstGeom>
          <a:solidFill>
            <a:srgbClr val="E5F8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548507"/>
            <a:ext cx="5520000" cy="2191745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2823380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3596937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324677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6FAB8-9B8F-8C65-8E92-131E0F15F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5283070" y="-965"/>
            <a:ext cx="6908930" cy="552221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60FBC-091D-D44D-78CF-BD3BA6DF216E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66F4546E-B127-3421-110B-9E48834F66A3}"/>
              </a:ext>
            </a:extLst>
          </p:cNvPr>
          <p:cNvGrpSpPr/>
          <p:nvPr userDrawn="1"/>
        </p:nvGrpSpPr>
        <p:grpSpPr>
          <a:xfrm>
            <a:off x="7219259" y="5921870"/>
            <a:ext cx="4604897" cy="558467"/>
            <a:chOff x="555374" y="425384"/>
            <a:chExt cx="7632305" cy="92562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E126C2-8C2D-0965-6552-4192D44E81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1117A68-22BA-C10B-1A9A-2BB9552CF36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7297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2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0" y="1051223"/>
            <a:ext cx="12183723" cy="48808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1317171"/>
            <a:ext cx="5520000" cy="213871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3539016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4312573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5040313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6FAB8-9B8F-8C65-8E92-131E0F15F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6082160" y="1051841"/>
            <a:ext cx="6106524" cy="4880861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60FBC-091D-D44D-78CF-BD3BA6DF216E}"/>
              </a:ext>
            </a:extLst>
          </p:cNvPr>
          <p:cNvCxnSpPr>
            <a:cxnSpLocks/>
          </p:cNvCxnSpPr>
          <p:nvPr userDrawn="1"/>
        </p:nvCxnSpPr>
        <p:spPr>
          <a:xfrm>
            <a:off x="-3316" y="5932702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04CCE28-EE3F-5E4B-53D7-20A2E7B0E96C}"/>
              </a:ext>
            </a:extLst>
          </p:cNvPr>
          <p:cNvGrpSpPr/>
          <p:nvPr userDrawn="1"/>
        </p:nvGrpSpPr>
        <p:grpSpPr>
          <a:xfrm>
            <a:off x="579098" y="260350"/>
            <a:ext cx="4604897" cy="558467"/>
            <a:chOff x="555374" y="425384"/>
            <a:chExt cx="7632305" cy="92562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882A62-1FB3-D9A3-A484-FDF367EA00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1F1BA2C-FAE1-DE78-4E39-0AA0D06C87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208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2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6C9C313-1493-4041-DBB8-B03B41275408}"/>
              </a:ext>
            </a:extLst>
          </p:cNvPr>
          <p:cNvSpPr/>
          <p:nvPr userDrawn="1"/>
        </p:nvSpPr>
        <p:spPr>
          <a:xfrm>
            <a:off x="0" y="5521249"/>
            <a:ext cx="12193200" cy="1335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-1" y="1051223"/>
            <a:ext cx="12193200" cy="44828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1383003"/>
            <a:ext cx="5520000" cy="1662050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3128181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3901738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629478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6FAB8-9B8F-8C65-8E92-131E0F15F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6565614" y="1051842"/>
            <a:ext cx="5630523" cy="45004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60FBC-091D-D44D-78CF-BD3BA6DF216E}"/>
              </a:ext>
            </a:extLst>
          </p:cNvPr>
          <p:cNvCxnSpPr>
            <a:cxnSpLocks/>
          </p:cNvCxnSpPr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004CCE28-EE3F-5E4B-53D7-20A2E7B0E96C}"/>
              </a:ext>
            </a:extLst>
          </p:cNvPr>
          <p:cNvGrpSpPr/>
          <p:nvPr userDrawn="1"/>
        </p:nvGrpSpPr>
        <p:grpSpPr>
          <a:xfrm>
            <a:off x="579098" y="260350"/>
            <a:ext cx="4604897" cy="558467"/>
            <a:chOff x="555374" y="425384"/>
            <a:chExt cx="7632305" cy="92562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882A62-1FB3-D9A3-A484-FDF367EA00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1F1BA2C-FAE1-DE78-4E39-0AA0D06C87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234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F980C-3220-4478-961A-D9870602C2FB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1D91ADB7-2EC7-4936-ABC9-9B29136A1AA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946103-4A7F-0BC2-D843-9878E5227F69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7;p14">
            <a:extLst>
              <a:ext uri="{FF2B5EF4-FFF2-40B4-BE49-F238E27FC236}">
                <a16:creationId xmlns:a16="http://schemas.microsoft.com/office/drawing/2014/main" id="{6B737805-921C-4092-3BD8-E2C63BA124CB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477561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5A9C79-A6C5-138A-E8F3-106F67456356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FA94C126-FE7E-8B87-A083-A0C0ACD7195A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6BC963-6200-04A6-B1A9-F7EDD70F9FC7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12D69D74-4A07-91A6-D448-F727353A5A12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91164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0772D4-C263-6499-CBDD-6D4C66B37045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7B80D0D4-392A-7590-3A38-0D988E680C8E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B1EE68-4EA6-BBD3-9D44-77964EB25597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9E986963-15A8-F6D6-A71E-DFED8B40BDE2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58678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638820-83BA-9683-A44D-39B8E0128E46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F3EBF4E4-5873-DAAB-E2C3-56908D7AAA0A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945E4-BBCF-6E06-6FFA-632BD3C3C2EC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3E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133E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33E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133E5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33E59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19B505CE-3BEE-DD93-F668-9D6E806CDD8E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9405659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481E4E-92CB-CD7D-AA54-0B919A11627C}"/>
              </a:ext>
            </a:extLst>
          </p:cNvPr>
          <p:cNvSpPr/>
          <p:nvPr userDrawn="1"/>
        </p:nvSpPr>
        <p:spPr>
          <a:xfrm>
            <a:off x="0" y="6224155"/>
            <a:ext cx="12183723" cy="633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587375" y="853118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74104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3879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800" b="0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FCD32A-F896-E4B9-AEFE-BB0D9B7BD0FF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7;p14">
            <a:extLst>
              <a:ext uri="{FF2B5EF4-FFF2-40B4-BE49-F238E27FC236}">
                <a16:creationId xmlns:a16="http://schemas.microsoft.com/office/drawing/2014/main" id="{D1893BFA-D7F4-1436-AF54-19B6C364505C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7" name="Google Shape;17;p14">
            <a:extLst>
              <a:ext uri="{FF2B5EF4-FFF2-40B4-BE49-F238E27FC236}">
                <a16:creationId xmlns:a16="http://schemas.microsoft.com/office/drawing/2014/main" id="{C7D2E6E9-9A06-CF2B-B4A4-063D994D9F4E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8355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666771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849597" y="6610989"/>
            <a:ext cx="332244" cy="236851"/>
          </a:xfrm>
          <a:prstGeom prst="rect">
            <a:avLst/>
          </a:prstGeom>
        </p:spPr>
        <p:txBody>
          <a:bodyPr/>
          <a:lstStyle/>
          <a:p>
            <a:fld id="{0AFCB154-5A8B-4505-BC5E-78551504112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" y="6448708"/>
            <a:ext cx="12191999" cy="174343"/>
          </a:xfrm>
        </p:spPr>
        <p:txBody>
          <a:bodyPr wrap="square" lIns="72000" tIns="0" rIns="18000" bIns="0" anchor="b">
            <a:spAutoFit/>
          </a:bodyPr>
          <a:lstStyle>
            <a:lvl1pPr marL="0" indent="0">
              <a:spcBef>
                <a:spcPts val="267"/>
              </a:spcBef>
              <a:buNone/>
              <a:defRPr sz="1133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5268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587375" y="853118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rgbClr val="133E5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lang="en-GB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4459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800" b="0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02CCB2-B8C4-62B1-ECC7-2A975BA1F689}"/>
              </a:ext>
            </a:extLst>
          </p:cNvPr>
          <p:cNvSpPr/>
          <p:nvPr userDrawn="1"/>
        </p:nvSpPr>
        <p:spPr>
          <a:xfrm>
            <a:off x="0" y="6224155"/>
            <a:ext cx="12183723" cy="633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0DDB73-C77A-EC1B-517B-370609490571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7;p14">
            <a:extLst>
              <a:ext uri="{FF2B5EF4-FFF2-40B4-BE49-F238E27FC236}">
                <a16:creationId xmlns:a16="http://schemas.microsoft.com/office/drawing/2014/main" id="{1E0ED01C-2BB7-77FC-BAEA-FE9B8B16961F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6601629"/>
            <a:ext cx="11017251" cy="20518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0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3299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7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89796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06CC5D94-09E8-D2A7-65D6-75AC957729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" t="9472" r="63322" b="58122"/>
          <a:stretch/>
        </p:blipFill>
        <p:spPr>
          <a:xfrm>
            <a:off x="576437" y="443115"/>
            <a:ext cx="3085898" cy="77295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72B000-B098-BF39-C310-E04D92B62D4E}"/>
              </a:ext>
            </a:extLst>
          </p:cNvPr>
          <p:cNvSpPr/>
          <p:nvPr userDrawn="1"/>
        </p:nvSpPr>
        <p:spPr>
          <a:xfrm>
            <a:off x="0" y="6224155"/>
            <a:ext cx="12183723" cy="633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E2A1D2-3D2F-5DBE-11B4-0571658E1D74}"/>
              </a:ext>
            </a:extLst>
          </p:cNvPr>
          <p:cNvSpPr txBox="1"/>
          <p:nvPr userDrawn="1"/>
        </p:nvSpPr>
        <p:spPr>
          <a:xfrm>
            <a:off x="574104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Content of this presentation is copyright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and responsibility of the author. Permission is required for re-use</a:t>
            </a:r>
            <a:r>
              <a:rPr kumimoji="0" lang="en-CH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.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13684-4F69-597B-5A14-FCC848955C74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7F0177DD-9AA6-49BB-5563-026A269498B9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425314B8-3999-6B86-7D9A-48CD2EE28356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8355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30824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481E4E-92CB-CD7D-AA54-0B919A11627C}"/>
              </a:ext>
            </a:extLst>
          </p:cNvPr>
          <p:cNvSpPr/>
          <p:nvPr userDrawn="1"/>
        </p:nvSpPr>
        <p:spPr>
          <a:xfrm>
            <a:off x="0" y="6224155"/>
            <a:ext cx="12183723" cy="633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587375" y="1128542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4440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800" b="0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FCD32A-F896-E4B9-AEFE-BB0D9B7BD0FF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4AEDC8-6F3A-0882-E823-4D16247DDC3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x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B77DD6-894E-44E4-7B01-A1FA0E5B5769}"/>
              </a:ext>
            </a:extLst>
          </p:cNvPr>
          <p:cNvSpPr txBox="1"/>
          <p:nvPr userDrawn="1"/>
        </p:nvSpPr>
        <p:spPr>
          <a:xfrm>
            <a:off x="3093420" y="6673334"/>
            <a:ext cx="6671682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Content of this presentation is copyrighted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and the responsibility of the author. Permission is required for re-use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51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lang="en-GB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4459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30479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defRPr sz="1800" b="0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602CCB2-B8C4-62B1-ECC7-2A975BA1F689}"/>
              </a:ext>
            </a:extLst>
          </p:cNvPr>
          <p:cNvSpPr/>
          <p:nvPr userDrawn="1"/>
        </p:nvSpPr>
        <p:spPr>
          <a:xfrm>
            <a:off x="0" y="6224155"/>
            <a:ext cx="12183723" cy="6338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0DDB73-C77A-EC1B-517B-370609490571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EDDCAD1C-ED84-2A40-EABC-7B88385E6E65}"/>
              </a:ext>
            </a:extLst>
          </p:cNvPr>
          <p:cNvSpPr txBox="1"/>
          <p:nvPr userDrawn="1"/>
        </p:nvSpPr>
        <p:spPr>
          <a:xfrm>
            <a:off x="3093420" y="6673334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5" name="Google Shape;19;p14">
            <a:extLst>
              <a:ext uri="{FF2B5EF4-FFF2-40B4-BE49-F238E27FC236}">
                <a16:creationId xmlns:a16="http://schemas.microsoft.com/office/drawing/2014/main" id="{B931EF7E-4659-97CB-E599-81B1A480C69C}"/>
              </a:ext>
            </a:extLst>
          </p:cNvPr>
          <p:cNvSpPr txBox="1">
            <a:spLocks noGrp="1"/>
          </p:cNvSpPr>
          <p:nvPr>
            <p:ph type="subTitle" idx="2"/>
          </p:nvPr>
        </p:nvSpPr>
        <p:spPr>
          <a:xfrm>
            <a:off x="587375" y="1128542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73566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1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0" y="965"/>
            <a:ext cx="12183723" cy="5533085"/>
          </a:xfrm>
          <a:prstGeom prst="rect">
            <a:avLst/>
          </a:prstGeom>
          <a:solidFill>
            <a:srgbClr val="F6F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548507"/>
            <a:ext cx="5520000" cy="2191745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2823380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3596937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324677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06FAB8-9B8F-8C65-8E92-131E0F15F3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5283070" y="-965"/>
            <a:ext cx="6908930" cy="552221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60FBC-091D-D44D-78CF-BD3BA6DF216E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66F4546E-B127-3421-110B-9E48834F66A3}"/>
              </a:ext>
            </a:extLst>
          </p:cNvPr>
          <p:cNvGrpSpPr/>
          <p:nvPr userDrawn="1"/>
        </p:nvGrpSpPr>
        <p:grpSpPr>
          <a:xfrm>
            <a:off x="7219259" y="5921870"/>
            <a:ext cx="4604897" cy="558467"/>
            <a:chOff x="555374" y="425384"/>
            <a:chExt cx="7632305" cy="92562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E126C2-8C2D-0965-6552-4192D44E81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1117A68-22BA-C10B-1A9A-2BB9552CF36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B7D9A69-DF20-F8B0-B73B-9CF88705E9EB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278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2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EB27F4C-42F4-DC3A-2978-D20E4755F428}"/>
              </a:ext>
            </a:extLst>
          </p:cNvPr>
          <p:cNvSpPr/>
          <p:nvPr userDrawn="1"/>
        </p:nvSpPr>
        <p:spPr>
          <a:xfrm>
            <a:off x="-1" y="1051223"/>
            <a:ext cx="12193200" cy="4482827"/>
          </a:xfrm>
          <a:prstGeom prst="rect">
            <a:avLst/>
          </a:prstGeom>
          <a:solidFill>
            <a:srgbClr val="F6F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996FB8-88D0-CA3E-8991-ECEC2FFF14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6565614" y="1051842"/>
            <a:ext cx="5630523" cy="4500400"/>
          </a:xfrm>
          <a:prstGeom prst="rect">
            <a:avLst/>
          </a:prstGeom>
        </p:spPr>
      </p:pic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AB9CFA-51EC-ED3A-F94B-3520E5E3FCB8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1074648"/>
            <a:ext cx="5520000" cy="213871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1857512-0AFD-85F0-3E76-87A1EE6B7A7E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3296493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EF6AD83F-49CB-BBB9-DC1A-D596720F140E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4070050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F991047-163E-E1BB-260F-6EE114971845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797790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4CCE28-EE3F-5E4B-53D7-20A2E7B0E96C}"/>
              </a:ext>
            </a:extLst>
          </p:cNvPr>
          <p:cNvGrpSpPr/>
          <p:nvPr userDrawn="1"/>
        </p:nvGrpSpPr>
        <p:grpSpPr>
          <a:xfrm>
            <a:off x="579098" y="260350"/>
            <a:ext cx="4604897" cy="558467"/>
            <a:chOff x="555374" y="425384"/>
            <a:chExt cx="7632305" cy="92562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882A62-1FB3-D9A3-A484-FDF367EA00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1F1BA2C-FAE1-DE78-4E39-0AA0D06C87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515C2F0-D9BB-B1A5-E914-C22ACD2BA931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348C9DC-D8D6-BA1B-C0BD-C4C5E5BD4339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976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 preserve="1" userDrawn="1">
  <p:cSld name="2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A3D14AA-090C-A570-0100-4586C2D2A964}"/>
              </a:ext>
            </a:extLst>
          </p:cNvPr>
          <p:cNvSpPr/>
          <p:nvPr userDrawn="1"/>
        </p:nvSpPr>
        <p:spPr>
          <a:xfrm>
            <a:off x="-1" y="1"/>
            <a:ext cx="12193200" cy="5534050"/>
          </a:xfrm>
          <a:prstGeom prst="rect">
            <a:avLst/>
          </a:prstGeom>
          <a:solidFill>
            <a:srgbClr val="F6FD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E3FCFC-C969-0ECC-587A-55BC0A41C0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178" r="310" b="1"/>
          <a:stretch/>
        </p:blipFill>
        <p:spPr>
          <a:xfrm flipH="1">
            <a:off x="5283070" y="-965"/>
            <a:ext cx="6908930" cy="552221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C9C313-1493-4041-DBB8-B03B41275408}"/>
              </a:ext>
            </a:extLst>
          </p:cNvPr>
          <p:cNvSpPr/>
          <p:nvPr userDrawn="1"/>
        </p:nvSpPr>
        <p:spPr>
          <a:xfrm>
            <a:off x="0" y="5521249"/>
            <a:ext cx="12193200" cy="1335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Freeform: Shape 198">
            <a:extLst>
              <a:ext uri="{FF2B5EF4-FFF2-40B4-BE49-F238E27FC236}">
                <a16:creationId xmlns:a16="http://schemas.microsoft.com/office/drawing/2014/main" id="{0F896AA7-42D0-C949-9438-7F1A88CF6EA3}"/>
              </a:ext>
            </a:extLst>
          </p:cNvPr>
          <p:cNvSpPr/>
          <p:nvPr/>
        </p:nvSpPr>
        <p:spPr>
          <a:xfrm rot="10800000" flipH="1">
            <a:off x="12036298" y="8241609"/>
            <a:ext cx="161614" cy="161614"/>
          </a:xfrm>
          <a:custGeom>
            <a:avLst/>
            <a:gdLst>
              <a:gd name="connsiteX0" fmla="*/ 0 w 161614"/>
              <a:gd name="connsiteY0" fmla="*/ 0 h 161614"/>
              <a:gd name="connsiteX1" fmla="*/ 161614 w 161614"/>
              <a:gd name="connsiteY1" fmla="*/ 161614 h 161614"/>
              <a:gd name="connsiteX2" fmla="*/ 0 w 161614"/>
              <a:gd name="connsiteY2" fmla="*/ 0 h 16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1614" h="161614">
                <a:moveTo>
                  <a:pt x="0" y="0"/>
                </a:moveTo>
                <a:lnTo>
                  <a:pt x="161614" y="161614"/>
                </a:lnTo>
                <a:lnTo>
                  <a:pt x="0" y="0"/>
                </a:lnTo>
                <a:close/>
              </a:path>
            </a:pathLst>
          </a:custGeom>
          <a:solidFill>
            <a:srgbClr val="C0D4B8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2" name="Freeform: Shape 201">
            <a:extLst>
              <a:ext uri="{FF2B5EF4-FFF2-40B4-BE49-F238E27FC236}">
                <a16:creationId xmlns:a16="http://schemas.microsoft.com/office/drawing/2014/main" id="{BA980411-E679-8CDA-6D18-F9FAB47432CC}"/>
              </a:ext>
            </a:extLst>
          </p:cNvPr>
          <p:cNvSpPr/>
          <p:nvPr/>
        </p:nvSpPr>
        <p:spPr>
          <a:xfrm rot="10800000" flipH="1">
            <a:off x="11350244" y="7509150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68875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206" name="Freeform: Shape 205">
            <a:extLst>
              <a:ext uri="{FF2B5EF4-FFF2-40B4-BE49-F238E27FC236}">
                <a16:creationId xmlns:a16="http://schemas.microsoft.com/office/drawing/2014/main" id="{2E2CEFE8-6113-9D83-06D9-A5AA3D1CDDCB}"/>
              </a:ext>
            </a:extLst>
          </p:cNvPr>
          <p:cNvSpPr/>
          <p:nvPr/>
        </p:nvSpPr>
        <p:spPr>
          <a:xfrm rot="10800000" flipH="1">
            <a:off x="11666126" y="7825211"/>
            <a:ext cx="316061" cy="316061"/>
          </a:xfrm>
          <a:custGeom>
            <a:avLst/>
            <a:gdLst>
              <a:gd name="connsiteX0" fmla="*/ 0 w 316061"/>
              <a:gd name="connsiteY0" fmla="*/ 0 h 316061"/>
              <a:gd name="connsiteX1" fmla="*/ 316062 w 316061"/>
              <a:gd name="connsiteY1" fmla="*/ 316062 h 316061"/>
              <a:gd name="connsiteX2" fmla="*/ 0 w 316061"/>
              <a:gd name="connsiteY2" fmla="*/ 0 h 316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6061" h="316061">
                <a:moveTo>
                  <a:pt x="0" y="0"/>
                </a:moveTo>
                <a:lnTo>
                  <a:pt x="316062" y="316062"/>
                </a:lnTo>
                <a:lnTo>
                  <a:pt x="0" y="0"/>
                </a:lnTo>
                <a:close/>
              </a:path>
            </a:pathLst>
          </a:custGeom>
          <a:solidFill>
            <a:srgbClr val="0E623C"/>
          </a:solidFill>
          <a:ln w="17904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4CCE28-EE3F-5E4B-53D7-20A2E7B0E96C}"/>
              </a:ext>
            </a:extLst>
          </p:cNvPr>
          <p:cNvGrpSpPr/>
          <p:nvPr userDrawn="1"/>
        </p:nvGrpSpPr>
        <p:grpSpPr>
          <a:xfrm>
            <a:off x="579098" y="260350"/>
            <a:ext cx="4604897" cy="558467"/>
            <a:chOff x="555374" y="425384"/>
            <a:chExt cx="7632305" cy="92562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C882A62-1FB3-D9A3-A484-FDF367EA00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374" y="432072"/>
              <a:ext cx="3166801" cy="85907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1F1BA2C-FAE1-DE78-4E39-0AA0D06C87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296"/>
            <a:stretch/>
          </p:blipFill>
          <p:spPr>
            <a:xfrm>
              <a:off x="4503116" y="425384"/>
              <a:ext cx="3684563" cy="925621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4FF5EC-A2D6-F31D-788E-F6E2A461A5BD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87F6481-6BBD-B0B8-3FD3-A71A3742FDB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87375" y="1074648"/>
            <a:ext cx="5520000" cy="2138717"/>
          </a:xfrm>
          <a:prstGeom prst="rect">
            <a:avLst/>
          </a:prstGeom>
        </p:spPr>
        <p:txBody>
          <a:bodyPr lIns="0" rIns="0" anchor="b">
            <a:normAutofit/>
          </a:bodyPr>
          <a:lstStyle>
            <a:lvl1pPr marL="0" indent="0">
              <a:spcBef>
                <a:spcPts val="0"/>
              </a:spcBef>
              <a:buNone/>
              <a:defRPr sz="42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Title of the presentation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D31DCA7-3D77-7C64-A88B-3F28076032B6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587375" y="3296493"/>
            <a:ext cx="5499745" cy="533843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>
              <a:spcBef>
                <a:spcPts val="0"/>
              </a:spcBef>
              <a:buNone/>
              <a:defRPr sz="2133" b="0" i="0">
                <a:solidFill>
                  <a:schemeClr val="accent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Subtitle of the presentation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BB1F3E6-4488-A643-85DD-4D3CDF819AD4}"/>
              </a:ext>
            </a:extLst>
          </p:cNvPr>
          <p:cNvSpPr>
            <a:spLocks noGrp="1"/>
          </p:cNvSpPr>
          <p:nvPr>
            <p:ph type="body" sz="half" idx="11" hasCustomPrompt="1"/>
          </p:nvPr>
        </p:nvSpPr>
        <p:spPr>
          <a:xfrm>
            <a:off x="587375" y="4070050"/>
            <a:ext cx="5499745" cy="623252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67" b="1" i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Name of the speaker</a:t>
            </a:r>
          </a:p>
          <a:p>
            <a:pPr lvl="0"/>
            <a:r>
              <a:rPr lang="en-GB"/>
              <a:t>Position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45B6FC3-C006-AAF0-0729-68E7BB6EBFC0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>
            <a:off x="587375" y="4797790"/>
            <a:ext cx="5499745" cy="62325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 i="0">
                <a:solidFill>
                  <a:schemeClr val="accent3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CH"/>
              <a:t>City Nation, Date 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4CBD5E0-B793-0934-A263-2CA4D5DEA88C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260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DF980C-3220-4478-961A-D9870602C2FB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1D91ADB7-2EC7-4936-ABC9-9B29136A1AA5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D946103-4A7F-0BC2-D843-9878E5227F69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rgbClr val="2746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7;p14">
            <a:extLst>
              <a:ext uri="{FF2B5EF4-FFF2-40B4-BE49-F238E27FC236}">
                <a16:creationId xmlns:a16="http://schemas.microsoft.com/office/drawing/2014/main" id="{6B737805-921C-4092-3BD8-E2C63BA124CB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0C0BB4-D901-0B33-0108-EDCB87CE6F9B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6492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9CEE15-8EF2-EB80-E47E-9751411AF106}"/>
              </a:ext>
            </a:extLst>
          </p:cNvPr>
          <p:cNvSpPr/>
          <p:nvPr userDrawn="1"/>
        </p:nvSpPr>
        <p:spPr>
          <a:xfrm>
            <a:off x="-1" y="0"/>
            <a:ext cx="121932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638820-83BA-9683-A44D-39B8E0128E46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F3EBF4E4-5873-DAAB-E2C3-56908D7AAA0A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945E4-BBCF-6E06-6FFA-632BD3C3C2EC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19B505CE-3BEE-DD93-F668-9D6E806CDD8E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86DCFC-55B6-D6B0-1679-471E2261521C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0491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933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849597" y="6685280"/>
            <a:ext cx="332244" cy="162560"/>
          </a:xfrm>
          <a:prstGeom prst="rect">
            <a:avLst/>
          </a:prstGeom>
        </p:spPr>
        <p:txBody>
          <a:bodyPr bIns="18000" anchor="b" anchorCtr="0"/>
          <a:lstStyle/>
          <a:p>
            <a:fld id="{0AFCB154-5A8B-4505-BC5E-78551504112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" y="6448708"/>
            <a:ext cx="12191999" cy="174343"/>
          </a:xfrm>
        </p:spPr>
        <p:txBody>
          <a:bodyPr wrap="square" lIns="72000" tIns="0" rIns="18000" bIns="0" anchor="b">
            <a:spAutoFit/>
          </a:bodyPr>
          <a:lstStyle>
            <a:lvl1pPr marL="0" indent="0">
              <a:spcBef>
                <a:spcPts val="267"/>
              </a:spcBef>
              <a:buNone/>
              <a:defRPr sz="1133" b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425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9CEE15-8EF2-EB80-E47E-9751411AF106}"/>
              </a:ext>
            </a:extLst>
          </p:cNvPr>
          <p:cNvSpPr/>
          <p:nvPr userDrawn="1"/>
        </p:nvSpPr>
        <p:spPr>
          <a:xfrm>
            <a:off x="-1" y="1"/>
            <a:ext cx="12193200" cy="685799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638820-83BA-9683-A44D-39B8E0128E46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F3EBF4E4-5873-DAAB-E2C3-56908D7AAA0A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945E4-BBCF-6E06-6FFA-632BD3C3C2EC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bg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bg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8" name="Google Shape;17;p14">
            <a:extLst>
              <a:ext uri="{FF2B5EF4-FFF2-40B4-BE49-F238E27FC236}">
                <a16:creationId xmlns:a16="http://schemas.microsoft.com/office/drawing/2014/main" id="{19B505CE-3BEE-DD93-F668-9D6E806CDD8E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3BA9DC-C4F2-5F03-80A3-DC050825307C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9326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9CEE15-8EF2-EB80-E47E-9751411AF106}"/>
              </a:ext>
            </a:extLst>
          </p:cNvPr>
          <p:cNvSpPr/>
          <p:nvPr userDrawn="1"/>
        </p:nvSpPr>
        <p:spPr>
          <a:xfrm>
            <a:off x="-1" y="0"/>
            <a:ext cx="12193200" cy="685799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Google Shape;22;p15">
            <a:extLst>
              <a:ext uri="{FF2B5EF4-FFF2-40B4-BE49-F238E27FC236}">
                <a16:creationId xmlns:a16="http://schemas.microsoft.com/office/drawing/2014/main" id="{9F0F4E0E-EF6C-478E-8886-BC7879BA76E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6" y="1628775"/>
            <a:ext cx="1101725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733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7" name="Google Shape;23;p15">
            <a:extLst>
              <a:ext uri="{FF2B5EF4-FFF2-40B4-BE49-F238E27FC236}">
                <a16:creationId xmlns:a16="http://schemas.microsoft.com/office/drawing/2014/main" id="{9166CBA5-BBC6-448C-88CC-9930401EB7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376" y="2828772"/>
            <a:ext cx="1101725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667" b="0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F638820-83BA-9683-A44D-39B8E0128E46}"/>
              </a:ext>
            </a:extLst>
          </p:cNvPr>
          <p:cNvCxnSpPr/>
          <p:nvPr userDrawn="1"/>
        </p:nvCxnSpPr>
        <p:spPr>
          <a:xfrm>
            <a:off x="0" y="5534050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F3EBF4E4-5873-DAAB-E2C3-56908D7AAA0A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945E4-BBCF-6E06-6FFA-632BD3C3C2EC}"/>
              </a:ext>
            </a:extLst>
          </p:cNvPr>
          <p:cNvSpPr txBox="1"/>
          <p:nvPr userDrawn="1"/>
        </p:nvSpPr>
        <p:spPr>
          <a:xfrm>
            <a:off x="5709870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9" name="Google Shape;17;p14">
            <a:extLst>
              <a:ext uri="{FF2B5EF4-FFF2-40B4-BE49-F238E27FC236}">
                <a16:creationId xmlns:a16="http://schemas.microsoft.com/office/drawing/2014/main" id="{CA76C055-6B37-2348-17FB-A0579B55C736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6704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t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0FB569-97E6-CE8D-2253-B77427D9B39F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8260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587375" y="853118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D0B917-7AEC-4D84-A351-D9D66AC4FB77}"/>
              </a:ext>
            </a:extLst>
          </p:cNvPr>
          <p:cNvSpPr txBox="1"/>
          <p:nvPr userDrawn="1"/>
        </p:nvSpPr>
        <p:spPr>
          <a:xfrm>
            <a:off x="574104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5FCD32A-F896-E4B9-AEFE-BB0D9B7BD0FF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Google Shape;17;p14">
            <a:extLst>
              <a:ext uri="{FF2B5EF4-FFF2-40B4-BE49-F238E27FC236}">
                <a16:creationId xmlns:a16="http://schemas.microsoft.com/office/drawing/2014/main" id="{D1893BFA-D7F4-1436-AF54-19B6C364505C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7" name="Google Shape;17;p14">
            <a:extLst>
              <a:ext uri="{FF2B5EF4-FFF2-40B4-BE49-F238E27FC236}">
                <a16:creationId xmlns:a16="http://schemas.microsoft.com/office/drawing/2014/main" id="{C7D2E6E9-9A06-CF2B-B4A4-063D994D9F4E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8355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6" name="Google Shape;17;p14">
            <a:extLst>
              <a:ext uri="{FF2B5EF4-FFF2-40B4-BE49-F238E27FC236}">
                <a16:creationId xmlns:a16="http://schemas.microsoft.com/office/drawing/2014/main" id="{2ABBDA76-BA58-FE16-91A2-C273D09E8E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4459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180000" marR="0" lvl="0" indent="-180000" algn="l" rtl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SzPts val="1600"/>
              <a:buFont typeface="Arial" panose="020B0604020202020204" pitchFamily="34" charset="0"/>
              <a:buChar char="•"/>
              <a:defRPr sz="1850" b="0" i="0" u="none" strike="noStrike" cap="none">
                <a:solidFill>
                  <a:schemeClr val="accent4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CE7DDE-71AA-2B92-FACC-6EE6D73F781A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238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preserve="1" userDrawn="1">
  <p:cSld name="4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587375" y="853118"/>
            <a:ext cx="11007582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Arial Narrow" panose="020B0606020202030204" pitchFamily="34" charset="0"/>
              <a:buNone/>
              <a:defRPr sz="2400" b="0" i="0" u="none" strike="noStrike" cap="none">
                <a:solidFill>
                  <a:schemeClr val="accent3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Arial Narrow" panose="020B0606020202030204" pitchFamily="34" charset="0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 Narrow" panose="020B0606020202030204" pitchFamily="34" charset="0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87375" y="277118"/>
            <a:ext cx="11007405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 panose="020B0606020202030204" pitchFamily="34" charset="0"/>
              <a:buNone/>
              <a:defRPr sz="3400" b="1" i="0" u="none" strike="noStrike" cap="none">
                <a:solidFill>
                  <a:schemeClr val="accent4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 Narrow" panose="020B0606020202030204" pitchFamily="34" charset="0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lang="en-GB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97043" y="1629000"/>
            <a:ext cx="11007582" cy="4459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180000" marR="0" lvl="0" indent="-180000" algn="l" rtl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SzPts val="1600"/>
              <a:buFont typeface="Arial" panose="020B0604020202020204" pitchFamily="34" charset="0"/>
              <a:buChar char="•"/>
              <a:defRPr sz="1850" b="0" i="0" u="none" strike="noStrike" cap="none">
                <a:solidFill>
                  <a:schemeClr val="accent4"/>
                </a:solidFill>
                <a:latin typeface="Arial Narrow" panose="020B0604020202020204" pitchFamily="34" charset="0"/>
                <a:ea typeface="Arial Narrow" panose="020B0604020202020204" pitchFamily="34" charset="0"/>
                <a:cs typeface="Arial Narrow" panose="020B0604020202020204" pitchFamily="34" charset="0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20DDB73-C77A-EC1B-517B-370609490571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Google Shape;17;p14">
            <a:extLst>
              <a:ext uri="{FF2B5EF4-FFF2-40B4-BE49-F238E27FC236}">
                <a16:creationId xmlns:a16="http://schemas.microsoft.com/office/drawing/2014/main" id="{1E0ED01C-2BB7-77FC-BAEA-FE9B8B16961F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6513701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2CF996-A88D-5C9A-0EC0-98350D60BAB1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278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7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3A0179-6661-046E-CD0E-768AD8079F38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4167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Free Content" preserve="1" userDrawn="1">
  <p:cSld name="8_Free Conten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chart&#10;&#10;Description automatically generated">
            <a:extLst>
              <a:ext uri="{FF2B5EF4-FFF2-40B4-BE49-F238E27FC236}">
                <a16:creationId xmlns:a16="http://schemas.microsoft.com/office/drawing/2014/main" id="{06CC5D94-09E8-D2A7-65D6-75AC957729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2" t="9472" r="63322" b="58122"/>
          <a:stretch/>
        </p:blipFill>
        <p:spPr>
          <a:xfrm>
            <a:off x="576437" y="443115"/>
            <a:ext cx="3085898" cy="7729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E2A1D2-3D2F-5DBE-11B4-0571658E1D74}"/>
              </a:ext>
            </a:extLst>
          </p:cNvPr>
          <p:cNvSpPr txBox="1"/>
          <p:nvPr userDrawn="1"/>
        </p:nvSpPr>
        <p:spPr>
          <a:xfrm>
            <a:off x="5741043" y="6402717"/>
            <a:ext cx="6005160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 Narrow" panose="020B0606020202030204" pitchFamily="34" charset="0"/>
              <a:buNone/>
              <a:tabLst/>
              <a:defRPr/>
            </a:pPr>
            <a:r>
              <a:rPr lang="en-US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>
                <a:solidFill>
                  <a:schemeClr val="bg1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>
              <a:solidFill>
                <a:schemeClr val="bg1">
                  <a:lumMod val="50000"/>
                </a:schemeClr>
              </a:solidFill>
              <a:effectLst/>
              <a:latin typeface="Arial Narrow" panose="020B060602020203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213684-4F69-597B-5A14-FCC848955C74}"/>
              </a:ext>
            </a:extLst>
          </p:cNvPr>
          <p:cNvCxnSpPr>
            <a:cxnSpLocks/>
          </p:cNvCxnSpPr>
          <p:nvPr userDrawn="1"/>
        </p:nvCxnSpPr>
        <p:spPr>
          <a:xfrm>
            <a:off x="-3316" y="6224154"/>
            <a:ext cx="12192000" cy="0"/>
          </a:xfrm>
          <a:prstGeom prst="line">
            <a:avLst/>
          </a:prstGeom>
          <a:ln w="603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oogle Shape;17;p14">
            <a:extLst>
              <a:ext uri="{FF2B5EF4-FFF2-40B4-BE49-F238E27FC236}">
                <a16:creationId xmlns:a16="http://schemas.microsoft.com/office/drawing/2014/main" id="{7F0177DD-9AA6-49BB-5563-026A269498B9}"/>
              </a:ext>
            </a:extLst>
          </p:cNvPr>
          <p:cNvSpPr txBox="1">
            <a:spLocks noGrp="1"/>
          </p:cNvSpPr>
          <p:nvPr>
            <p:ph type="body" idx="12" hasCustomPrompt="1"/>
          </p:nvPr>
        </p:nvSpPr>
        <p:spPr>
          <a:xfrm>
            <a:off x="587375" y="6340049"/>
            <a:ext cx="3201037" cy="24083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ctr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1" i="0" u="none" strike="noStrike" cap="none">
                <a:solidFill>
                  <a:schemeClr val="tx1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Add</a:t>
            </a:r>
            <a:r>
              <a:rPr lang="fr-CH"/>
              <a:t> </a:t>
            </a:r>
            <a:r>
              <a:rPr lang="fr-CH" err="1"/>
              <a:t>name</a:t>
            </a:r>
            <a:r>
              <a:rPr lang="fr-CH"/>
              <a:t> of </a:t>
            </a:r>
            <a:r>
              <a:rPr lang="fr-CH" err="1"/>
              <a:t>presenter</a:t>
            </a:r>
            <a:r>
              <a:rPr lang="fr-CH"/>
              <a:t> </a:t>
            </a:r>
            <a:r>
              <a:rPr lang="fr-CH" err="1"/>
              <a:t>here</a:t>
            </a:r>
            <a:endParaRPr/>
          </a:p>
        </p:txBody>
      </p:sp>
      <p:sp>
        <p:nvSpPr>
          <p:cNvPr id="3" name="Google Shape;17;p14">
            <a:extLst>
              <a:ext uri="{FF2B5EF4-FFF2-40B4-BE49-F238E27FC236}">
                <a16:creationId xmlns:a16="http://schemas.microsoft.com/office/drawing/2014/main" id="{425314B8-3999-6B86-7D9A-48CD2EE28356}"/>
              </a:ext>
            </a:extLst>
          </p:cNvPr>
          <p:cNvSpPr txBox="1">
            <a:spLocks noGrp="1"/>
          </p:cNvSpPr>
          <p:nvPr>
            <p:ph type="body" idx="13" hasCustomPrompt="1"/>
          </p:nvPr>
        </p:nvSpPr>
        <p:spPr>
          <a:xfrm>
            <a:off x="587375" y="5835555"/>
            <a:ext cx="11017251" cy="2359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anchor="b" anchorCtr="0">
            <a:spAutoFit/>
          </a:bodyPr>
          <a:lstStyle>
            <a:lvl1pPr marL="11113" marR="0" lvl="0" indent="0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None/>
              <a:tabLst/>
              <a:defRPr sz="1200" b="0" i="0" u="none" strike="noStrike" cap="none">
                <a:solidFill>
                  <a:schemeClr val="bg1">
                    <a:lumMod val="50000"/>
                  </a:schemeClr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70" marR="0" lvl="1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54" marR="0" lvl="2" indent="-440256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339" marR="0" lvl="3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924" marR="0" lvl="4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509" marR="0" lvl="5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7093" marR="0" lvl="6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678" marR="0" lvl="7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263" marR="0" lvl="8" indent="-44025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 Narrow" panose="020B0606020202030204" pitchFamily="34" charset="0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r>
              <a:rPr lang="fr-CH" err="1"/>
              <a:t>Footer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7D01B2-B86D-A265-B7F2-0C20DF88E3BC}"/>
              </a:ext>
            </a:extLst>
          </p:cNvPr>
          <p:cNvSpPr txBox="1"/>
          <p:nvPr userDrawn="1"/>
        </p:nvSpPr>
        <p:spPr>
          <a:xfrm>
            <a:off x="11516811" y="6548398"/>
            <a:ext cx="5889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3B8C106-D8A9-7246-AF2E-2E3F84A3BE6C}" type="slidenum">
              <a:rPr lang="en-GB" sz="100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GB" sz="10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73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er Slide - Research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AD3159F-6312-409D-81E9-269B5B6C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16"/>
            <a:ext cx="12192000" cy="57302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3BF07A-FB7A-2847-8E78-24846A5DCB54}"/>
              </a:ext>
            </a:extLst>
          </p:cNvPr>
          <p:cNvSpPr/>
          <p:nvPr/>
        </p:nvSpPr>
        <p:spPr bwMode="white">
          <a:xfrm>
            <a:off x="0" y="5711843"/>
            <a:ext cx="12192000" cy="114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7295" y="3429001"/>
            <a:ext cx="10428631" cy="131238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800" b="1" kern="600" spc="-40" baseline="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7297" y="4922338"/>
            <a:ext cx="4548716" cy="68370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dirty="0"/>
              <a:t>Enter Department Name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" y="5987681"/>
            <a:ext cx="3024950" cy="64830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 userDrawn="1"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780406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eader Slide - DI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71046CD-8CB1-4DD1-850A-62F4120B7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16"/>
            <a:ext cx="12192000" cy="57302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3BF07A-FB7A-2847-8E78-24846A5DCB54}"/>
              </a:ext>
            </a:extLst>
          </p:cNvPr>
          <p:cNvSpPr/>
          <p:nvPr/>
        </p:nvSpPr>
        <p:spPr bwMode="white">
          <a:xfrm>
            <a:off x="0" y="5711843"/>
            <a:ext cx="12192000" cy="114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27296" y="3429001"/>
            <a:ext cx="10400922" cy="131238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800" b="1" kern="600" spc="-40" baseline="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7297" y="4922338"/>
            <a:ext cx="4548716" cy="68370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dirty="0"/>
              <a:t>Enter Department Name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62" y="5827536"/>
            <a:ext cx="3613341" cy="951513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 userDrawn="1"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9857316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eader Slide - SCTCT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217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3BF07A-FB7A-2847-8E78-24846A5DCB54}"/>
              </a:ext>
            </a:extLst>
          </p:cNvPr>
          <p:cNvSpPr/>
          <p:nvPr/>
        </p:nvSpPr>
        <p:spPr bwMode="white">
          <a:xfrm>
            <a:off x="0" y="5711843"/>
            <a:ext cx="12192000" cy="114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27296" y="3429001"/>
            <a:ext cx="10158560" cy="131238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800" b="1" kern="600" spc="-40" baseline="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7297" y="4922338"/>
            <a:ext cx="4548716" cy="68370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dirty="0"/>
              <a:t>Enter Department Name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9" t="21150" r="7904" b="24729"/>
          <a:stretch/>
        </p:blipFill>
        <p:spPr>
          <a:xfrm>
            <a:off x="604620" y="5898996"/>
            <a:ext cx="3363044" cy="843184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 userDrawn="1"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36739282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er Slide - Cancer Institu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217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3BF07A-FB7A-2847-8E78-24846A5DCB54}"/>
              </a:ext>
            </a:extLst>
          </p:cNvPr>
          <p:cNvSpPr/>
          <p:nvPr/>
        </p:nvSpPr>
        <p:spPr bwMode="white">
          <a:xfrm>
            <a:off x="0" y="5711843"/>
            <a:ext cx="12192000" cy="114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27296" y="3429001"/>
            <a:ext cx="10158560" cy="131238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800" b="1" kern="600" spc="-4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7297" y="4922338"/>
            <a:ext cx="4548716" cy="68370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dirty="0"/>
              <a:t>Enter Department Name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88" y="5993711"/>
            <a:ext cx="3030304" cy="6603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3310" y="6194785"/>
            <a:ext cx="1148970" cy="489848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 userDrawn="1"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482937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">
    <p:bg>
      <p:bgPr>
        <a:solidFill>
          <a:schemeClr val="bg1"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" y="-2"/>
            <a:ext cx="12191999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 dirty="0">
              <a:solidFill>
                <a:schemeClr val="lt1"/>
              </a:solidFill>
              <a:latin typeface="Goudy Oldstyle Std Regular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29857" y="1255212"/>
            <a:ext cx="9718347" cy="2715557"/>
          </a:xfrm>
        </p:spPr>
        <p:txBody>
          <a:bodyPr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6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Presentation Title</a:t>
            </a:r>
          </a:p>
          <a:p>
            <a:pPr lvl="0"/>
            <a:r>
              <a:rPr lang="en-US" dirty="0"/>
              <a:t>Goes Here</a:t>
            </a:r>
          </a:p>
        </p:txBody>
      </p:sp>
      <p:pic>
        <p:nvPicPr>
          <p:cNvPr id="3" name="Picture 2" descr="PREFERRED_full-color_MAYS-UTH-MDA_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247" y="5070764"/>
            <a:ext cx="4620768" cy="140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92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Gray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white">
          <a:xfrm flipH="1">
            <a:off x="2" y="0"/>
            <a:ext cx="4025348" cy="5981700"/>
          </a:xfrm>
          <a:prstGeom prst="rect">
            <a:avLst/>
          </a:prstGeom>
          <a:solidFill>
            <a:srgbClr val="63B1BA">
              <a:alpha val="9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1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67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2349B43-504D-A04A-BEB5-7897B4FB56B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1" y="5741738"/>
            <a:ext cx="5902652" cy="19871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lang="en-US" sz="900" b="0" i="0" u="none" kern="1200" spc="0" baseline="0" dirty="0" smtClean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DCA6F60-9518-AE47-BC29-77491BB956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3" y="634044"/>
            <a:ext cx="4602692" cy="509165"/>
          </a:xfrm>
          <a:prstGeom prst="rect">
            <a:avLst/>
          </a:prstGeom>
          <a:noFill/>
          <a:ln>
            <a:noFill/>
          </a:ln>
        </p:spPr>
        <p:txBody>
          <a:bodyPr wrap="square" lIns="0" anchor="b">
            <a:noAutofit/>
          </a:bodyPr>
          <a:lstStyle>
            <a:lvl1pPr marL="0" indent="0" algn="l" defTabSz="914354" rtl="0" eaLnBrk="1" latinLnBrk="0" hangingPunct="1">
              <a:buNone/>
              <a:defRPr lang="en-US" sz="2100" b="1" i="0" kern="1200" spc="0" baseline="0" dirty="0" smtClean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defTabSz="914354" latinLnBrk="0"/>
            <a:r>
              <a:rPr lang="en-US" dirty="0"/>
              <a:t>Edit Master text styles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511ED62E-3749-4E4B-A013-430125D807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63378" y="634044"/>
            <a:ext cx="1838033" cy="506544"/>
          </a:xfrm>
          <a:prstGeom prst="rect">
            <a:avLst/>
          </a:prstGeom>
          <a:noFill/>
          <a:ln>
            <a:noFill/>
          </a:ln>
        </p:spPr>
        <p:txBody>
          <a:bodyPr wrap="square" rIns="0" anchor="b">
            <a:noAutofit/>
          </a:bodyPr>
          <a:lstStyle>
            <a:lvl1pPr marL="0" indent="0" algn="r">
              <a:buClr>
                <a:schemeClr val="tx1"/>
              </a:buClr>
              <a:buNone/>
              <a:tabLst/>
              <a:defRPr lang="en-US" sz="1100" b="0" i="0" kern="1200" spc="0" baseline="0" dirty="0" smtClean="0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r" defTabSz="914354" latinLnBrk="0"/>
            <a:r>
              <a:rPr lang="en-US" dirty="0"/>
              <a:t>Edit Master text styles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C6263844-DAB8-9E47-AAB4-20EC43D98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6507" y="6295496"/>
            <a:ext cx="4520557" cy="243840"/>
          </a:xfrm>
          <a:prstGeom prst="rect">
            <a:avLst/>
          </a:prstGeom>
        </p:spPr>
        <p:txBody>
          <a:bodyPr wrap="none" lIns="0" anchor="ctr"/>
          <a:lstStyle>
            <a:lvl1pPr>
              <a:defRPr sz="1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SCRI JV Close</a:t>
            </a:r>
            <a:endParaRPr lang="en-US" dirty="0"/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56FBAC50-0E6A-F444-BC5A-1C3D878B1B3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572000" y="1452883"/>
            <a:ext cx="6629400" cy="41618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57DB21-4DA0-4FEE-A069-B7AC3BD443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049" y="702643"/>
            <a:ext cx="3129295" cy="5148599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700" b="1" i="0" spc="-67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2417980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7">
            <a:extLst>
              <a:ext uri="{FF2B5EF4-FFF2-40B4-BE49-F238E27FC236}">
                <a16:creationId xmlns:a16="http://schemas.microsoft.com/office/drawing/2014/main" id="{56FBAC50-0E6A-F444-BC5A-1C3D878B1B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58297"/>
            <a:ext cx="10515600" cy="43234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EC3810-B220-0E43-90BE-1EED7A66762D}"/>
              </a:ext>
            </a:extLst>
          </p:cNvPr>
          <p:cNvSpPr txBox="1"/>
          <p:nvPr/>
        </p:nvSpPr>
        <p:spPr>
          <a:xfrm>
            <a:off x="643467" y="6417733"/>
            <a:ext cx="0" cy="0"/>
          </a:xfrm>
          <a:prstGeom prst="rect">
            <a:avLst/>
          </a:prstGeom>
        </p:spPr>
        <p:txBody>
          <a:bodyPr vert="horz" wrap="none" lIns="121920" tIns="60960" rIns="121920" bIns="60960" rtlCol="0">
            <a:noAutofit/>
          </a:bodyPr>
          <a:lstStyle/>
          <a:p>
            <a:pPr marL="0" indent="0" algn="l">
              <a:spcBef>
                <a:spcPts val="0"/>
              </a:spcBef>
              <a:buFont typeface="Arial"/>
              <a:buNone/>
            </a:pPr>
            <a:endParaRPr lang="en-US" sz="3200" b="1" dirty="0">
              <a:solidFill>
                <a:srgbClr val="00164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4B88050-5855-754D-B6D1-27F5E82920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331155"/>
            <a:ext cx="10972800" cy="108243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C6263844-DAB8-9E47-AAB4-20EC43D98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6507" y="6295496"/>
            <a:ext cx="4520557" cy="243840"/>
          </a:xfrm>
          <a:prstGeom prst="rect">
            <a:avLst/>
          </a:prstGeom>
        </p:spPr>
        <p:txBody>
          <a:bodyPr wrap="none" lIns="0" anchor="ctr"/>
          <a:lstStyle>
            <a:lvl1pPr>
              <a:defRPr sz="1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Name or Department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148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Overview September 2022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70984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58297"/>
            <a:ext cx="3383280" cy="4323404"/>
          </a:xfrm>
          <a:prstGeom prst="rect">
            <a:avLst/>
          </a:prstGeom>
        </p:spPr>
        <p:txBody>
          <a:bodyPr>
            <a:noAutofit/>
          </a:bodyPr>
          <a:lstStyle>
            <a:lvl1pPr marL="228589" indent="-228589">
              <a:lnSpc>
                <a:spcPct val="100000"/>
              </a:lnSpc>
              <a:spcBef>
                <a:spcPts val="0"/>
              </a:spcBef>
              <a:tabLst/>
              <a:defRPr sz="18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331155"/>
            <a:ext cx="10972800" cy="108243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22D488-BAA3-B846-866B-5889189F2B5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410892" y="1658297"/>
            <a:ext cx="3383280" cy="4323404"/>
          </a:xfrm>
          <a:prstGeom prst="rect">
            <a:avLst/>
          </a:prstGeom>
        </p:spPr>
        <p:txBody>
          <a:bodyPr>
            <a:noAutofit/>
          </a:bodyPr>
          <a:lstStyle>
            <a:lvl1pPr marL="228589" indent="-228589">
              <a:lnSpc>
                <a:spcPct val="100000"/>
              </a:lnSpc>
              <a:spcBef>
                <a:spcPts val="0"/>
              </a:spcBef>
              <a:tabLst/>
              <a:defRPr sz="18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12096EE-FD27-024F-92C7-F21530130DA3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8199120" y="1658297"/>
            <a:ext cx="3383280" cy="4323404"/>
          </a:xfrm>
          <a:prstGeom prst="rect">
            <a:avLst/>
          </a:prstGeom>
        </p:spPr>
        <p:txBody>
          <a:bodyPr>
            <a:noAutofit/>
          </a:bodyPr>
          <a:lstStyle>
            <a:lvl1pPr marL="228589" indent="-228589">
              <a:lnSpc>
                <a:spcPct val="100000"/>
              </a:lnSpc>
              <a:spcBef>
                <a:spcPts val="0"/>
              </a:spcBef>
              <a:tabLst/>
              <a:defRPr sz="18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6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Bef>
                <a:spcPts val="0"/>
              </a:spcBef>
              <a:defRPr sz="1400">
                <a:solidFill>
                  <a:srgbClr val="4E454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67">
                <a:solidFill>
                  <a:schemeClr val="tx1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C6263844-DAB8-9E47-AAB4-20EC43D98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6507" y="6295496"/>
            <a:ext cx="4520557" cy="243840"/>
          </a:xfrm>
          <a:prstGeom prst="rect">
            <a:avLst/>
          </a:prstGeom>
        </p:spPr>
        <p:txBody>
          <a:bodyPr wrap="none" lIns="0" anchor="ctr"/>
          <a:lstStyle>
            <a:lvl1pPr>
              <a:defRPr sz="1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Overview September 2022</a:t>
            </a:r>
          </a:p>
        </p:txBody>
      </p:sp>
    </p:spTree>
    <p:extLst>
      <p:ext uri="{BB962C8B-B14F-4D97-AF65-F5344CB8AC3E}">
        <p14:creationId xmlns:p14="http://schemas.microsoft.com/office/powerpoint/2010/main" val="39264927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Slide - Sarah Canno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38BD4D-94C7-49F2-BF2A-F64D3C68E4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7302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3BF07A-FB7A-2847-8E78-24846A5DCB54}"/>
              </a:ext>
            </a:extLst>
          </p:cNvPr>
          <p:cNvSpPr/>
          <p:nvPr/>
        </p:nvSpPr>
        <p:spPr bwMode="white">
          <a:xfrm>
            <a:off x="0" y="5711843"/>
            <a:ext cx="12192000" cy="11461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latin typeface="+mj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27296" y="3429001"/>
            <a:ext cx="10158560" cy="131238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algn="l">
              <a:lnSpc>
                <a:spcPct val="100000"/>
              </a:lnSpc>
              <a:defRPr sz="5800" b="1" kern="600" spc="-40" baseline="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7297" y="4922338"/>
            <a:ext cx="4548716" cy="68370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  <a:cs typeface="Calibri" panose="020F0502020204030204" pitchFamily="34" charset="0"/>
              </a:defRPr>
            </a:lvl1pPr>
            <a:lvl2pPr>
              <a:defRPr sz="24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dirty="0"/>
              <a:t>Enter Department Name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 userDrawn="1"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FD0EF-2B64-46F2-B26D-2F99BBD09B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6" y="5785504"/>
            <a:ext cx="3232805" cy="85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2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black">
          <a:xfrm flipH="1">
            <a:off x="2" y="0"/>
            <a:ext cx="4025348" cy="5981700"/>
          </a:xfrm>
          <a:prstGeom prst="rect">
            <a:avLst/>
          </a:prstGeom>
          <a:solidFill>
            <a:schemeClr val="accent5">
              <a:alpha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1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67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96049" y="640087"/>
            <a:ext cx="3129295" cy="521115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700" b="1" i="0" spc="-67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2349B43-504D-A04A-BEB5-7897B4FB56B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1" y="5734524"/>
            <a:ext cx="5902652" cy="20907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buNone/>
              <a:defRPr lang="en-US" sz="1000" b="0" i="0" u="none" kern="1200" spc="0" baseline="0" dirty="0" smtClean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DCA6F60-9518-AE47-BC29-77491BB956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3" y="634044"/>
            <a:ext cx="4602692" cy="509165"/>
          </a:xfrm>
          <a:prstGeom prst="rect">
            <a:avLst/>
          </a:prstGeom>
          <a:noFill/>
          <a:ln>
            <a:noFill/>
          </a:ln>
        </p:spPr>
        <p:txBody>
          <a:bodyPr wrap="square" lIns="0" anchor="b">
            <a:noAutofit/>
          </a:bodyPr>
          <a:lstStyle>
            <a:lvl1pPr marL="0" indent="0" algn="l" defTabSz="914354" rtl="0" eaLnBrk="1" latinLnBrk="0" hangingPunct="1">
              <a:buNone/>
              <a:defRPr lang="en-US" sz="2100" b="1" i="0" kern="1200" spc="0" baseline="0" dirty="0" smtClean="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defTabSz="914354" latinLnBrk="0"/>
            <a:r>
              <a:rPr lang="en-US" dirty="0"/>
              <a:t>Edit Master text styles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511ED62E-3749-4E4B-A013-430125D807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363378" y="634044"/>
            <a:ext cx="1838033" cy="506544"/>
          </a:xfrm>
          <a:prstGeom prst="rect">
            <a:avLst/>
          </a:prstGeom>
          <a:noFill/>
          <a:ln>
            <a:noFill/>
          </a:ln>
        </p:spPr>
        <p:txBody>
          <a:bodyPr wrap="square" rIns="0" anchor="b">
            <a:noAutofit/>
          </a:bodyPr>
          <a:lstStyle>
            <a:lvl1pPr marL="0" indent="0" algn="r">
              <a:buClr>
                <a:schemeClr val="tx1"/>
              </a:buClr>
              <a:buNone/>
              <a:tabLst/>
              <a:defRPr lang="en-US" sz="1100" b="0" i="0" kern="1200" spc="0" baseline="0" dirty="0" smtClean="0">
                <a:solidFill>
                  <a:schemeClr val="accent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algn="r" defTabSz="914354" latinLnBrk="0"/>
            <a:r>
              <a:rPr lang="en-US" dirty="0"/>
              <a:t>Edit Master text styles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C6263844-DAB8-9E47-AAB4-20EC43D98D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86507" y="6295496"/>
            <a:ext cx="4520557" cy="243840"/>
          </a:xfrm>
          <a:prstGeom prst="rect">
            <a:avLst/>
          </a:prstGeom>
        </p:spPr>
        <p:txBody>
          <a:bodyPr wrap="none" lIns="0" anchor="ctr"/>
          <a:lstStyle>
            <a:lvl1pPr>
              <a:defRPr sz="1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 Name or Department Name</a:t>
            </a:r>
            <a:endParaRPr lang="en-US" dirty="0"/>
          </a:p>
        </p:txBody>
      </p:sp>
      <p:sp>
        <p:nvSpPr>
          <p:cNvPr id="15" name="Text Placeholder 17">
            <a:extLst>
              <a:ext uri="{FF2B5EF4-FFF2-40B4-BE49-F238E27FC236}">
                <a16:creationId xmlns:a16="http://schemas.microsoft.com/office/drawing/2014/main" id="{56FBAC50-0E6A-F444-BC5A-1C3D878B1B3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572000" y="1452883"/>
            <a:ext cx="6629400" cy="41618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54806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ASCO Abstr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84DF-B10E-4547-8B06-A31562AB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0283766"/>
      </p:ext>
    </p:extLst>
  </p:cSld>
  <p:clrMapOvr>
    <a:masterClrMapping/>
  </p:clrMapOvr>
  <p:transition advClick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347959"/>
            <a:ext cx="12192000" cy="1069680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14300777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7" name="Picture 5176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69C8265A-92FE-C3E8-2D10-EAA6252BAD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"/>
          <a:stretch/>
        </p:blipFill>
        <p:spPr>
          <a:xfrm>
            <a:off x="0" y="1101970"/>
            <a:ext cx="12192000" cy="5756031"/>
          </a:xfrm>
          <a:prstGeom prst="rect">
            <a:avLst/>
          </a:prstGeom>
        </p:spPr>
      </p:pic>
      <p:pic>
        <p:nvPicPr>
          <p:cNvPr id="5179" name="Picture 5178">
            <a:extLst>
              <a:ext uri="{FF2B5EF4-FFF2-40B4-BE49-F238E27FC236}">
                <a16:creationId xmlns:a16="http://schemas.microsoft.com/office/drawing/2014/main" id="{67FAC82B-01A8-823E-A4A0-7520C0B23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73" y="1812846"/>
            <a:ext cx="11380427" cy="4378636"/>
          </a:xfrm>
          <a:prstGeom prst="rect">
            <a:avLst/>
          </a:prstGeom>
        </p:spPr>
      </p:pic>
      <p:pic>
        <p:nvPicPr>
          <p:cNvPr id="5180" name="bg object 19">
            <a:extLst>
              <a:ext uri="{FF2B5EF4-FFF2-40B4-BE49-F238E27FC236}">
                <a16:creationId xmlns:a16="http://schemas.microsoft.com/office/drawing/2014/main" id="{38258029-C805-C023-1856-B1BABF339CB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8002" y="427004"/>
            <a:ext cx="1469191" cy="398557"/>
          </a:xfrm>
          <a:prstGeom prst="rect">
            <a:avLst/>
          </a:prstGeom>
        </p:spPr>
      </p:pic>
      <p:pic>
        <p:nvPicPr>
          <p:cNvPr id="5181" name="bg object 20">
            <a:extLst>
              <a:ext uri="{FF2B5EF4-FFF2-40B4-BE49-F238E27FC236}">
                <a16:creationId xmlns:a16="http://schemas.microsoft.com/office/drawing/2014/main" id="{CC22BCA4-7B76-37DA-12B1-893606942A6C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905719" y="422967"/>
            <a:ext cx="1709400" cy="429428"/>
          </a:xfrm>
          <a:prstGeom prst="rect">
            <a:avLst/>
          </a:prstGeom>
        </p:spPr>
      </p:pic>
      <p:grpSp>
        <p:nvGrpSpPr>
          <p:cNvPr id="5188" name="Group 5187">
            <a:extLst>
              <a:ext uri="{FF2B5EF4-FFF2-40B4-BE49-F238E27FC236}">
                <a16:creationId xmlns:a16="http://schemas.microsoft.com/office/drawing/2014/main" id="{EFFF034E-CD39-8858-DCD2-049780EC51EC}"/>
              </a:ext>
            </a:extLst>
          </p:cNvPr>
          <p:cNvGrpSpPr/>
          <p:nvPr/>
        </p:nvGrpSpPr>
        <p:grpSpPr>
          <a:xfrm>
            <a:off x="396609" y="1812846"/>
            <a:ext cx="495759" cy="533748"/>
            <a:chOff x="396607" y="1812845"/>
            <a:chExt cx="495759" cy="533748"/>
          </a:xfrm>
        </p:grpSpPr>
        <p:cxnSp>
          <p:nvCxnSpPr>
            <p:cNvPr id="5185" name="Straight Connector 5184">
              <a:extLst>
                <a:ext uri="{FF2B5EF4-FFF2-40B4-BE49-F238E27FC236}">
                  <a16:creationId xmlns:a16="http://schemas.microsoft.com/office/drawing/2014/main" id="{AD34514E-B839-30A1-856E-4C32B88D8B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6607" y="1812845"/>
              <a:ext cx="49575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7" name="Straight Connector 5186">
              <a:extLst>
                <a:ext uri="{FF2B5EF4-FFF2-40B4-BE49-F238E27FC236}">
                  <a16:creationId xmlns:a16="http://schemas.microsoft.com/office/drawing/2014/main" id="{B17CA9E0-3323-5B9D-3CA8-6474F57146C4}"/>
                </a:ext>
              </a:extLst>
            </p:cNvPr>
            <p:cNvCxnSpPr>
              <a:cxnSpLocks/>
            </p:cNvCxnSpPr>
            <p:nvPr/>
          </p:nvCxnSpPr>
          <p:spPr>
            <a:xfrm>
              <a:off x="396607" y="1812845"/>
              <a:ext cx="0" cy="5337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89" name="TextBox 5188">
            <a:extLst>
              <a:ext uri="{FF2B5EF4-FFF2-40B4-BE49-F238E27FC236}">
                <a16:creationId xmlns:a16="http://schemas.microsoft.com/office/drawing/2014/main" id="{5BD52119-2805-F93F-33C6-17946103A962}"/>
              </a:ext>
            </a:extLst>
          </p:cNvPr>
          <p:cNvSpPr txBox="1"/>
          <p:nvPr/>
        </p:nvSpPr>
        <p:spPr>
          <a:xfrm>
            <a:off x="414969" y="439522"/>
            <a:ext cx="4786761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1"/>
              <a:t>ESMO 2024 Industry Satellite Symposium</a:t>
            </a:r>
          </a:p>
        </p:txBody>
      </p:sp>
      <p:sp>
        <p:nvSpPr>
          <p:cNvPr id="5192" name="TextBox 5191">
            <a:extLst>
              <a:ext uri="{FF2B5EF4-FFF2-40B4-BE49-F238E27FC236}">
                <a16:creationId xmlns:a16="http://schemas.microsoft.com/office/drawing/2014/main" id="{9795E474-2D99-D697-40A5-E949B4647612}"/>
              </a:ext>
            </a:extLst>
          </p:cNvPr>
          <p:cNvSpPr txBox="1"/>
          <p:nvPr/>
        </p:nvSpPr>
        <p:spPr>
          <a:xfrm>
            <a:off x="5992217" y="2435386"/>
            <a:ext cx="562290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800">
                <a:solidFill>
                  <a:schemeClr val="bg2"/>
                </a:solidFill>
              </a:rPr>
              <a:t>Treatment Strategies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and Sequencing After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CDK/4/6 Inhibitors for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Patients </a:t>
            </a:r>
            <a:r>
              <a:rPr lang="en-US" sz="3800">
                <a:solidFill>
                  <a:schemeClr val="accent2"/>
                </a:solidFill>
              </a:rPr>
              <a:t>with ER+/HER2</a:t>
            </a:r>
          </a:p>
          <a:p>
            <a:pPr lvl="0"/>
            <a:r>
              <a:rPr lang="en-US" sz="3800">
                <a:solidFill>
                  <a:schemeClr val="accent2"/>
                </a:solidFill>
              </a:rPr>
              <a:t>– Advanced</a:t>
            </a:r>
          </a:p>
          <a:p>
            <a:endParaRPr lang="en-GB" sz="3800">
              <a:solidFill>
                <a:schemeClr val="bg2"/>
              </a:solidFill>
            </a:endParaRPr>
          </a:p>
        </p:txBody>
      </p:sp>
      <p:pic>
        <p:nvPicPr>
          <p:cNvPr id="2" name="Picture 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E9053477-3EBF-3D98-1688-F1BCC39ACB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"/>
          <a:stretch/>
        </p:blipFill>
        <p:spPr>
          <a:xfrm>
            <a:off x="0" y="1101970"/>
            <a:ext cx="12192000" cy="57560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72CA41-CD52-249C-C390-3F02E1EC2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573" y="1812846"/>
            <a:ext cx="11380427" cy="4378636"/>
          </a:xfrm>
          <a:prstGeom prst="rect">
            <a:avLst/>
          </a:prstGeom>
        </p:spPr>
      </p:pic>
      <p:pic>
        <p:nvPicPr>
          <p:cNvPr id="4" name="bg object 19">
            <a:extLst>
              <a:ext uri="{FF2B5EF4-FFF2-40B4-BE49-F238E27FC236}">
                <a16:creationId xmlns:a16="http://schemas.microsoft.com/office/drawing/2014/main" id="{B60BCA53-9282-C71A-2316-DAE861E91F4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8002" y="427004"/>
            <a:ext cx="1469191" cy="398557"/>
          </a:xfrm>
          <a:prstGeom prst="rect">
            <a:avLst/>
          </a:prstGeom>
        </p:spPr>
      </p:pic>
      <p:pic>
        <p:nvPicPr>
          <p:cNvPr id="5" name="bg object 20">
            <a:extLst>
              <a:ext uri="{FF2B5EF4-FFF2-40B4-BE49-F238E27FC236}">
                <a16:creationId xmlns:a16="http://schemas.microsoft.com/office/drawing/2014/main" id="{F53E45D6-16F4-F795-D611-307A1C5C29D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905719" y="422967"/>
            <a:ext cx="1709400" cy="4294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8AD8239-ABFB-5A23-3115-D8A44E51868B}"/>
              </a:ext>
            </a:extLst>
          </p:cNvPr>
          <p:cNvGrpSpPr/>
          <p:nvPr/>
        </p:nvGrpSpPr>
        <p:grpSpPr>
          <a:xfrm>
            <a:off x="396609" y="1812846"/>
            <a:ext cx="495759" cy="533748"/>
            <a:chOff x="396607" y="1812845"/>
            <a:chExt cx="495759" cy="53374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1B762F9-9BD5-8B22-FCE7-845413D252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6607" y="1812845"/>
              <a:ext cx="49575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312F3FC-51FD-B001-93FE-EBE405510C29}"/>
                </a:ext>
              </a:extLst>
            </p:cNvPr>
            <p:cNvCxnSpPr>
              <a:cxnSpLocks/>
            </p:cNvCxnSpPr>
            <p:nvPr/>
          </p:nvCxnSpPr>
          <p:spPr>
            <a:xfrm>
              <a:off x="396607" y="1812845"/>
              <a:ext cx="0" cy="5337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BC1D913-37FD-CC8F-C46E-11138116DCA8}"/>
              </a:ext>
            </a:extLst>
          </p:cNvPr>
          <p:cNvSpPr txBox="1"/>
          <p:nvPr/>
        </p:nvSpPr>
        <p:spPr>
          <a:xfrm>
            <a:off x="5992217" y="2435386"/>
            <a:ext cx="562290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800">
                <a:solidFill>
                  <a:schemeClr val="bg1"/>
                </a:solidFill>
              </a:rPr>
              <a:t>Treatment Strategies</a:t>
            </a:r>
            <a:br>
              <a:rPr lang="en-US" sz="3800">
                <a:solidFill>
                  <a:schemeClr val="bg1"/>
                </a:solidFill>
              </a:rPr>
            </a:br>
            <a:r>
              <a:rPr lang="en-US" sz="3800">
                <a:solidFill>
                  <a:schemeClr val="bg1"/>
                </a:solidFill>
              </a:rPr>
              <a:t>and Sequencing After</a:t>
            </a:r>
            <a:br>
              <a:rPr lang="en-US" sz="3800">
                <a:solidFill>
                  <a:schemeClr val="bg1"/>
                </a:solidFill>
              </a:rPr>
            </a:br>
            <a:r>
              <a:rPr lang="en-US" sz="3800">
                <a:solidFill>
                  <a:schemeClr val="bg1"/>
                </a:solidFill>
              </a:rPr>
              <a:t>CDK/4/6 Inhibitors for</a:t>
            </a:r>
            <a:br>
              <a:rPr lang="en-US" sz="3800">
                <a:solidFill>
                  <a:schemeClr val="bg1"/>
                </a:solidFill>
              </a:rPr>
            </a:br>
            <a:r>
              <a:rPr lang="en-US" sz="3800">
                <a:solidFill>
                  <a:schemeClr val="bg1"/>
                </a:solidFill>
              </a:rPr>
              <a:t>Patients </a:t>
            </a:r>
            <a:r>
              <a:rPr lang="en-US" sz="3800">
                <a:solidFill>
                  <a:schemeClr val="accent2"/>
                </a:solidFill>
              </a:rPr>
              <a:t>with ER+/HER2</a:t>
            </a:r>
          </a:p>
          <a:p>
            <a:pPr lvl="0"/>
            <a:r>
              <a:rPr lang="en-US" sz="3800">
                <a:solidFill>
                  <a:schemeClr val="accent2"/>
                </a:solidFill>
              </a:rPr>
              <a:t>Metastatic Breast Cancer</a:t>
            </a:r>
          </a:p>
          <a:p>
            <a:endParaRPr lang="en-GB" sz="3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913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">
    <p:bg>
      <p:bgPr>
        <a:gradFill flip="none" rotWithShape="1">
          <a:gsLst>
            <a:gs pos="100000">
              <a:srgbClr val="1D1D1D">
                <a:alpha val="13000"/>
              </a:srgbClr>
            </a:gs>
            <a:gs pos="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E0262F8-C73F-2A9C-9E1E-53E9BADC38A3}"/>
              </a:ext>
            </a:extLst>
          </p:cNvPr>
          <p:cNvSpPr/>
          <p:nvPr/>
        </p:nvSpPr>
        <p:spPr>
          <a:xfrm>
            <a:off x="0" y="0"/>
            <a:ext cx="12192000" cy="10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pic>
        <p:nvPicPr>
          <p:cNvPr id="3" name="Picture 2" descr="A x-ray of a person's chest&#10;&#10;Description automatically generated">
            <a:extLst>
              <a:ext uri="{FF2B5EF4-FFF2-40B4-BE49-F238E27FC236}">
                <a16:creationId xmlns:a16="http://schemas.microsoft.com/office/drawing/2014/main" id="{481F2514-2D4D-C7D4-1A6F-320DF4B140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10185" b="29090"/>
          <a:stretch/>
        </p:blipFill>
        <p:spPr>
          <a:xfrm>
            <a:off x="0" y="1095274"/>
            <a:ext cx="5269491" cy="57627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8E16E0-96C6-BD04-F426-6543F56B9E93}"/>
              </a:ext>
            </a:extLst>
          </p:cNvPr>
          <p:cNvSpPr txBox="1"/>
          <p:nvPr/>
        </p:nvSpPr>
        <p:spPr>
          <a:xfrm>
            <a:off x="414969" y="363322"/>
            <a:ext cx="4182433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0"/>
              <a:t>ESMO Industry Satellite Symposium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05F613-40E9-F3DB-406D-5F9E6F0B763E}"/>
              </a:ext>
            </a:extLst>
          </p:cNvPr>
          <p:cNvSpPr/>
          <p:nvPr/>
        </p:nvSpPr>
        <p:spPr>
          <a:xfrm>
            <a:off x="0" y="0"/>
            <a:ext cx="12192000" cy="10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1D0459-8DB7-3330-70C0-BC3D56A223E3}"/>
              </a:ext>
            </a:extLst>
          </p:cNvPr>
          <p:cNvSpPr txBox="1"/>
          <p:nvPr/>
        </p:nvSpPr>
        <p:spPr>
          <a:xfrm>
            <a:off x="414967" y="363322"/>
            <a:ext cx="4701039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0"/>
              <a:t>ESMO 2024 Industry Satellite Symposium</a:t>
            </a:r>
          </a:p>
        </p:txBody>
      </p:sp>
      <p:pic>
        <p:nvPicPr>
          <p:cNvPr id="35" name="bg object 19">
            <a:extLst>
              <a:ext uri="{FF2B5EF4-FFF2-40B4-BE49-F238E27FC236}">
                <a16:creationId xmlns:a16="http://schemas.microsoft.com/office/drawing/2014/main" id="{2745D655-5529-C4E2-D013-36D5A00B8B0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18502" y="325404"/>
            <a:ext cx="1469191" cy="398557"/>
          </a:xfrm>
          <a:prstGeom prst="rect">
            <a:avLst/>
          </a:prstGeom>
        </p:spPr>
      </p:pic>
      <p:pic>
        <p:nvPicPr>
          <p:cNvPr id="36" name="bg object 20">
            <a:extLst>
              <a:ext uri="{FF2B5EF4-FFF2-40B4-BE49-F238E27FC236}">
                <a16:creationId xmlns:a16="http://schemas.microsoft.com/office/drawing/2014/main" id="{336B3BE8-ECC6-BFB0-7989-12A2D9EAC57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6219" y="321367"/>
            <a:ext cx="1709400" cy="429428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1975DA1-9F66-B3EF-B83D-74E9094A2449}"/>
              </a:ext>
            </a:extLst>
          </p:cNvPr>
          <p:cNvSpPr/>
          <p:nvPr/>
        </p:nvSpPr>
        <p:spPr>
          <a:xfrm>
            <a:off x="2235201" y="1968515"/>
            <a:ext cx="9585327" cy="3908412"/>
          </a:xfrm>
          <a:prstGeom prst="roundRect">
            <a:avLst>
              <a:gd name="adj" fmla="val 6443"/>
            </a:avLst>
          </a:prstGeom>
          <a:gradFill>
            <a:gsLst>
              <a:gs pos="0">
                <a:schemeClr val="tx2">
                  <a:alpha val="0"/>
                </a:schemeClr>
              </a:gs>
              <a:gs pos="0">
                <a:schemeClr val="bg1">
                  <a:alpha val="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3ABC073-D17B-0CEA-CCF1-46CB3203F6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591" y="3600588"/>
            <a:ext cx="5617407" cy="492443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7CC12EA4-D21C-7EDB-001D-110CF564BA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6006" y="4233114"/>
            <a:ext cx="561740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2" name="bg object 19">
            <a:extLst>
              <a:ext uri="{FF2B5EF4-FFF2-40B4-BE49-F238E27FC236}">
                <a16:creationId xmlns:a16="http://schemas.microsoft.com/office/drawing/2014/main" id="{43175231-5A57-8D56-EA62-E0BBFF89EA6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18502" y="325404"/>
            <a:ext cx="1469191" cy="398557"/>
          </a:xfrm>
          <a:prstGeom prst="rect">
            <a:avLst/>
          </a:prstGeom>
        </p:spPr>
      </p:pic>
      <p:pic>
        <p:nvPicPr>
          <p:cNvPr id="24" name="bg object 20">
            <a:extLst>
              <a:ext uri="{FF2B5EF4-FFF2-40B4-BE49-F238E27FC236}">
                <a16:creationId xmlns:a16="http://schemas.microsoft.com/office/drawing/2014/main" id="{B80DCBB9-E6EA-A582-30B2-C3EE413A60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6219" y="321367"/>
            <a:ext cx="1709400" cy="429428"/>
          </a:xfrm>
          <a:prstGeom prst="rect">
            <a:avLst/>
          </a:prstGeom>
        </p:spPr>
      </p:pic>
      <p:pic>
        <p:nvPicPr>
          <p:cNvPr id="21" name="Picture 20" descr="A x-ray of a person's chest&#10;&#10;Description automatically generated">
            <a:extLst>
              <a:ext uri="{FF2B5EF4-FFF2-40B4-BE49-F238E27FC236}">
                <a16:creationId xmlns:a16="http://schemas.microsoft.com/office/drawing/2014/main" id="{2D946BCD-F6E5-8E9B-524F-9740950D96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10185" b="29090"/>
          <a:stretch/>
        </p:blipFill>
        <p:spPr>
          <a:xfrm>
            <a:off x="0" y="1095274"/>
            <a:ext cx="5269491" cy="576272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00BF7F-4AB7-3104-D5A3-888BB305661D}"/>
              </a:ext>
            </a:extLst>
          </p:cNvPr>
          <p:cNvCxnSpPr>
            <a:cxnSpLocks/>
          </p:cNvCxnSpPr>
          <p:nvPr/>
        </p:nvCxnSpPr>
        <p:spPr>
          <a:xfrm flipH="1">
            <a:off x="0" y="109527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4037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Blue">
    <p:bg>
      <p:bgPr>
        <a:solidFill>
          <a:schemeClr val="bg1"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" y="0"/>
            <a:ext cx="12191999" cy="45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 dirty="0">
              <a:latin typeface="Goudy Oldstyle Std Regular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29857" y="1177155"/>
            <a:ext cx="9718347" cy="2715557"/>
          </a:xfrm>
        </p:spPr>
        <p:txBody>
          <a:bodyPr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45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Headline</a:t>
            </a:r>
          </a:p>
          <a:p>
            <a:pPr lvl="0"/>
            <a:r>
              <a:rPr lang="en-US" dirty="0"/>
              <a:t>Goes Here</a:t>
            </a:r>
          </a:p>
        </p:txBody>
      </p:sp>
    </p:spTree>
    <p:extLst>
      <p:ext uri="{BB962C8B-B14F-4D97-AF65-F5344CB8AC3E}">
        <p14:creationId xmlns:p14="http://schemas.microsoft.com/office/powerpoint/2010/main" val="34728585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344178B-48F0-8284-1E63-50FCE04AE3E4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AF475EF-74E0-C41A-C794-6DB03C5D13C5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33" name="bg object 19">
              <a:extLst>
                <a:ext uri="{FF2B5EF4-FFF2-40B4-BE49-F238E27FC236}">
                  <a16:creationId xmlns:a16="http://schemas.microsoft.com/office/drawing/2014/main" id="{27A5A5B3-8A04-8194-886B-8548D4AC9E7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34" name="bg object 20">
              <a:extLst>
                <a:ext uri="{FF2B5EF4-FFF2-40B4-BE49-F238E27FC236}">
                  <a16:creationId xmlns:a16="http://schemas.microsoft.com/office/drawing/2014/main" id="{8C1F8E46-6D3E-6FD0-CCF1-4AFDBA6984D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D4C35E-2A07-7CB4-0F27-C45E5EF804C8}"/>
              </a:ext>
            </a:extLst>
          </p:cNvPr>
          <p:cNvSpPr/>
          <p:nvPr/>
        </p:nvSpPr>
        <p:spPr>
          <a:xfrm>
            <a:off x="3883511" y="1304931"/>
            <a:ext cx="7707127" cy="3373200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5E01AB0-5C05-9042-BA0D-4D7B042291EB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A19CFF3-ECF7-C2EB-BEB1-0056AB86B7D7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7" name="bg object 19">
              <a:extLst>
                <a:ext uri="{FF2B5EF4-FFF2-40B4-BE49-F238E27FC236}">
                  <a16:creationId xmlns:a16="http://schemas.microsoft.com/office/drawing/2014/main" id="{F3E1BB2A-086D-4FB7-CCB6-0088C1F1E39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16" name="bg object 20">
              <a:extLst>
                <a:ext uri="{FF2B5EF4-FFF2-40B4-BE49-F238E27FC236}">
                  <a16:creationId xmlns:a16="http://schemas.microsoft.com/office/drawing/2014/main" id="{CFD4CFD3-AE6D-90D3-47B3-F5C1C0AFD49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341E018-2527-AABB-D987-541C32E21EE3}"/>
              </a:ext>
            </a:extLst>
          </p:cNvPr>
          <p:cNvSpPr/>
          <p:nvPr/>
        </p:nvSpPr>
        <p:spPr>
          <a:xfrm>
            <a:off x="3883511" y="1304929"/>
            <a:ext cx="7707127" cy="3381371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24B80FC6-CACC-834D-C38E-577CDD107A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52338" y="2175655"/>
            <a:ext cx="8034367" cy="1107996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600">
                <a:solidFill>
                  <a:schemeClr val="tx2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70645CF5-F11D-B16C-669F-D0539C39E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2338" y="3433625"/>
            <a:ext cx="803436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A x-ray of a person's chest&#10;&#10;Description automatically generated">
            <a:extLst>
              <a:ext uri="{FF2B5EF4-FFF2-40B4-BE49-F238E27FC236}">
                <a16:creationId xmlns:a16="http://schemas.microsoft.com/office/drawing/2014/main" id="{1504950D-69BE-E916-0F6D-00AB2D7A73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21397" b="22847"/>
          <a:stretch/>
        </p:blipFill>
        <p:spPr>
          <a:xfrm>
            <a:off x="0" y="1304929"/>
            <a:ext cx="3359375" cy="3373200"/>
          </a:xfrm>
          <a:prstGeom prst="rect">
            <a:avLst/>
          </a:prstGeom>
        </p:spPr>
      </p:pic>
      <p:pic>
        <p:nvPicPr>
          <p:cNvPr id="4" name="Picture 3" descr="A x-ray of a person's chest&#10;&#10;Description automatically generated">
            <a:extLst>
              <a:ext uri="{FF2B5EF4-FFF2-40B4-BE49-F238E27FC236}">
                <a16:creationId xmlns:a16="http://schemas.microsoft.com/office/drawing/2014/main" id="{31B3A5B2-EDA6-0622-6BF1-6CBF7F308F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21397" b="22847"/>
          <a:stretch/>
        </p:blipFill>
        <p:spPr>
          <a:xfrm>
            <a:off x="0" y="1304929"/>
            <a:ext cx="3359375" cy="3373200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9BF41EC-A3BB-9D41-43B5-284A103C877C}"/>
              </a:ext>
            </a:extLst>
          </p:cNvPr>
          <p:cNvCxnSpPr>
            <a:cxnSpLocks/>
          </p:cNvCxnSpPr>
          <p:nvPr/>
        </p:nvCxnSpPr>
        <p:spPr>
          <a:xfrm flipH="1">
            <a:off x="-9938" y="4670952"/>
            <a:ext cx="107569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1FDA778-F3B5-0E6B-A16F-4C47593E93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140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344178B-48F0-8284-1E63-50FCE04AE3E4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AF475EF-74E0-C41A-C794-6DB03C5D13C5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33" name="bg object 19">
              <a:extLst>
                <a:ext uri="{FF2B5EF4-FFF2-40B4-BE49-F238E27FC236}">
                  <a16:creationId xmlns:a16="http://schemas.microsoft.com/office/drawing/2014/main" id="{27A5A5B3-8A04-8194-886B-8548D4AC9E7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34" name="bg object 20">
              <a:extLst>
                <a:ext uri="{FF2B5EF4-FFF2-40B4-BE49-F238E27FC236}">
                  <a16:creationId xmlns:a16="http://schemas.microsoft.com/office/drawing/2014/main" id="{8C1F8E46-6D3E-6FD0-CCF1-4AFDBA6984D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D4C35E-2A07-7CB4-0F27-C45E5EF804C8}"/>
              </a:ext>
            </a:extLst>
          </p:cNvPr>
          <p:cNvSpPr/>
          <p:nvPr/>
        </p:nvSpPr>
        <p:spPr>
          <a:xfrm>
            <a:off x="0" y="1304931"/>
            <a:ext cx="11590637" cy="3373200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Picture 2" descr="A x-ray of a person's chest&#10;&#10;Description automatically generated">
            <a:extLst>
              <a:ext uri="{FF2B5EF4-FFF2-40B4-BE49-F238E27FC236}">
                <a16:creationId xmlns:a16="http://schemas.microsoft.com/office/drawing/2014/main" id="{1504950D-69BE-E916-0F6D-00AB2D7A73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21397" b="22847"/>
          <a:stretch/>
        </p:blipFill>
        <p:spPr>
          <a:xfrm>
            <a:off x="0" y="1304929"/>
            <a:ext cx="3359375" cy="337320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CE66C47-12E4-E113-EEE0-9B82C5DF59AF}"/>
              </a:ext>
            </a:extLst>
          </p:cNvPr>
          <p:cNvCxnSpPr>
            <a:cxnSpLocks/>
          </p:cNvCxnSpPr>
          <p:nvPr/>
        </p:nvCxnSpPr>
        <p:spPr>
          <a:xfrm flipH="1">
            <a:off x="0" y="4667371"/>
            <a:ext cx="10853629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8E1D09B-D700-0A10-D33B-C46937D304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52338" y="2175655"/>
            <a:ext cx="8034367" cy="1107996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600">
                <a:solidFill>
                  <a:schemeClr val="tx2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5E8E04B5-AA53-D3C8-47C9-BFCFCD4E50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2338" y="3433625"/>
            <a:ext cx="803436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2193D51-2B3F-757A-1F0A-9713997BA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997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CONTEN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08842CBD-8A58-2B50-A287-2A2542515A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6" y="6507109"/>
            <a:ext cx="11284499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FBFB299-3914-33E7-7EA1-BF52CAA3E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453" y="1304926"/>
            <a:ext cx="11284499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35994251-4550-1175-6379-EA73130E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0179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08842CBD-8A58-2B50-A287-2A2542515A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6" y="6507109"/>
            <a:ext cx="11293379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FBFB299-3914-33E7-7EA1-BF52CAA3E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453" y="1304926"/>
            <a:ext cx="11284499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itle 10">
            <a:extLst>
              <a:ext uri="{FF2B5EF4-FFF2-40B4-BE49-F238E27FC236}">
                <a16:creationId xmlns:a16="http://schemas.microsoft.com/office/drawing/2014/main" id="{F888624C-7228-B385-A94E-40AA3B362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146" y="195919"/>
            <a:ext cx="11293379" cy="7482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001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ONTENTS WITH SUB H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F65ED27-9502-2837-14A0-343E47B65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454" y="1304925"/>
            <a:ext cx="11304587" cy="530043"/>
          </a:xfrm>
        </p:spPr>
        <p:txBody>
          <a:bodyPr/>
          <a:lstStyle>
            <a:lvl1pPr marL="0" indent="0">
              <a:buClr>
                <a:schemeClr val="tx2"/>
              </a:buClr>
              <a:buNone/>
              <a:defRPr>
                <a:solidFill>
                  <a:schemeClr val="accent1"/>
                </a:solidFill>
              </a:defRPr>
            </a:lvl1pPr>
            <a:lvl2pPr marL="263519" indent="0">
              <a:buNone/>
              <a:defRPr>
                <a:solidFill>
                  <a:schemeClr val="accent1"/>
                </a:solidFill>
              </a:defRPr>
            </a:lvl2pPr>
            <a:lvl3pPr marL="536561" indent="0">
              <a:buNone/>
              <a:defRPr>
                <a:solidFill>
                  <a:schemeClr val="accent1"/>
                </a:solidFill>
              </a:defRPr>
            </a:lvl3pPr>
            <a:lvl4pPr marL="811193" indent="0">
              <a:buNone/>
              <a:defRPr>
                <a:solidFill>
                  <a:schemeClr val="accent1"/>
                </a:solidFill>
              </a:defRPr>
            </a:lvl4pPr>
            <a:lvl5pPr marL="1074712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EDD6D4BC-6F09-8749-0F1D-49F9E58972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44876C-87A4-6CC3-F3BD-C98325895E9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37453" y="2084093"/>
            <a:ext cx="11284499" cy="37928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40F5A73-E57A-0681-C395-003FAC44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48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304927"/>
            <a:ext cx="5314888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8"/>
          <p:cNvSpPr>
            <a:spLocks noGrp="1"/>
          </p:cNvSpPr>
          <p:nvPr>
            <p:ph sz="quarter" idx="11"/>
          </p:nvPr>
        </p:nvSpPr>
        <p:spPr>
          <a:xfrm>
            <a:off x="6240525" y="1304927"/>
            <a:ext cx="5580001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0E9A8CC-6402-FC24-47BF-A47F8EA33B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A4A5FA4-48E8-2B3B-6A2B-4F42C93CC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15739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304926"/>
            <a:ext cx="6034885" cy="457199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1467924-C97E-6C19-CCA9-45F54AA8BC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7DDDD833-FEA8-2AD6-4213-3CE4D764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16868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8"/>
          <p:cNvSpPr>
            <a:spLocks noGrp="1"/>
          </p:cNvSpPr>
          <p:nvPr>
            <p:ph sz="quarter" idx="11"/>
          </p:nvPr>
        </p:nvSpPr>
        <p:spPr>
          <a:xfrm>
            <a:off x="5520525" y="1304925"/>
            <a:ext cx="6300001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BF88F8B-A59F-4D3E-0C4B-5EB4014B5B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8D87A8B-D284-525A-3060-306291BF9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82363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454" y="1338117"/>
            <a:ext cx="5314889" cy="50050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525" y="1338117"/>
            <a:ext cx="5580001" cy="50050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967117"/>
            <a:ext cx="5314888" cy="37824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Content Placeholder 8"/>
          <p:cNvSpPr>
            <a:spLocks noGrp="1"/>
          </p:cNvSpPr>
          <p:nvPr>
            <p:ph sz="quarter" idx="11"/>
          </p:nvPr>
        </p:nvSpPr>
        <p:spPr>
          <a:xfrm>
            <a:off x="6240525" y="1921397"/>
            <a:ext cx="5580001" cy="37824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6C967DF-4F22-1EEB-9871-B9B8C30408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13FC568E-C8A0-56FE-01B6-6E883BE64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02092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11390B9-B168-9B45-4B69-3FB21FFE35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6" y="6507109"/>
            <a:ext cx="11293379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CBBDBF6-CD19-CE16-E888-09EA23722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06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Green">
    <p:bg>
      <p:bgPr>
        <a:solidFill>
          <a:schemeClr val="bg1">
            <a:alpha val="3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" y="0"/>
            <a:ext cx="12191999" cy="45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 dirty="0">
              <a:latin typeface="Goudy Oldstyle Std Regular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29857" y="1177156"/>
            <a:ext cx="9718347" cy="2715557"/>
          </a:xfrm>
        </p:spPr>
        <p:txBody>
          <a:bodyPr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45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Headline</a:t>
            </a:r>
          </a:p>
          <a:p>
            <a:pPr lvl="0"/>
            <a:r>
              <a:rPr lang="en-US" dirty="0"/>
              <a:t>Goes Here</a:t>
            </a:r>
          </a:p>
        </p:txBody>
      </p:sp>
    </p:spTree>
    <p:extLst>
      <p:ext uri="{BB962C8B-B14F-4D97-AF65-F5344CB8AC3E}">
        <p14:creationId xmlns:p14="http://schemas.microsoft.com/office/powerpoint/2010/main" val="1702002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AD721014-7E8E-E138-3B51-8837E8ADE6FB}"/>
              </a:ext>
            </a:extLst>
          </p:cNvPr>
          <p:cNvSpPr txBox="1">
            <a:spLocks/>
          </p:cNvSpPr>
          <p:nvPr userDrawn="1"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B763D8C9-6E0E-BBF1-6E66-4BDA6650FFF4}"/>
              </a:ext>
            </a:extLst>
          </p:cNvPr>
          <p:cNvSpPr txBox="1">
            <a:spLocks/>
          </p:cNvSpPr>
          <p:nvPr userDrawn="1"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</p:spTree>
    <p:extLst>
      <p:ext uri="{BB962C8B-B14F-4D97-AF65-F5344CB8AC3E}">
        <p14:creationId xmlns:p14="http://schemas.microsoft.com/office/powerpoint/2010/main" val="36984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ver_Op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587529" y="1642536"/>
            <a:ext cx="5140244" cy="1381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0883174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84696" y="0"/>
            <a:ext cx="1204180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7AF2789-EAB1-C04D-ABCE-6C456876A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10" y="2487749"/>
            <a:ext cx="11311033" cy="3739868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42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5C1BF724-4CA8-4A0D-9494-663A68726C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440219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98648D-2999-11F6-7723-05EE035129A1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99747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303339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EBA1582A-A8D6-04ED-93CB-E37D8B2984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718B9509-A570-1A3F-BF93-FD4C7A9D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54433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903525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40"/>
            <a:ext cx="11423487" cy="576457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667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731120B7-400D-C7FF-E067-73A52A6512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D2443C6D-5BB9-4E86-B020-B7BE73EF5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2753721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BB00BC5-9E40-0245-981D-7DB8ED275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194A9575-33AF-2C45-BE13-18CE3E72AA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98AED9D-6115-D940-B688-273C04A74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9F0D78B-7D03-3047-9229-ACC637713D4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325215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071329755"/>
      </p:ext>
    </p:extLst>
  </p:cSld>
  <p:clrMapOvr>
    <a:masterClrMapping/>
  </p:clrMapOvr>
  <p:hf hdr="0" dt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E8FAAB2-A173-2745-B807-FC3F02E7B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FE589158-7E76-6143-9998-06A41D47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74420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8DE4853A-F136-BD4B-90D9-18D6475D6C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491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FA0E0076-0328-534A-A4D8-00517A2D5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3CDD210-2025-B846-8F95-2A2FF0B67C1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427442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C8A8726-9C48-FC48-834E-A7D5527FEDD0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815049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5C9AF38B-7788-575B-2526-EE0B9A9823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Placeholder 9">
            <a:extLst>
              <a:ext uri="{FF2B5EF4-FFF2-40B4-BE49-F238E27FC236}">
                <a16:creationId xmlns:a16="http://schemas.microsoft.com/office/drawing/2014/main" id="{6C2A5498-E679-A496-E56E-F726F13B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53516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611FB-30E8-9A78-D235-32980648BC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B210F-77FA-3B44-A84B-F5738364E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669837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3F636D-53FD-F64F-EBA8-CDE24A2FC65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9346B-6B4F-54E3-3764-F7DE2F8411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0613"/>
            <a:ext cx="4879975" cy="5767387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C047D9-CD32-13BC-98F0-39B8237E57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21300" y="1366092"/>
            <a:ext cx="6510338" cy="5244258"/>
          </a:xfrm>
        </p:spPr>
        <p:txBody>
          <a:bodyPr/>
          <a:lstStyle>
            <a:lvl1pPr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879964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3F636D-53FD-F64F-EBA8-CDE24A2FC65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C9346B-6B4F-54E3-3764-F7DE2F8411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90613"/>
            <a:ext cx="4879975" cy="576738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169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-2"/>
            <a:ext cx="12191999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b="0" i="0" dirty="0">
              <a:solidFill>
                <a:schemeClr val="lt1"/>
              </a:solidFill>
              <a:latin typeface="Goudy Oldstyle Std Regular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6592" y="1179576"/>
            <a:ext cx="9729216" cy="2715768"/>
          </a:xfrm>
        </p:spPr>
        <p:txBody>
          <a:bodyPr anchor="b" anchorCtr="0">
            <a:noAutofit/>
          </a:bodyPr>
          <a:lstStyle>
            <a:lvl1pPr>
              <a:defRPr sz="45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Section Headline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</p:spTree>
    <p:extLst>
      <p:ext uri="{BB962C8B-B14F-4D97-AF65-F5344CB8AC3E}">
        <p14:creationId xmlns:p14="http://schemas.microsoft.com/office/powerpoint/2010/main" val="195698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611FB-30E8-9A78-D235-32980648BC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B210F-77FA-3B44-A84B-F5738364E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AE5706-83D8-4AE4-247E-ADC340EEA474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332301024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611FB-30E8-9A78-D235-32980648BC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B210F-77FA-3B44-A84B-F5738364E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644C-DAC6-DB43-5F1F-F6080B16CA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79082614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385F0-4880-E9AA-7DC8-B37DC37DD5E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953720-7F64-647E-6534-4BB2BE2BB1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019147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8A4193C-EDCF-5956-D8CC-B2AA5503F8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624892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0BC365-F3BD-9730-B5C9-A2F0D6331E56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3D1803A-4247-7A5F-30A9-2C44927784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6646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8173907-02F2-6AF5-A9A8-90916E5AD7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728DCD-3921-FF16-E677-C865DF69A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59FCAAE-B845-1978-966F-257B835B4F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6093954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8173907-02F2-6AF5-A9A8-90916E5AD7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728DCD-3921-FF16-E677-C865DF69A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DF6FA6-A823-C9F9-E8F5-30CBC5A0AB53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8B0BAB3-8F5A-3771-E846-47F5E2BB34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8263496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B463B-C869-69A2-9220-F4181170896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07539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 sz="2400"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A9EC99-668D-8BBD-7EBD-81E4C5A737E1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4D656BB-1846-7305-4AFA-D507963052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49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500842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32B1CD3C-C054-ED41-A109-15BECECE31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C57BF6F7-4329-4CC5-714B-90529DF468FF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525" y="1274618"/>
            <a:ext cx="5027989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098CEC6-CE18-15F4-5384-CE7A178B00E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19668" y="1274618"/>
            <a:ext cx="5027989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39786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4464460"/>
            <a:ext cx="10515600" cy="1063486"/>
          </a:xfrm>
          <a:solidFill>
            <a:schemeClr val="tx1"/>
          </a:solidFill>
          <a:ln>
            <a:noFill/>
          </a:ln>
        </p:spPr>
        <p:txBody>
          <a:bodyPr lIns="182880" tIns="91440" rIns="274320" bIns="274320" anchor="t" anchorCtr="0">
            <a:normAutofit/>
          </a:bodyPr>
          <a:lstStyle>
            <a:lvl1pPr>
              <a:lnSpc>
                <a:spcPct val="100000"/>
              </a:lnSpc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insert photo caption.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38200" y="685835"/>
            <a:ext cx="10515600" cy="3778624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0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60119B83-31E4-4B88-9637-0A1166CDC10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525" y="1274618"/>
            <a:ext cx="5027989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A1C1FAD9-9349-3998-8C0D-02A7D57273A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719668" y="1274618"/>
            <a:ext cx="5027989" cy="506522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7C3889-0B4E-2E3C-C850-90BC0C0ACFF0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FE041EA-859E-609A-5307-D12306F7B0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49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3490013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E43360B-710F-8C2A-970C-608C68F9DD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26A3745-A3DD-121D-23F7-9E20B83D98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2D626C9-547F-1912-2BD2-AB32B529B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7663566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E43360B-710F-8C2A-970C-608C68F9DD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26A3745-A3DD-121D-23F7-9E20B83D98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59BBCD-AA79-AF88-5341-55FD446FF4CC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AF5CADC-43D0-3520-6BDB-CA3232387B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49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783548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E43360B-710F-8C2A-970C-608C68F9DD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/>
            </a:lvl2pPr>
            <a:lvl3pPr marL="504000" indent="-252000">
              <a:buClr>
                <a:schemeClr val="accent2">
                  <a:lumMod val="75000"/>
                </a:schemeClr>
              </a:buClr>
              <a:defRPr/>
            </a:lvl3pPr>
            <a:lvl4pPr marL="756000" indent="-252000">
              <a:buClr>
                <a:schemeClr val="accent2">
                  <a:lumMod val="75000"/>
                </a:schemeClr>
              </a:buClr>
              <a:defRPr/>
            </a:lvl4pPr>
            <a:lvl5pPr marL="1008000" indent="-252000">
              <a:buClr>
                <a:schemeClr val="accent2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2D626C9-547F-1912-2BD2-AB32B529B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807C00-B46C-5164-6FEF-852CA92A3D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</p:spTree>
    <p:extLst>
      <p:ext uri="{BB962C8B-B14F-4D97-AF65-F5344CB8AC3E}">
        <p14:creationId xmlns:p14="http://schemas.microsoft.com/office/powerpoint/2010/main" val="7549781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A8193F-4268-C149-5B9A-4DE7574AF60B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B8D4E6-6FDC-D5BE-03FA-75E8AF2F8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E43360B-710F-8C2A-970C-608C68F9DD6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/>
            </a:lvl2pPr>
            <a:lvl3pPr marL="504000" indent="-252000">
              <a:buClr>
                <a:schemeClr val="accent2">
                  <a:lumMod val="75000"/>
                </a:schemeClr>
              </a:buClr>
              <a:defRPr/>
            </a:lvl3pPr>
            <a:lvl4pPr marL="756000" indent="-252000">
              <a:buClr>
                <a:schemeClr val="accent2">
                  <a:lumMod val="75000"/>
                </a:schemeClr>
              </a:buClr>
              <a:defRPr/>
            </a:lvl4pPr>
            <a:lvl5pPr marL="1008000" indent="-252000">
              <a:buClr>
                <a:schemeClr val="accent2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807C00-B46C-5164-6FEF-852CA92A3D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C1F8832-4DB4-02D0-91E7-6A2F6E6041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E65084-9E0B-1D9D-DEC0-F428D4598DFE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738701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9D0B3C9-3CFB-1086-DDDE-BFD8BD093A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32982" y="1078992"/>
            <a:ext cx="3059017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913298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9870025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9D0B3C9-3CFB-1086-DDDE-BFD8BD093A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32982" y="1078992"/>
            <a:ext cx="3059017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ED4509-4B32-3F30-0A55-8CC74962FCF0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3C8AF96-1E29-2576-5CFB-7CF6F39C88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9129934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36372051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9D0B3C9-3CFB-1086-DDDE-BFD8BD093A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32982" y="1078992"/>
            <a:ext cx="3059017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913298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4D223C-C080-696B-FFAD-8FA9A0642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9099931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9710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B14D2-F5FD-20D1-7BCE-2CAD1ADF0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9099931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3214552-3B79-AE79-01F3-C4F3E336152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32982" y="1078992"/>
            <a:ext cx="3059017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E255E0-CAD3-665E-54CA-78AAE090BEA1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7059857-CE36-6012-3AA1-113BD12A67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9129934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144475295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92824"/>
            <a:ext cx="8809038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B14D2-F5FD-20D1-7BCE-2CAD1ADF0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8809037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B63B1BD-6595-0E45-3295-1DFA15BDDF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74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Meeting Title"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024" y="3228341"/>
            <a:ext cx="11129435" cy="1089659"/>
          </a:xfrm>
        </p:spPr>
        <p:txBody>
          <a:bodyPr anchor="t"/>
          <a:lstStyle>
            <a:lvl1pPr algn="l">
              <a:spcBef>
                <a:spcPts val="0"/>
              </a:spcBef>
              <a:defRPr sz="1867" b="1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44748" y="4927600"/>
            <a:ext cx="10673069" cy="92456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67">
                <a:solidFill>
                  <a:schemeClr val="tx1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Name text styles</a:t>
            </a:r>
          </a:p>
        </p:txBody>
      </p:sp>
    </p:spTree>
    <p:extLst>
      <p:ext uri="{BB962C8B-B14F-4D97-AF65-F5344CB8AC3E}">
        <p14:creationId xmlns:p14="http://schemas.microsoft.com/office/powerpoint/2010/main" val="46129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Text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597368"/>
            <a:ext cx="10515600" cy="1191092"/>
          </a:xfr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en-US" dirty="0"/>
              <a:t>Click to insert Slide Headline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9" y="1922930"/>
            <a:ext cx="5157787" cy="4172604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484937" y="1922930"/>
            <a:ext cx="4870451" cy="3671046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4542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notes w referenc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B14D2-F5FD-20D1-7BCE-2CAD1ADF0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8809037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CF302-60C9-BE3C-8D34-4E0FFE9EF3CA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525C16-7D83-9EF7-AD21-5BE7A1A3D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8805990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F8F0139-442A-629C-D21D-0667376FF72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078992"/>
            <a:ext cx="3383280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137486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92824"/>
            <a:ext cx="8809038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8B4B606-7439-24EA-0A50-1B6C355D7E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1958A4-2E58-1740-8466-805EFF72D6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9" y="1535090"/>
            <a:ext cx="3382962" cy="5322910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257425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CF302-60C9-BE3C-8D34-4E0FFE9EF3CA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1F739F6-6BFD-402A-555F-E4FF1D2B6A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525C16-7D83-9EF7-AD21-5BE7A1A3D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8805990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1635388-5BBD-7335-16D1-DB27D35887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535090"/>
            <a:ext cx="3382962" cy="5144042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418871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01AFE86-EAD4-253D-A6EE-FEBF804D07F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92824"/>
            <a:ext cx="8809038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58C873-566F-4F81-F143-EBA82D7824F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274618"/>
            <a:ext cx="7906172" cy="52887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886369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w referenc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73F6500-357D-6C81-614C-186131ED24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CF302-60C9-BE3C-8D34-4E0FFE9EF3CA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525C16-7D83-9EF7-AD21-5BE7A1A3D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8805990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2D3947B-7BF1-4243-BA47-8AD9125DF32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274619"/>
            <a:ext cx="7906172" cy="501252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867199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913298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B14D2-F5FD-20D1-7BCE-2CAD1ADF0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9099931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EF7EF9C3-45FE-BA9F-F6E8-33F5AF37B88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817224"/>
            <a:ext cx="7906172" cy="474613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buClr>
                <a:schemeClr val="accent2">
                  <a:lumMod val="75000"/>
                </a:schemeClr>
              </a:buCl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63C06EE-3610-97E9-9B3E-F87CA173FB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132982" y="1078992"/>
            <a:ext cx="3059017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807210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B14D2-F5FD-20D1-7BCE-2CAD1ADF0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8809037" cy="453183"/>
          </a:xfrm>
          <a:prstGeom prst="rect">
            <a:avLst/>
          </a:prstGeom>
          <a:noFill/>
        </p:spPr>
        <p:txBody>
          <a:bodyPr wrap="square" lIns="360000" tIns="72000" rIns="360000" bIns="72000" anchor="ctr" anchorCtr="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CF302-60C9-BE3C-8D34-4E0FFE9EF3CA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525C16-7D83-9EF7-AD21-5BE7A1A3D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8805990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86EA14C-1F1E-FECF-0839-B2278016754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817225"/>
            <a:ext cx="7906172" cy="4404708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3BCADD7-33A4-74C0-71F3-48AAC676BE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796567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4E2EF5E-3825-E16A-B3DA-254C66D346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535090"/>
            <a:ext cx="3382962" cy="5322910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92824"/>
            <a:ext cx="8809038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8B4B606-7439-24EA-0A50-1B6C355D7E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9C47189E-4003-A1AE-BCA1-AC24366309E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817224"/>
            <a:ext cx="7906172" cy="474613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061883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and Content w notes w referenc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0CF302-60C9-BE3C-8D34-4E0FFE9EF3CA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1F739F6-6BFD-402A-555F-E4FF1D2B6A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4525C16-7D83-9EF7-AD21-5BE7A1A3D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416189"/>
            <a:ext cx="8805990" cy="262943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CBFB835D-D6B5-9649-953C-71EFD2EA2461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9" y="1817225"/>
            <a:ext cx="7906172" cy="4431176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E6D5E2E-DFEA-FED2-4D6F-D09C801F77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9038" y="1535090"/>
            <a:ext cx="3382962" cy="5144042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1449577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994AFB7-A743-154B-A4B6-3F58EA038D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79" y="6592824"/>
            <a:ext cx="880872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7349511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ubhead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5" y="1044076"/>
            <a:ext cx="3352800" cy="569572"/>
          </a:xfrm>
        </p:spPr>
        <p:txBody>
          <a:bodyPr>
            <a:normAutofit/>
          </a:bodyPr>
          <a:lstStyle>
            <a:lvl1pPr>
              <a:defRPr sz="27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Headline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7" y="1775015"/>
            <a:ext cx="3352800" cy="3757657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75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4384353" y="1775015"/>
            <a:ext cx="3352800" cy="3757657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75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1" hasCustomPrompt="1"/>
          </p:nvPr>
        </p:nvSpPr>
        <p:spPr>
          <a:xfrm>
            <a:off x="7928920" y="1775015"/>
            <a:ext cx="3352800" cy="3757656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750"/>
              </a:spcBef>
              <a:buNone/>
              <a:defRPr sz="18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4384351" y="1043609"/>
            <a:ext cx="3352800" cy="56957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700">
                <a:solidFill>
                  <a:schemeClr val="accent1"/>
                </a:solidFill>
              </a:defRPr>
            </a:lvl1pPr>
            <a:lvl2pPr marL="342900" indent="0">
              <a:buNone/>
              <a:defRPr sz="2700">
                <a:solidFill>
                  <a:schemeClr val="accent1"/>
                </a:solidFill>
              </a:defRPr>
            </a:lvl2pPr>
            <a:lvl3pPr marL="685800" indent="0">
              <a:buNone/>
              <a:defRPr sz="2700">
                <a:solidFill>
                  <a:schemeClr val="accent1"/>
                </a:solidFill>
              </a:defRPr>
            </a:lvl3pPr>
            <a:lvl4pPr marL="1028700" indent="0">
              <a:buNone/>
              <a:defRPr sz="2700">
                <a:solidFill>
                  <a:schemeClr val="accent1"/>
                </a:solidFill>
              </a:defRPr>
            </a:lvl4pPr>
            <a:lvl5pPr marL="1371600" indent="0">
              <a:buNone/>
              <a:defRPr sz="27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Headline 2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7928919" y="1043063"/>
            <a:ext cx="3352800" cy="569837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700">
                <a:solidFill>
                  <a:schemeClr val="accent1"/>
                </a:solidFill>
              </a:defRPr>
            </a:lvl1pPr>
            <a:lvl2pPr marL="342900" indent="0">
              <a:buNone/>
              <a:defRPr sz="2700">
                <a:solidFill>
                  <a:schemeClr val="accent1"/>
                </a:solidFill>
              </a:defRPr>
            </a:lvl2pPr>
            <a:lvl3pPr marL="685800" indent="0">
              <a:buNone/>
              <a:defRPr sz="2700">
                <a:solidFill>
                  <a:schemeClr val="accent1"/>
                </a:solidFill>
              </a:defRPr>
            </a:lvl3pPr>
            <a:lvl4pPr marL="1028700" indent="0">
              <a:buNone/>
              <a:defRPr sz="2700">
                <a:solidFill>
                  <a:schemeClr val="accent1"/>
                </a:solidFill>
              </a:defRPr>
            </a:lvl4pPr>
            <a:lvl5pPr marL="1371600" indent="0">
              <a:buNone/>
              <a:defRPr sz="27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Headline 3</a:t>
            </a:r>
          </a:p>
        </p:txBody>
      </p:sp>
    </p:spTree>
    <p:extLst>
      <p:ext uri="{BB962C8B-B14F-4D97-AF65-F5344CB8AC3E}">
        <p14:creationId xmlns:p14="http://schemas.microsoft.com/office/powerpoint/2010/main" val="334990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:BU 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40190F-896B-3920-033B-928CEE29D41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6F56F-431A-3A92-8153-AF0DF4A9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16189"/>
            <a:ext cx="880871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4BD3D663-D961-3F76-6F6F-68D36728E4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0209689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1E186F2-1E51-466F-1C2C-7EC0A4E0B1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79" y="6592824"/>
            <a:ext cx="880872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AB3E08-0F2B-3E13-894E-49CE3C116C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72562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40190F-896B-3920-033B-928CEE29D41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6F56F-431A-3A92-8153-AF0DF4A9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16189"/>
            <a:ext cx="880871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101D225-71A4-F827-47CA-BED2058E56F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52CFCE5-7FDA-2E1E-5827-30424F5DFC7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231320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839E98A-5F17-8C59-28B1-F22FC26B6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79" y="6592824"/>
            <a:ext cx="880872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7734AFC-FE04-9749-382B-C699B3EEA4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82962" y="1081907"/>
            <a:ext cx="8809037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</p:spTree>
    <p:extLst>
      <p:ext uri="{BB962C8B-B14F-4D97-AF65-F5344CB8AC3E}">
        <p14:creationId xmlns:p14="http://schemas.microsoft.com/office/powerpoint/2010/main" val="90324227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A4AC0B2-1B57-49FA-78CE-56EB5FE607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40190F-896B-3920-033B-928CEE29D41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6F56F-431A-3A92-8153-AF0DF4A9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16189"/>
            <a:ext cx="880871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69B343C-D9D8-7BA0-B6DB-21161DF702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82962" y="1081907"/>
            <a:ext cx="8809037" cy="453183"/>
          </a:xfrm>
          <a:prstGeom prst="rect">
            <a:avLst/>
          </a:prstGeom>
          <a:solidFill>
            <a:srgbClr val="8D8F99"/>
          </a:solidFill>
        </p:spPr>
        <p:txBody>
          <a:bodyPr wrap="square" lIns="360000" tIns="72000" rIns="360000" bIns="72000">
            <a:no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</p:spTree>
    <p:extLst>
      <p:ext uri="{BB962C8B-B14F-4D97-AF65-F5344CB8AC3E}">
        <p14:creationId xmlns:p14="http://schemas.microsoft.com/office/powerpoint/2010/main" val="117805573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ADF3735-6D94-DE26-DC4D-3A26D2437D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77900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C4B0E0-30B2-C68E-3EBE-CC06AADA5F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79" y="6592824"/>
            <a:ext cx="8808721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07203FFF-6349-D3B0-08A3-56F11772B2A9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86960" y="1274618"/>
            <a:ext cx="7906172" cy="5288742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38943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9A82CC2-698B-EBF1-F4F6-308421600A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078992"/>
            <a:ext cx="3382962" cy="5596128"/>
          </a:xfrm>
          <a:solidFill>
            <a:schemeClr val="accent4">
              <a:lumMod val="20000"/>
              <a:lumOff val="80000"/>
            </a:schemeClr>
          </a:solidFill>
        </p:spPr>
        <p:txBody>
          <a:bodyPr lIns="274320" tIns="274320" rIns="274320" bIns="274320" anchor="ctr">
            <a:noAutofit/>
          </a:bodyPr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603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4572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667512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914400" indent="-256032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BE54D17-32C6-A6F3-BC03-2C5258B05BE3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C2C9E3-182F-A694-334A-46BAEB88C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40190F-896B-3920-033B-928CEE29D41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96F56F-431A-3A92-8153-AF0DF4A92A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416189"/>
            <a:ext cx="880871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1B47914-EBDA-4376-BAF3-D1F59637F7B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86960" y="1274618"/>
            <a:ext cx="7906172" cy="5004697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4051598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611FB-30E8-9A78-D235-32980648BC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B210F-77FA-3B44-A84B-F5738364E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644C-DAC6-DB43-5F1F-F6080B16CA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CF02F7A-5877-A1E3-0289-7F5719C9D8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84310"/>
            <a:ext cx="12191999" cy="1463040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 lIns="720000" tIns="182880" rIns="720000" bIns="182880" anchor="ctr" anchorCtr="0">
            <a:noAutofit/>
          </a:bodyPr>
          <a:lstStyle>
            <a:lvl1pPr>
              <a:defRPr sz="16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4234666211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385F0-4880-E9AA-7DC8-B37DC37DD5E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953720-7F64-647E-6534-4BB2BE2BB1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D936C4-A31C-34BA-C73E-8A252FF69E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84310"/>
            <a:ext cx="12191999" cy="1463040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 lIns="720000" tIns="182880" rIns="720000" bIns="182880" anchor="ctr" anchorCtr="0">
            <a:noAutofit/>
          </a:bodyPr>
          <a:lstStyle>
            <a:lvl1pPr>
              <a:defRPr sz="16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21109071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F0611FB-30E8-9A78-D235-32980648BCEC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4B210F-77FA-3B44-A84B-F5738364E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644C-DAC6-DB43-5F1F-F6080B16CA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92824"/>
            <a:ext cx="12191999" cy="265176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CF02F7A-5877-A1E3-0289-7F5719C9D8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84310"/>
            <a:ext cx="12191999" cy="1463040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 lIns="720000" tIns="182880" rIns="720000" bIns="182880" anchor="ctr" anchorCtr="0">
            <a:noAutofit/>
          </a:bodyPr>
          <a:lstStyle>
            <a:lvl1pPr>
              <a:defRPr sz="16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5DF107A7-A928-AAFE-CB2B-FBB9D8F2B51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2772229"/>
            <a:ext cx="10752667" cy="3640928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7356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871004"/>
            <a:ext cx="10515600" cy="699379"/>
          </a:xfrm>
        </p:spPr>
        <p:txBody>
          <a:bodyPr>
            <a:normAutofit/>
          </a:bodyPr>
          <a:lstStyle>
            <a:lvl1pPr>
              <a:defRPr sz="4000" baseline="0"/>
            </a:lvl1pPr>
          </a:lstStyle>
          <a:p>
            <a:r>
              <a:rPr lang="en-US" dirty="0"/>
              <a:t>Click to insert Slide Headline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268588"/>
            <a:ext cx="5050024" cy="3273927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6306672" y="2268588"/>
            <a:ext cx="5048717" cy="3273927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39788" y="1632479"/>
            <a:ext cx="5049835" cy="544194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sz="2700" baseline="0">
                <a:solidFill>
                  <a:schemeClr val="accent1"/>
                </a:solidFill>
              </a:defRPr>
            </a:lvl1pPr>
            <a:lvl2pPr>
              <a:defRPr sz="2700">
                <a:solidFill>
                  <a:schemeClr val="accent1">
                    <a:lumMod val="40000"/>
                    <a:lumOff val="60000"/>
                  </a:schemeClr>
                </a:solidFill>
              </a:defRPr>
            </a:lvl2pPr>
            <a:lvl3pPr>
              <a:defRPr sz="2700">
                <a:solidFill>
                  <a:schemeClr val="accent1">
                    <a:lumMod val="40000"/>
                    <a:lumOff val="60000"/>
                  </a:schemeClr>
                </a:solidFill>
              </a:defRPr>
            </a:lvl3pPr>
            <a:lvl4pPr>
              <a:defRPr sz="2700">
                <a:solidFill>
                  <a:schemeClr val="accent1">
                    <a:lumMod val="40000"/>
                    <a:lumOff val="60000"/>
                  </a:schemeClr>
                </a:solidFill>
              </a:defRPr>
            </a:lvl4pPr>
            <a:lvl5pPr>
              <a:defRPr sz="2700">
                <a:solidFill>
                  <a:schemeClr val="accent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Subhead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306672" y="1632852"/>
            <a:ext cx="5048717" cy="544194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700">
                <a:solidFill>
                  <a:schemeClr val="accent1"/>
                </a:solidFill>
              </a:defRPr>
            </a:lvl1pPr>
            <a:lvl2pPr marL="342900" indent="0">
              <a:buNone/>
              <a:defRPr sz="2700">
                <a:solidFill>
                  <a:schemeClr val="accent1"/>
                </a:solidFill>
              </a:defRPr>
            </a:lvl2pPr>
            <a:lvl3pPr marL="685800" indent="0">
              <a:buNone/>
              <a:defRPr sz="2700">
                <a:solidFill>
                  <a:schemeClr val="accent1"/>
                </a:solidFill>
              </a:defRPr>
            </a:lvl3pPr>
            <a:lvl4pPr marL="1028700" indent="0">
              <a:buNone/>
              <a:defRPr sz="2700">
                <a:solidFill>
                  <a:schemeClr val="accent1"/>
                </a:solidFill>
              </a:defRPr>
            </a:lvl4pPr>
            <a:lvl5pPr marL="1371600" indent="0">
              <a:buNone/>
              <a:defRPr sz="27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Insert Subhead</a:t>
            </a:r>
          </a:p>
        </p:txBody>
      </p:sp>
    </p:spTree>
    <p:extLst>
      <p:ext uri="{BB962C8B-B14F-4D97-AF65-F5344CB8AC3E}">
        <p14:creationId xmlns:p14="http://schemas.microsoft.com/office/powerpoint/2010/main" val="311603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BU 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385F0-4880-E9AA-7DC8-B37DC37DD5E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953720-7F64-647E-6534-4BB2BE2BB1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D936C4-A31C-34BA-C73E-8A252FF69E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84310"/>
            <a:ext cx="12191999" cy="1463040"/>
          </a:xfrm>
          <a:solidFill>
            <a:schemeClr val="accent4">
              <a:lumMod val="20000"/>
              <a:lumOff val="80000"/>
            </a:schemeClr>
          </a:solidFill>
        </p:spPr>
        <p:txBody>
          <a:bodyPr wrap="square" lIns="720000" tIns="182880" rIns="720000" bIns="182880" anchor="ctr" anchorCtr="0">
            <a:noAutofit/>
          </a:bodyPr>
          <a:lstStyle>
            <a:lvl1pPr>
              <a:defRPr sz="16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F27EF5-BED3-1557-61EE-870CCA11E28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19668" y="2772229"/>
            <a:ext cx="10752667" cy="3640928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1200"/>
              </a:spcBef>
              <a:spcAft>
                <a:spcPts val="1200"/>
              </a:spcAft>
              <a:defRPr>
                <a:solidFill>
                  <a:schemeClr val="accent2">
                    <a:lumMod val="75000"/>
                  </a:schemeClr>
                </a:solidFill>
              </a:defRPr>
            </a:lvl1pPr>
            <a:lvl2pPr marL="252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2pPr>
            <a:lvl3pPr marL="504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3pPr>
            <a:lvl4pPr marL="756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4pPr>
            <a:lvl5pPr marL="1008000" indent="-252000">
              <a:buClr>
                <a:schemeClr val="accent2">
                  <a:lumMod val="75000"/>
                </a:schemeClr>
              </a:buClr>
              <a:defRPr>
                <a:solidFill>
                  <a:schemeClr val="tx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3992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c+Partner Section Breaker w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1FA360-986B-B25B-06C4-EAAFFD8D4D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8" r="24008"/>
          <a:stretch/>
        </p:blipFill>
        <p:spPr>
          <a:xfrm>
            <a:off x="6844308" y="0"/>
            <a:ext cx="5347692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56A609F-B709-B6EA-ED52-1A4CE4EA5249}"/>
              </a:ext>
            </a:extLst>
          </p:cNvPr>
          <p:cNvSpPr/>
          <p:nvPr userDrawn="1"/>
        </p:nvSpPr>
        <p:spPr>
          <a:xfrm>
            <a:off x="0" y="0"/>
            <a:ext cx="7884075" cy="6858000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508864" y="4734147"/>
            <a:ext cx="17130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9">
            <a:extLst>
              <a:ext uri="{FF2B5EF4-FFF2-40B4-BE49-F238E27FC236}">
                <a16:creationId xmlns:a16="http://schemas.microsoft.com/office/drawing/2014/main" id="{CFC9C072-A541-8D4B-8830-55BB1D785C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1173" y="2124393"/>
            <a:ext cx="6135550" cy="1181862"/>
          </a:xfrm>
        </p:spPr>
        <p:txBody>
          <a:bodyPr wrap="square" anchor="b" anchorCtr="0">
            <a:spAutoFit/>
          </a:bodyPr>
          <a:lstStyle>
            <a:lvl1pPr>
              <a:lnSpc>
                <a:spcPct val="80000"/>
              </a:lnSpc>
              <a:spcAft>
                <a:spcPts val="0"/>
              </a:spcAft>
              <a:defRPr sz="4800" b="0" baseline="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accent1"/>
                </a:solidFill>
                <a:latin typeface="+mj-lt"/>
              </a:defRPr>
            </a:lvl2pPr>
            <a:lvl3pPr>
              <a:defRPr sz="2400">
                <a:solidFill>
                  <a:schemeClr val="accent1"/>
                </a:solidFill>
                <a:latin typeface="+mj-lt"/>
              </a:defRPr>
            </a:lvl3pPr>
            <a:lvl4pPr>
              <a:defRPr sz="2400">
                <a:solidFill>
                  <a:schemeClr val="accent1"/>
                </a:solidFill>
                <a:latin typeface="+mj-lt"/>
              </a:defRPr>
            </a:lvl4pPr>
            <a:lvl5pPr>
              <a:defRPr sz="24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/>
              <a:t>Section Title </a:t>
            </a:r>
            <a:br>
              <a:rPr lang="en-US"/>
            </a:br>
            <a:r>
              <a:rPr lang="en-US"/>
              <a:t>goes here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8096DF79-8925-BD45-9AFF-51939FE1261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863" y="3401586"/>
            <a:ext cx="6447767" cy="396647"/>
          </a:xfrm>
        </p:spPr>
        <p:txBody>
          <a:bodyPr wrap="square">
            <a:spAutoFit/>
          </a:bodyPr>
          <a:lstStyle>
            <a:lvl1pPr>
              <a:lnSpc>
                <a:spcPct val="80000"/>
              </a:lnSpc>
              <a:spcAft>
                <a:spcPts val="0"/>
              </a:spcAft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6A893A9A-E74D-FD4F-9DFD-BE6FE2F48B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8864" y="5027175"/>
            <a:ext cx="3726194" cy="307777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000" cap="all" baseline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GB"/>
              <a:t>FACULTY</a:t>
            </a:r>
            <a:endParaRPr lang="en-US"/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2012825F-28B6-4F40-9FE0-D12F28912D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863" y="5368826"/>
            <a:ext cx="3726195" cy="24622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Moderator</a:t>
            </a:r>
          </a:p>
        </p:txBody>
      </p:sp>
      <p:sp>
        <p:nvSpPr>
          <p:cNvPr id="9" name="Supported by">
            <a:extLst>
              <a:ext uri="{FF2B5EF4-FFF2-40B4-BE49-F238E27FC236}">
                <a16:creationId xmlns:a16="http://schemas.microsoft.com/office/drawing/2014/main" id="{1FEE02EF-DCA3-F0A3-9AF1-F46FB9D85A77}"/>
              </a:ext>
            </a:extLst>
          </p:cNvPr>
          <p:cNvSpPr txBox="1"/>
          <p:nvPr userDrawn="1"/>
        </p:nvSpPr>
        <p:spPr>
          <a:xfrm>
            <a:off x="421195" y="168627"/>
            <a:ext cx="49264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0" i="0">
                <a:solidFill>
                  <a:schemeClr val="bg1"/>
                </a:solidFill>
                <a:latin typeface="+mn-lt"/>
                <a:ea typeface="Roboto Condensed" panose="02000000000000000000" pitchFamily="2" charset="0"/>
                <a:cs typeface="Arial" panose="020B0604020202020204" pitchFamily="34" charset="0"/>
              </a:rPr>
              <a:t>Developed through a collaboration between ​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44A167-8B15-4F25-B540-FB4325BABECD}"/>
              </a:ext>
            </a:extLst>
          </p:cNvPr>
          <p:cNvCxnSpPr>
            <a:cxnSpLocks/>
          </p:cNvCxnSpPr>
          <p:nvPr userDrawn="1"/>
        </p:nvCxnSpPr>
        <p:spPr>
          <a:xfrm>
            <a:off x="1580470" y="494803"/>
            <a:ext cx="0" cy="555796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10">
            <a:extLst>
              <a:ext uri="{FF2B5EF4-FFF2-40B4-BE49-F238E27FC236}">
                <a16:creationId xmlns:a16="http://schemas.microsoft.com/office/drawing/2014/main" id="{15BBD75E-357C-DC2C-7956-E375DD21DC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23051" y="527645"/>
            <a:ext cx="1183749" cy="522954"/>
          </a:xfrm>
          <a:prstGeom prst="rect">
            <a:avLst/>
          </a:prstGeom>
        </p:spPr>
      </p:pic>
      <p:pic>
        <p:nvPicPr>
          <p:cNvPr id="4" name="Picture Placeholder 5" descr="A close-up of a logo&#10;&#10;Description automatically generated">
            <a:extLst>
              <a:ext uri="{FF2B5EF4-FFF2-40B4-BE49-F238E27FC236}">
                <a16:creationId xmlns:a16="http://schemas.microsoft.com/office/drawing/2014/main" id="{A2EC5DBD-6EC8-C8C5-7E09-A6F45C4F89D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84" t="-3515" r="-14656" b="-8075"/>
          <a:stretch/>
        </p:blipFill>
        <p:spPr>
          <a:xfrm>
            <a:off x="622110" y="501088"/>
            <a:ext cx="842767" cy="56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98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368">
          <p15:clr>
            <a:srgbClr val="FBAE40"/>
          </p15:clr>
        </p15:guide>
        <p15:guide id="4" orient="horz" pos="3435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272">
          <p15:clr>
            <a:srgbClr val="FBAE40"/>
          </p15:clr>
        </p15:guide>
        <p15:guide id="7" pos="453">
          <p15:clr>
            <a:srgbClr val="FBAE40"/>
          </p15:clr>
        </p15:guide>
      </p15:sldGuideLst>
    </p:ext>
  </p:extLs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ullet Slide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4EF67085-30E2-4FC5-BEB6-5E6301A67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20700"/>
            <a:ext cx="12204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10C4AF09-BC30-4FAE-B6E7-30F2D246D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11900"/>
            <a:ext cx="122047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3D0F716D-2C12-41FD-9255-5B025CD088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884" y="6532563"/>
            <a:ext cx="9906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D4EA6E08-71B6-4FB5-9CA6-CE9CCAA119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440489"/>
            <a:ext cx="181186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CB3F36D1-2327-4BB2-9800-DBA6179E2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1" y="6451601"/>
            <a:ext cx="1350433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81050"/>
            <a:ext cx="10972800" cy="63658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latin typeface="+mj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buFont typeface="Arial"/>
              <a:buChar char="•"/>
              <a:defRPr sz="2000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B154A8-2E45-4641-82AB-C32B27C04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906933" y="6450014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algn="r" eaLnBrk="1" hangingPunct="1">
              <a:defRPr sz="1100" smtClean="0"/>
            </a:lvl1pPr>
          </a:lstStyle>
          <a:p>
            <a:pPr>
              <a:defRPr/>
            </a:pPr>
            <a:fld id="{F14D277B-5E58-4C99-9CEA-D9FAE3FB5C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2960284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A7CCEDB-8749-4529-91BA-C1C3F40E90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5126" y="6245352"/>
            <a:ext cx="11154212" cy="131574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071376-3114-4416-BE63-083F5A89D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905FF938-F5B7-450C-8786-D3978FC7DB1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759858" y="6539418"/>
            <a:ext cx="320040" cy="228600"/>
          </a:xfrm>
        </p:spPr>
        <p:txBody>
          <a:bodyPr/>
          <a:lstStyle/>
          <a:p>
            <a:fld id="{B58DE5F1-E0F9-4CCA-92B7-7A6FC4DFEE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36092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 GLOBAL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578AE4B-E863-45E0-4A9A-CE84980753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002C7D97-60D4-1F53-D8A1-DD458FD790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1173" y="2036774"/>
            <a:ext cx="11164452" cy="664797"/>
          </a:xfrm>
        </p:spPr>
        <p:txBody>
          <a:bodyPr wrap="square" anchor="b" anchorCtr="0">
            <a:noAutofit/>
          </a:bodyPr>
          <a:lstStyle>
            <a:lvl1pPr>
              <a:lnSpc>
                <a:spcPct val="80000"/>
              </a:lnSpc>
              <a:spcAft>
                <a:spcPts val="0"/>
              </a:spcAft>
              <a:defRPr sz="5400" b="1" i="0" baseline="0">
                <a:solidFill>
                  <a:schemeClr val="bg1"/>
                </a:solidFill>
                <a:latin typeface="+mj-lt"/>
              </a:defRPr>
            </a:lvl1pPr>
            <a:lvl2pPr>
              <a:defRPr sz="2400">
                <a:solidFill>
                  <a:schemeClr val="accent1"/>
                </a:solidFill>
                <a:latin typeface="+mj-lt"/>
              </a:defRPr>
            </a:lvl2pPr>
            <a:lvl3pPr>
              <a:defRPr sz="2400">
                <a:solidFill>
                  <a:schemeClr val="accent1"/>
                </a:solidFill>
                <a:latin typeface="+mj-lt"/>
              </a:defRPr>
            </a:lvl3pPr>
            <a:lvl4pPr>
              <a:defRPr sz="2400">
                <a:solidFill>
                  <a:schemeClr val="accent1"/>
                </a:solidFill>
                <a:latin typeface="+mj-lt"/>
              </a:defRPr>
            </a:lvl4pPr>
            <a:lvl5pPr>
              <a:defRPr sz="2400"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US"/>
              <a:t>Title comes here</a:t>
            </a: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13B8CAE8-1A6F-B319-6409-2F466A8BDA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8864" y="4114851"/>
            <a:ext cx="3726194" cy="369332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400" b="1" i="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Moderator</a:t>
            </a:r>
            <a:endParaRPr lang="en-US"/>
          </a:p>
        </p:txBody>
      </p:sp>
      <p:sp>
        <p:nvSpPr>
          <p:cNvPr id="13" name="Text Placeholder 21">
            <a:extLst>
              <a:ext uri="{FF2B5EF4-FFF2-40B4-BE49-F238E27FC236}">
                <a16:creationId xmlns:a16="http://schemas.microsoft.com/office/drawing/2014/main" id="{DB63A882-EA33-615C-E6BA-B20C9249CD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863" y="4549988"/>
            <a:ext cx="3726195" cy="276999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0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Moderator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2BB8A8A7-9C09-0182-A9DB-BA29672171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863" y="2737527"/>
            <a:ext cx="11167747" cy="447815"/>
          </a:xfrm>
        </p:spPr>
        <p:txBody>
          <a:bodyPr wrap="square">
            <a:noAutofit/>
          </a:bodyPr>
          <a:lstStyle>
            <a:lvl1pPr>
              <a:lnSpc>
                <a:spcPct val="80000"/>
              </a:lnSpc>
              <a:spcAft>
                <a:spcPts val="0"/>
              </a:spcAft>
              <a:defRPr sz="36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927C0B1-1CEF-8F50-FAC6-CE30E7C99DA1}"/>
              </a:ext>
            </a:extLst>
          </p:cNvPr>
          <p:cNvCxnSpPr/>
          <p:nvPr userDrawn="1"/>
        </p:nvCxnSpPr>
        <p:spPr>
          <a:xfrm>
            <a:off x="508864" y="3775895"/>
            <a:ext cx="17130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D74D3CE6-C6A6-048E-E19D-25775700A01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08700" y="4114851"/>
            <a:ext cx="3726194" cy="369332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400" b="1" i="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Faculty</a:t>
            </a:r>
            <a:endParaRPr lang="en-US"/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223396D1-70BD-59CC-F537-901EDC18A3F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08699" y="4549988"/>
            <a:ext cx="3726195" cy="276999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80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Faculty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F656B9-1BB6-8B29-4B7A-79FE541BCF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345" y="332307"/>
            <a:ext cx="2283857" cy="6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276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368">
          <p15:clr>
            <a:srgbClr val="FBAE40"/>
          </p15:clr>
        </p15:guide>
        <p15:guide id="4" orient="horz" pos="3435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272">
          <p15:clr>
            <a:srgbClr val="FBAE40"/>
          </p15:clr>
        </p15:guide>
        <p15:guide id="7" pos="453">
          <p15:clr>
            <a:srgbClr val="FBAE40"/>
          </p15:clr>
        </p15:guide>
      </p15:sldGuideLst>
    </p:ext>
  </p:extLs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Q&amp;A, Summary and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92B83C-2621-3FB2-CDA0-1F8EE6D807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r="218"/>
          <a:stretch/>
        </p:blipFill>
        <p:spPr>
          <a:xfrm>
            <a:off x="0" y="97968"/>
            <a:ext cx="12192000" cy="5217610"/>
          </a:xfrm>
          <a:prstGeom prst="rect">
            <a:avLst/>
          </a:prstGeom>
          <a:ln>
            <a:noFill/>
          </a:ln>
        </p:spPr>
      </p:pic>
      <p:sp>
        <p:nvSpPr>
          <p:cNvPr id="4" name="Logo Bar">
            <a:extLst>
              <a:ext uri="{FF2B5EF4-FFF2-40B4-BE49-F238E27FC236}">
                <a16:creationId xmlns:a16="http://schemas.microsoft.com/office/drawing/2014/main" id="{97AF59B4-BCAC-5819-DB96-656A03E0EF41}"/>
              </a:ext>
            </a:extLst>
          </p:cNvPr>
          <p:cNvSpPr/>
          <p:nvPr userDrawn="1"/>
        </p:nvSpPr>
        <p:spPr>
          <a:xfrm>
            <a:off x="0" y="-5644"/>
            <a:ext cx="12192000" cy="667512"/>
          </a:xfrm>
          <a:prstGeom prst="rect">
            <a:avLst/>
          </a:prstGeom>
          <a:solidFill>
            <a:srgbClr val="064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pic>
        <p:nvPicPr>
          <p:cNvPr id="2" name="Medscape Oncology Logo">
            <a:extLst>
              <a:ext uri="{FF2B5EF4-FFF2-40B4-BE49-F238E27FC236}">
                <a16:creationId xmlns:a16="http://schemas.microsoft.com/office/drawing/2014/main" id="{E9A12589-6C82-1A07-9469-3D1E6F44BB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695584" y="169867"/>
            <a:ext cx="2800830" cy="30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34136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 Section Br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5BC4776-B9B1-8F0E-4F34-8A8AF08548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99AC758-E1EE-36DC-6864-95A750A4048C}"/>
              </a:ext>
            </a:extLst>
          </p:cNvPr>
          <p:cNvCxnSpPr/>
          <p:nvPr userDrawn="1"/>
        </p:nvCxnSpPr>
        <p:spPr>
          <a:xfrm>
            <a:off x="508864" y="3929145"/>
            <a:ext cx="17130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2748A9D1-FE83-9731-246E-33C4611876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8864" y="2770297"/>
            <a:ext cx="11065820" cy="738664"/>
          </a:xfrm>
          <a:prstGeom prst="rect">
            <a:avLst/>
          </a:prstGeom>
          <a:noFill/>
        </p:spPr>
        <p:txBody>
          <a:bodyPr wrap="square" lIns="0" rIns="0" anchor="b" anchorCtr="0">
            <a:noAutofit/>
          </a:bodyPr>
          <a:lstStyle>
            <a:lvl1pPr algn="l">
              <a:lnSpc>
                <a:spcPct val="100000"/>
              </a:lnSpc>
              <a:defRPr sz="48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/>
              <a:t>Section Breaker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5C89DC-C6AC-F967-CAF5-2AC964FE3D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345" y="332307"/>
            <a:ext cx="2283857" cy="62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68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2">
          <p15:clr>
            <a:srgbClr val="FBAE40"/>
          </p15:clr>
        </p15:guide>
        <p15:guide id="2" orient="horz" pos="822">
          <p15:clr>
            <a:srgbClr val="FBAE40"/>
          </p15:clr>
        </p15:guide>
        <p15:guide id="3" pos="544">
          <p15:clr>
            <a:srgbClr val="FBAE40"/>
          </p15:clr>
        </p15:guide>
        <p15:guide id="4" orient="horz" pos="3435">
          <p15:clr>
            <a:srgbClr val="FBAE40"/>
          </p15:clr>
        </p15:guide>
      </p15:sldGuideLst>
    </p:ext>
  </p:extLs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ME ONC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271386-77E0-E30A-EF33-A290B08B7D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r="218"/>
          <a:stretch/>
        </p:blipFill>
        <p:spPr>
          <a:xfrm>
            <a:off x="0" y="97968"/>
            <a:ext cx="12192000" cy="5217610"/>
          </a:xfrm>
          <a:prstGeom prst="rect">
            <a:avLst/>
          </a:prstGeom>
          <a:ln>
            <a:noFill/>
          </a:ln>
        </p:spPr>
      </p:pic>
      <p:sp>
        <p:nvSpPr>
          <p:cNvPr id="5" name="Logo Bar">
            <a:extLst>
              <a:ext uri="{FF2B5EF4-FFF2-40B4-BE49-F238E27FC236}">
                <a16:creationId xmlns:a16="http://schemas.microsoft.com/office/drawing/2014/main" id="{3268EC81-4BF2-42F5-2233-85A5BD3BC474}"/>
              </a:ext>
            </a:extLst>
          </p:cNvPr>
          <p:cNvSpPr/>
          <p:nvPr userDrawn="1"/>
        </p:nvSpPr>
        <p:spPr>
          <a:xfrm>
            <a:off x="0" y="-5644"/>
            <a:ext cx="12192000" cy="667512"/>
          </a:xfrm>
          <a:prstGeom prst="rect">
            <a:avLst/>
          </a:prstGeom>
          <a:solidFill>
            <a:srgbClr val="064A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Arial" panose="020B0604020202020204" pitchFamily="34" charset="0"/>
            </a:endParaRP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11365D32-2A72-BEFA-51C0-AD87031571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9290" y="4331109"/>
            <a:ext cx="11153423" cy="1107996"/>
          </a:xfrm>
        </p:spPr>
        <p:txBody>
          <a:bodyPr/>
          <a:lstStyle>
            <a:lvl1pPr algn="ctr">
              <a:defRPr sz="4000" b="1" i="0" cap="none">
                <a:solidFill>
                  <a:srgbClr val="054AA7"/>
                </a:solidFill>
                <a:latin typeface="+mj-lt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/>
              <a:t>Click To 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pic>
        <p:nvPicPr>
          <p:cNvPr id="7" name="Medscape Oncology Logo" hidden="1">
            <a:extLst>
              <a:ext uri="{FF2B5EF4-FFF2-40B4-BE49-F238E27FC236}">
                <a16:creationId xmlns:a16="http://schemas.microsoft.com/office/drawing/2014/main" id="{24D8ED47-AC68-41D2-0F2E-2B9A8D141F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6758" y="169867"/>
            <a:ext cx="3778484" cy="306263"/>
          </a:xfrm>
          <a:prstGeom prst="rect">
            <a:avLst/>
          </a:prstGeom>
        </p:spPr>
      </p:pic>
      <p:pic>
        <p:nvPicPr>
          <p:cNvPr id="9" name="Medscape Oncology Logo">
            <a:extLst>
              <a:ext uri="{FF2B5EF4-FFF2-40B4-BE49-F238E27FC236}">
                <a16:creationId xmlns:a16="http://schemas.microsoft.com/office/drawing/2014/main" id="{4462366D-6699-7CC6-0E69-2596DEF9AB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24778" y="169867"/>
            <a:ext cx="3542444" cy="291302"/>
          </a:xfrm>
          <a:prstGeom prst="rect">
            <a:avLst/>
          </a:prstGeom>
        </p:spPr>
      </p:pic>
      <p:sp>
        <p:nvSpPr>
          <p:cNvPr id="4" name="CME/CNE/CPE" hidden="1">
            <a:extLst>
              <a:ext uri="{FF2B5EF4-FFF2-40B4-BE49-F238E27FC236}">
                <a16:creationId xmlns:a16="http://schemas.microsoft.com/office/drawing/2014/main" id="{B56A0EEE-C6AC-0115-80F3-F08D08A64D0F}"/>
              </a:ext>
            </a:extLst>
          </p:cNvPr>
          <p:cNvSpPr/>
          <p:nvPr userDrawn="1"/>
        </p:nvSpPr>
        <p:spPr>
          <a:xfrm>
            <a:off x="9856429" y="825618"/>
            <a:ext cx="2686753" cy="463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tlCol="0" anchor="ctr"/>
          <a:lstStyle/>
          <a:p>
            <a:pPr algn="l"/>
            <a:r>
              <a:rPr lang="en-US" sz="1800" b="1" i="0">
                <a:solidFill>
                  <a:schemeClr val="tx2"/>
                </a:solidFill>
                <a:latin typeface="Arial" panose="020B0604020202020204" pitchFamily="34" charset="0"/>
              </a:rPr>
              <a:t>CME/CNE/CPE</a:t>
            </a:r>
          </a:p>
        </p:txBody>
      </p:sp>
      <p:sp>
        <p:nvSpPr>
          <p:cNvPr id="10" name="CME/CE" hidden="1">
            <a:extLst>
              <a:ext uri="{FF2B5EF4-FFF2-40B4-BE49-F238E27FC236}">
                <a16:creationId xmlns:a16="http://schemas.microsoft.com/office/drawing/2014/main" id="{8D8C823F-984F-B279-865C-10F18BF1A5F6}"/>
              </a:ext>
            </a:extLst>
          </p:cNvPr>
          <p:cNvSpPr/>
          <p:nvPr userDrawn="1"/>
        </p:nvSpPr>
        <p:spPr>
          <a:xfrm>
            <a:off x="10538629" y="821704"/>
            <a:ext cx="2004553" cy="463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tlCol="0" anchor="ctr"/>
          <a:lstStyle/>
          <a:p>
            <a:pPr algn="l"/>
            <a:r>
              <a:rPr lang="en-US" sz="1800" b="1" i="0">
                <a:solidFill>
                  <a:schemeClr val="tx2"/>
                </a:solidFill>
                <a:latin typeface="Arial" panose="020B0604020202020204" pitchFamily="34" charset="0"/>
              </a:rPr>
              <a:t>CME/CE</a:t>
            </a:r>
          </a:p>
        </p:txBody>
      </p:sp>
      <p:sp>
        <p:nvSpPr>
          <p:cNvPr id="11" name="CME" hidden="1">
            <a:extLst>
              <a:ext uri="{FF2B5EF4-FFF2-40B4-BE49-F238E27FC236}">
                <a16:creationId xmlns:a16="http://schemas.microsoft.com/office/drawing/2014/main" id="{CEE23A31-542B-DD7F-5132-8621871F790B}"/>
              </a:ext>
            </a:extLst>
          </p:cNvPr>
          <p:cNvSpPr/>
          <p:nvPr userDrawn="1"/>
        </p:nvSpPr>
        <p:spPr>
          <a:xfrm>
            <a:off x="10997658" y="821704"/>
            <a:ext cx="1532077" cy="463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tlCol="0" anchor="ctr"/>
          <a:lstStyle/>
          <a:p>
            <a:pPr algn="l"/>
            <a:r>
              <a:rPr lang="en-US" sz="1800" b="1" i="0">
                <a:solidFill>
                  <a:schemeClr val="tx2"/>
                </a:solidFill>
                <a:latin typeface="Arial" panose="020B0604020202020204" pitchFamily="34" charset="0"/>
              </a:rPr>
              <a:t>CME</a:t>
            </a:r>
          </a:p>
        </p:txBody>
      </p:sp>
      <p:sp>
        <p:nvSpPr>
          <p:cNvPr id="12" name="CME/CPE" hidden="1">
            <a:extLst>
              <a:ext uri="{FF2B5EF4-FFF2-40B4-BE49-F238E27FC236}">
                <a16:creationId xmlns:a16="http://schemas.microsoft.com/office/drawing/2014/main" id="{5554C298-7490-B4A1-E39D-EA9C95A13011}"/>
              </a:ext>
            </a:extLst>
          </p:cNvPr>
          <p:cNvSpPr/>
          <p:nvPr userDrawn="1"/>
        </p:nvSpPr>
        <p:spPr>
          <a:xfrm>
            <a:off x="10398792" y="821704"/>
            <a:ext cx="2133868" cy="463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tlCol="0" anchor="ctr"/>
          <a:lstStyle/>
          <a:p>
            <a:pPr algn="l"/>
            <a:r>
              <a:rPr lang="en-US" sz="1800" b="1" i="0">
                <a:solidFill>
                  <a:schemeClr val="tx2"/>
                </a:solidFill>
                <a:latin typeface="Arial" panose="020B0604020202020204" pitchFamily="34" charset="0"/>
              </a:rPr>
              <a:t>CME/CPE</a:t>
            </a:r>
          </a:p>
        </p:txBody>
      </p:sp>
      <p:sp>
        <p:nvSpPr>
          <p:cNvPr id="15" name="CPE" hidden="1">
            <a:extLst>
              <a:ext uri="{FF2B5EF4-FFF2-40B4-BE49-F238E27FC236}">
                <a16:creationId xmlns:a16="http://schemas.microsoft.com/office/drawing/2014/main" id="{5221ADA3-C597-B616-E8E7-6D8EB8EECF3D}"/>
              </a:ext>
            </a:extLst>
          </p:cNvPr>
          <p:cNvSpPr/>
          <p:nvPr userDrawn="1"/>
        </p:nvSpPr>
        <p:spPr>
          <a:xfrm>
            <a:off x="10997657" y="821704"/>
            <a:ext cx="1532077" cy="4636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tlCol="0" anchor="ctr"/>
          <a:lstStyle/>
          <a:p>
            <a:pPr algn="l"/>
            <a:r>
              <a:rPr lang="en-US" sz="1800" b="1" i="0">
                <a:solidFill>
                  <a:schemeClr val="tx2"/>
                </a:solidFill>
                <a:latin typeface="Arial" panose="020B0604020202020204" pitchFamily="34" charset="0"/>
              </a:rPr>
              <a:t>CPE</a:t>
            </a:r>
          </a:p>
        </p:txBody>
      </p:sp>
      <p:pic>
        <p:nvPicPr>
          <p:cNvPr id="3" name="Credit Tab BG">
            <a:extLst>
              <a:ext uri="{FF2B5EF4-FFF2-40B4-BE49-F238E27FC236}">
                <a16:creationId xmlns:a16="http://schemas.microsoft.com/office/drawing/2014/main" id="{E0D98ABE-7541-1DB7-1226-A01B0D87366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6057" y="661122"/>
            <a:ext cx="1688098" cy="4102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4F504C-C3B5-2A51-34C6-19CE56EAC29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757064" y="6467635"/>
            <a:ext cx="2160429" cy="199376"/>
          </a:xfrm>
          <a:prstGeom prst="rect">
            <a:avLst/>
          </a:prstGeom>
        </p:spPr>
      </p:pic>
      <p:pic>
        <p:nvPicPr>
          <p:cNvPr id="13" name="Credit Tab BG">
            <a:extLst>
              <a:ext uri="{FF2B5EF4-FFF2-40B4-BE49-F238E27FC236}">
                <a16:creationId xmlns:a16="http://schemas.microsoft.com/office/drawing/2014/main" id="{F76557BB-B0C4-1803-823A-F5EB766C47B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1564" y="661122"/>
            <a:ext cx="1688098" cy="410272"/>
          </a:xfrm>
          <a:prstGeom prst="rect">
            <a:avLst/>
          </a:prstGeom>
        </p:spPr>
      </p:pic>
      <p:sp>
        <p:nvSpPr>
          <p:cNvPr id="8" name="Credit Type">
            <a:extLst>
              <a:ext uri="{FF2B5EF4-FFF2-40B4-BE49-F238E27FC236}">
                <a16:creationId xmlns:a16="http://schemas.microsoft.com/office/drawing/2014/main" id="{29576091-0F54-EC9A-0310-D8CDD8322B31}"/>
              </a:ext>
            </a:extLst>
          </p:cNvPr>
          <p:cNvSpPr txBox="1"/>
          <p:nvPr userDrawn="1"/>
        </p:nvSpPr>
        <p:spPr>
          <a:xfrm>
            <a:off x="10289628" y="689939"/>
            <a:ext cx="178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0">
                <a:solidFill>
                  <a:srgbClr val="054AA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CME/CNE/CPE</a:t>
            </a:r>
          </a:p>
        </p:txBody>
      </p:sp>
    </p:spTree>
    <p:extLst>
      <p:ext uri="{BB962C8B-B14F-4D97-AF65-F5344CB8AC3E}">
        <p14:creationId xmlns:p14="http://schemas.microsoft.com/office/powerpoint/2010/main" val="113955822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929063C-EFE6-B016-9DE0-130DF44002D2}"/>
              </a:ext>
            </a:extLst>
          </p:cNvPr>
          <p:cNvSpPr/>
          <p:nvPr userDrawn="1"/>
        </p:nvSpPr>
        <p:spPr>
          <a:xfrm>
            <a:off x="920414" y="1085335"/>
            <a:ext cx="11271585" cy="5772665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005DC1">
                  <a:alpha val="38445"/>
                </a:srgbClr>
              </a:gs>
            </a:gsLst>
            <a:lin ang="108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80" name="bg object 19">
            <a:extLst>
              <a:ext uri="{FF2B5EF4-FFF2-40B4-BE49-F238E27FC236}">
                <a16:creationId xmlns:a16="http://schemas.microsoft.com/office/drawing/2014/main" id="{38258029-C805-C023-1856-B1BABF339CB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28002" y="427004"/>
            <a:ext cx="1469191" cy="398557"/>
          </a:xfrm>
          <a:prstGeom prst="rect">
            <a:avLst/>
          </a:prstGeom>
        </p:spPr>
      </p:pic>
      <p:pic>
        <p:nvPicPr>
          <p:cNvPr id="5181" name="bg object 20">
            <a:extLst>
              <a:ext uri="{FF2B5EF4-FFF2-40B4-BE49-F238E27FC236}">
                <a16:creationId xmlns:a16="http://schemas.microsoft.com/office/drawing/2014/main" id="{CC22BCA4-7B76-37DA-12B1-893606942A6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05719" y="422967"/>
            <a:ext cx="1709400" cy="429428"/>
          </a:xfrm>
          <a:prstGeom prst="rect">
            <a:avLst/>
          </a:prstGeom>
        </p:spPr>
      </p:pic>
      <p:grpSp>
        <p:nvGrpSpPr>
          <p:cNvPr id="5188" name="Group 5187">
            <a:extLst>
              <a:ext uri="{FF2B5EF4-FFF2-40B4-BE49-F238E27FC236}">
                <a16:creationId xmlns:a16="http://schemas.microsoft.com/office/drawing/2014/main" id="{EFFF034E-CD39-8858-DCD2-049780EC51EC}"/>
              </a:ext>
            </a:extLst>
          </p:cNvPr>
          <p:cNvGrpSpPr/>
          <p:nvPr/>
        </p:nvGrpSpPr>
        <p:grpSpPr>
          <a:xfrm>
            <a:off x="396609" y="1812846"/>
            <a:ext cx="495759" cy="533748"/>
            <a:chOff x="396607" y="1812845"/>
            <a:chExt cx="495759" cy="533748"/>
          </a:xfrm>
        </p:grpSpPr>
        <p:cxnSp>
          <p:nvCxnSpPr>
            <p:cNvPr id="5185" name="Straight Connector 5184">
              <a:extLst>
                <a:ext uri="{FF2B5EF4-FFF2-40B4-BE49-F238E27FC236}">
                  <a16:creationId xmlns:a16="http://schemas.microsoft.com/office/drawing/2014/main" id="{AD34514E-B839-30A1-856E-4C32B88D8B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6607" y="1812845"/>
              <a:ext cx="49575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7" name="Straight Connector 5186">
              <a:extLst>
                <a:ext uri="{FF2B5EF4-FFF2-40B4-BE49-F238E27FC236}">
                  <a16:creationId xmlns:a16="http://schemas.microsoft.com/office/drawing/2014/main" id="{B17CA9E0-3323-5B9D-3CA8-6474F57146C4}"/>
                </a:ext>
              </a:extLst>
            </p:cNvPr>
            <p:cNvCxnSpPr>
              <a:cxnSpLocks/>
            </p:cNvCxnSpPr>
            <p:nvPr/>
          </p:nvCxnSpPr>
          <p:spPr>
            <a:xfrm>
              <a:off x="396607" y="1812845"/>
              <a:ext cx="0" cy="5337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89" name="TextBox 5188">
            <a:extLst>
              <a:ext uri="{FF2B5EF4-FFF2-40B4-BE49-F238E27FC236}">
                <a16:creationId xmlns:a16="http://schemas.microsoft.com/office/drawing/2014/main" id="{5BD52119-2805-F93F-33C6-17946103A962}"/>
              </a:ext>
            </a:extLst>
          </p:cNvPr>
          <p:cNvSpPr txBox="1"/>
          <p:nvPr/>
        </p:nvSpPr>
        <p:spPr>
          <a:xfrm>
            <a:off x="414969" y="439522"/>
            <a:ext cx="4786761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1"/>
              <a:t>ESMO 2024 Industry Satellite Symposium</a:t>
            </a:r>
          </a:p>
        </p:txBody>
      </p:sp>
      <p:pic>
        <p:nvPicPr>
          <p:cNvPr id="4" name="bg object 19">
            <a:extLst>
              <a:ext uri="{FF2B5EF4-FFF2-40B4-BE49-F238E27FC236}">
                <a16:creationId xmlns:a16="http://schemas.microsoft.com/office/drawing/2014/main" id="{B60BCA53-9282-C71A-2316-DAE861E91F4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28002" y="427004"/>
            <a:ext cx="1469191" cy="398557"/>
          </a:xfrm>
          <a:prstGeom prst="rect">
            <a:avLst/>
          </a:prstGeom>
        </p:spPr>
      </p:pic>
      <p:pic>
        <p:nvPicPr>
          <p:cNvPr id="5" name="bg object 20">
            <a:extLst>
              <a:ext uri="{FF2B5EF4-FFF2-40B4-BE49-F238E27FC236}">
                <a16:creationId xmlns:a16="http://schemas.microsoft.com/office/drawing/2014/main" id="{F53E45D6-16F4-F795-D611-307A1C5C29D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05719" y="422967"/>
            <a:ext cx="1709400" cy="4294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8AD8239-ABFB-5A23-3115-D8A44E51868B}"/>
              </a:ext>
            </a:extLst>
          </p:cNvPr>
          <p:cNvGrpSpPr/>
          <p:nvPr/>
        </p:nvGrpSpPr>
        <p:grpSpPr>
          <a:xfrm>
            <a:off x="396609" y="1812846"/>
            <a:ext cx="495759" cy="533748"/>
            <a:chOff x="396607" y="1812845"/>
            <a:chExt cx="495759" cy="53374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1B762F9-9BD5-8B22-FCE7-845413D252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6607" y="1812845"/>
              <a:ext cx="49575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312F3FC-51FD-B001-93FE-EBE405510C29}"/>
                </a:ext>
              </a:extLst>
            </p:cNvPr>
            <p:cNvCxnSpPr>
              <a:cxnSpLocks/>
            </p:cNvCxnSpPr>
            <p:nvPr/>
          </p:nvCxnSpPr>
          <p:spPr>
            <a:xfrm>
              <a:off x="396607" y="1812845"/>
              <a:ext cx="0" cy="5337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 descr="A x-ray of a person's chest&#10;&#10;Description automatically generated">
            <a:extLst>
              <a:ext uri="{FF2B5EF4-FFF2-40B4-BE49-F238E27FC236}">
                <a16:creationId xmlns:a16="http://schemas.microsoft.com/office/drawing/2014/main" id="{70D41FF8-54CD-10DD-7C3D-978DCF3D83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10185" b="29090"/>
          <a:stretch/>
        </p:blipFill>
        <p:spPr>
          <a:xfrm>
            <a:off x="0" y="1095274"/>
            <a:ext cx="5269491" cy="57627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3F094A5-8D39-0369-5B8F-FF282EA0889B}"/>
              </a:ext>
            </a:extLst>
          </p:cNvPr>
          <p:cNvSpPr/>
          <p:nvPr userDrawn="1"/>
        </p:nvSpPr>
        <p:spPr>
          <a:xfrm>
            <a:off x="629554" y="2079720"/>
            <a:ext cx="10970631" cy="3931920"/>
          </a:xfrm>
          <a:prstGeom prst="rect">
            <a:avLst/>
          </a:prstGeom>
          <a:gradFill>
            <a:gsLst>
              <a:gs pos="56000">
                <a:srgbClr val="6650A4">
                  <a:alpha val="91063"/>
                </a:srgbClr>
              </a:gs>
              <a:gs pos="0">
                <a:srgbClr val="ED3E7D"/>
              </a:gs>
              <a:gs pos="100000">
                <a:srgbClr val="005DC1">
                  <a:alpha val="38445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179" name="Picture 5178">
            <a:extLst>
              <a:ext uri="{FF2B5EF4-FFF2-40B4-BE49-F238E27FC236}">
                <a16:creationId xmlns:a16="http://schemas.microsoft.com/office/drawing/2014/main" id="{67FAC82B-01A8-823E-A4A0-7520C0B23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657" y="1897084"/>
            <a:ext cx="11380427" cy="4378636"/>
          </a:xfrm>
          <a:prstGeom prst="rect">
            <a:avLst/>
          </a:prstGeom>
        </p:spPr>
      </p:pic>
      <p:sp>
        <p:nvSpPr>
          <p:cNvPr id="5192" name="TextBox 5191">
            <a:extLst>
              <a:ext uri="{FF2B5EF4-FFF2-40B4-BE49-F238E27FC236}">
                <a16:creationId xmlns:a16="http://schemas.microsoft.com/office/drawing/2014/main" id="{9795E474-2D99-D697-40A5-E949B4647612}"/>
              </a:ext>
            </a:extLst>
          </p:cNvPr>
          <p:cNvSpPr txBox="1"/>
          <p:nvPr/>
        </p:nvSpPr>
        <p:spPr>
          <a:xfrm>
            <a:off x="5992217" y="2435386"/>
            <a:ext cx="562290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800">
                <a:solidFill>
                  <a:schemeClr val="bg2"/>
                </a:solidFill>
              </a:rPr>
              <a:t>Treatment Strategies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and Sequencing After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CDK/4/6 Inhibitors for</a:t>
            </a:r>
            <a:br>
              <a:rPr lang="en-US" sz="3800">
                <a:solidFill>
                  <a:schemeClr val="bg2"/>
                </a:solidFill>
              </a:rPr>
            </a:br>
            <a:r>
              <a:rPr lang="en-US" sz="3800">
                <a:solidFill>
                  <a:schemeClr val="bg2"/>
                </a:solidFill>
              </a:rPr>
              <a:t>Patients </a:t>
            </a:r>
            <a:r>
              <a:rPr lang="en-US" sz="3800">
                <a:solidFill>
                  <a:schemeClr val="bg1"/>
                </a:solidFill>
              </a:rPr>
              <a:t>with ER+/HER2</a:t>
            </a:r>
          </a:p>
          <a:p>
            <a:pPr lvl="0"/>
            <a:r>
              <a:rPr lang="en-US" sz="3800">
                <a:solidFill>
                  <a:schemeClr val="bg1"/>
                </a:solidFill>
              </a:rPr>
              <a:t>– Advanced</a:t>
            </a:r>
          </a:p>
          <a:p>
            <a:endParaRPr lang="en-GB" sz="3800">
              <a:solidFill>
                <a:schemeClr val="bg2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86DDFAA-AA2C-95F4-5F36-219C54CCCAB5}"/>
              </a:ext>
            </a:extLst>
          </p:cNvPr>
          <p:cNvCxnSpPr>
            <a:cxnSpLocks/>
          </p:cNvCxnSpPr>
          <p:nvPr userDrawn="1"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rgbClr val="EC3E7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253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">
    <p:bg>
      <p:bgPr>
        <a:gradFill flip="none" rotWithShape="1">
          <a:gsLst>
            <a:gs pos="100000">
              <a:srgbClr val="1D1D1D">
                <a:alpha val="13000"/>
              </a:srgbClr>
            </a:gs>
            <a:gs pos="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E0262F8-C73F-2A9C-9E1E-53E9BADC38A3}"/>
              </a:ext>
            </a:extLst>
          </p:cNvPr>
          <p:cNvSpPr/>
          <p:nvPr/>
        </p:nvSpPr>
        <p:spPr>
          <a:xfrm>
            <a:off x="0" y="0"/>
            <a:ext cx="12192000" cy="10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pic>
        <p:nvPicPr>
          <p:cNvPr id="3" name="Picture 2" descr="A x-ray of a person's chest&#10;&#10;Description automatically generated">
            <a:extLst>
              <a:ext uri="{FF2B5EF4-FFF2-40B4-BE49-F238E27FC236}">
                <a16:creationId xmlns:a16="http://schemas.microsoft.com/office/drawing/2014/main" id="{481F2514-2D4D-C7D4-1A6F-320DF4B140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10185" b="29090"/>
          <a:stretch/>
        </p:blipFill>
        <p:spPr>
          <a:xfrm>
            <a:off x="1032066" y="2506062"/>
            <a:ext cx="5269491" cy="57627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B8E16E0-96C6-BD04-F426-6543F56B9E93}"/>
              </a:ext>
            </a:extLst>
          </p:cNvPr>
          <p:cNvSpPr txBox="1"/>
          <p:nvPr/>
        </p:nvSpPr>
        <p:spPr>
          <a:xfrm>
            <a:off x="414969" y="363322"/>
            <a:ext cx="4182433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0"/>
              <a:t>ESMO Industry Satellite Symposium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05F613-40E9-F3DB-406D-5F9E6F0B763E}"/>
              </a:ext>
            </a:extLst>
          </p:cNvPr>
          <p:cNvSpPr/>
          <p:nvPr/>
        </p:nvSpPr>
        <p:spPr>
          <a:xfrm>
            <a:off x="0" y="0"/>
            <a:ext cx="12192000" cy="10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1D0459-8DB7-3330-70C0-BC3D56A223E3}"/>
              </a:ext>
            </a:extLst>
          </p:cNvPr>
          <p:cNvSpPr txBox="1"/>
          <p:nvPr/>
        </p:nvSpPr>
        <p:spPr>
          <a:xfrm>
            <a:off x="414967" y="363322"/>
            <a:ext cx="4701039" cy="361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51" b="0"/>
              <a:t>ESMO 2024 Industry Satellite Symposium</a:t>
            </a:r>
          </a:p>
        </p:txBody>
      </p:sp>
      <p:pic>
        <p:nvPicPr>
          <p:cNvPr id="35" name="bg object 19">
            <a:extLst>
              <a:ext uri="{FF2B5EF4-FFF2-40B4-BE49-F238E27FC236}">
                <a16:creationId xmlns:a16="http://schemas.microsoft.com/office/drawing/2014/main" id="{2745D655-5529-C4E2-D013-36D5A00B8B0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18502" y="325404"/>
            <a:ext cx="1469191" cy="398557"/>
          </a:xfrm>
          <a:prstGeom prst="rect">
            <a:avLst/>
          </a:prstGeom>
        </p:spPr>
      </p:pic>
      <p:pic>
        <p:nvPicPr>
          <p:cNvPr id="36" name="bg object 20">
            <a:extLst>
              <a:ext uri="{FF2B5EF4-FFF2-40B4-BE49-F238E27FC236}">
                <a16:creationId xmlns:a16="http://schemas.microsoft.com/office/drawing/2014/main" id="{336B3BE8-ECC6-BFB0-7989-12A2D9EAC570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6219" y="321367"/>
            <a:ext cx="1709400" cy="429428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1975DA1-9F66-B3EF-B83D-74E9094A2449}"/>
              </a:ext>
            </a:extLst>
          </p:cNvPr>
          <p:cNvSpPr/>
          <p:nvPr/>
        </p:nvSpPr>
        <p:spPr>
          <a:xfrm>
            <a:off x="2235201" y="1968515"/>
            <a:ext cx="9585327" cy="3908412"/>
          </a:xfrm>
          <a:prstGeom prst="roundRect">
            <a:avLst>
              <a:gd name="adj" fmla="val 6443"/>
            </a:avLst>
          </a:prstGeom>
          <a:gradFill>
            <a:gsLst>
              <a:gs pos="0">
                <a:schemeClr val="tx2">
                  <a:alpha val="0"/>
                </a:schemeClr>
              </a:gs>
              <a:gs pos="0">
                <a:schemeClr val="bg1">
                  <a:alpha val="3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637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43ABC073-D17B-0CEA-CCF1-46CB3203F6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591" y="3600588"/>
            <a:ext cx="5617407" cy="492443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7CC12EA4-D21C-7EDB-001D-110CF564BA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16006" y="4233114"/>
            <a:ext cx="561740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pic>
        <p:nvPicPr>
          <p:cNvPr id="22" name="bg object 19">
            <a:extLst>
              <a:ext uri="{FF2B5EF4-FFF2-40B4-BE49-F238E27FC236}">
                <a16:creationId xmlns:a16="http://schemas.microsoft.com/office/drawing/2014/main" id="{43175231-5A57-8D56-EA62-E0BBFF89EA6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18502" y="325404"/>
            <a:ext cx="1469191" cy="398557"/>
          </a:xfrm>
          <a:prstGeom prst="rect">
            <a:avLst/>
          </a:prstGeom>
        </p:spPr>
      </p:pic>
      <p:pic>
        <p:nvPicPr>
          <p:cNvPr id="24" name="bg object 20">
            <a:extLst>
              <a:ext uri="{FF2B5EF4-FFF2-40B4-BE49-F238E27FC236}">
                <a16:creationId xmlns:a16="http://schemas.microsoft.com/office/drawing/2014/main" id="{B80DCBB9-E6EA-A582-30B2-C3EE413A60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096219" y="321367"/>
            <a:ext cx="1709400" cy="429428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400BF7F-4AB7-3104-D5A3-888BB305661D}"/>
              </a:ext>
            </a:extLst>
          </p:cNvPr>
          <p:cNvCxnSpPr>
            <a:cxnSpLocks/>
          </p:cNvCxnSpPr>
          <p:nvPr/>
        </p:nvCxnSpPr>
        <p:spPr>
          <a:xfrm flipH="1">
            <a:off x="0" y="109527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34E88F9-599F-1BEE-F8C2-16D58E084D29}"/>
              </a:ext>
            </a:extLst>
          </p:cNvPr>
          <p:cNvSpPr txBox="1"/>
          <p:nvPr userDrawn="1"/>
        </p:nvSpPr>
        <p:spPr>
          <a:xfrm>
            <a:off x="2971800" y="3304408"/>
            <a:ext cx="6152606" cy="353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3F3F3F"/>
                </a:solidFill>
                <a:effectLst/>
                <a:latin typeface="Helvetica" pitchFamily="2" charset="0"/>
              </a:rPr>
              <a:t>https://www.abcsg.org/en/abcsg-studien/studies-open-for-enrollment/abcsg-62-cambria-2-2/abcsg-62-cambria-2-studiendetails/</a:t>
            </a:r>
          </a:p>
        </p:txBody>
      </p:sp>
    </p:spTree>
    <p:extLst>
      <p:ext uri="{BB962C8B-B14F-4D97-AF65-F5344CB8AC3E}">
        <p14:creationId xmlns:p14="http://schemas.microsoft.com/office/powerpoint/2010/main" val="2562118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 +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814"/>
            <a:ext cx="10515600" cy="69632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8200" y="2373021"/>
            <a:ext cx="10515600" cy="3238407"/>
          </a:xfrm>
        </p:spPr>
        <p:txBody>
          <a:bodyPr numCol="3" spcCol="274320"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623831"/>
            <a:ext cx="10515600" cy="552839"/>
          </a:xfrm>
        </p:spPr>
        <p:txBody>
          <a:bodyPr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sz="2700" baseline="0">
                <a:solidFill>
                  <a:schemeClr val="accent1"/>
                </a:solidFill>
              </a:defRPr>
            </a:lvl1pPr>
            <a:lvl2pPr>
              <a:defRPr sz="3600">
                <a:solidFill>
                  <a:schemeClr val="accent1">
                    <a:lumMod val="40000"/>
                    <a:lumOff val="60000"/>
                  </a:schemeClr>
                </a:solidFill>
              </a:defRPr>
            </a:lvl2pPr>
            <a:lvl3pPr>
              <a:defRPr sz="3600">
                <a:solidFill>
                  <a:schemeClr val="accent1">
                    <a:lumMod val="40000"/>
                    <a:lumOff val="60000"/>
                  </a:schemeClr>
                </a:solidFill>
              </a:defRPr>
            </a:lvl3pPr>
            <a:lvl4pPr>
              <a:defRPr sz="3600">
                <a:solidFill>
                  <a:schemeClr val="accent1">
                    <a:lumMod val="40000"/>
                    <a:lumOff val="60000"/>
                  </a:schemeClr>
                </a:solidFill>
              </a:defRPr>
            </a:lvl4pPr>
            <a:lvl5pPr>
              <a:defRPr sz="3600">
                <a:solidFill>
                  <a:schemeClr val="accent1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/>
              <a:t>Insert Subhead</a:t>
            </a:r>
          </a:p>
        </p:txBody>
      </p:sp>
    </p:spTree>
    <p:extLst>
      <p:ext uri="{BB962C8B-B14F-4D97-AF65-F5344CB8AC3E}">
        <p14:creationId xmlns:p14="http://schemas.microsoft.com/office/powerpoint/2010/main" val="69752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344178B-48F0-8284-1E63-50FCE04AE3E4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AF475EF-74E0-C41A-C794-6DB03C5D13C5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33" name="bg object 19">
              <a:extLst>
                <a:ext uri="{FF2B5EF4-FFF2-40B4-BE49-F238E27FC236}">
                  <a16:creationId xmlns:a16="http://schemas.microsoft.com/office/drawing/2014/main" id="{27A5A5B3-8A04-8194-886B-8548D4AC9E7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34" name="bg object 20">
              <a:extLst>
                <a:ext uri="{FF2B5EF4-FFF2-40B4-BE49-F238E27FC236}">
                  <a16:creationId xmlns:a16="http://schemas.microsoft.com/office/drawing/2014/main" id="{8C1F8E46-6D3E-6FD0-CCF1-4AFDBA6984D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D4C35E-2A07-7CB4-0F27-C45E5EF804C8}"/>
              </a:ext>
            </a:extLst>
          </p:cNvPr>
          <p:cNvSpPr/>
          <p:nvPr/>
        </p:nvSpPr>
        <p:spPr>
          <a:xfrm>
            <a:off x="3883511" y="1304931"/>
            <a:ext cx="7707127" cy="3373200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5E01AB0-5C05-9042-BA0D-4D7B042291EB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A19CFF3-ECF7-C2EB-BEB1-0056AB86B7D7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7" name="bg object 19">
              <a:extLst>
                <a:ext uri="{FF2B5EF4-FFF2-40B4-BE49-F238E27FC236}">
                  <a16:creationId xmlns:a16="http://schemas.microsoft.com/office/drawing/2014/main" id="{F3E1BB2A-086D-4FB7-CCB6-0088C1F1E39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16" name="bg object 20">
              <a:extLst>
                <a:ext uri="{FF2B5EF4-FFF2-40B4-BE49-F238E27FC236}">
                  <a16:creationId xmlns:a16="http://schemas.microsoft.com/office/drawing/2014/main" id="{CFD4CFD3-AE6D-90D3-47B3-F5C1C0AFD49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341E018-2527-AABB-D987-541C32E21EE3}"/>
              </a:ext>
            </a:extLst>
          </p:cNvPr>
          <p:cNvSpPr/>
          <p:nvPr/>
        </p:nvSpPr>
        <p:spPr>
          <a:xfrm>
            <a:off x="3883511" y="1304929"/>
            <a:ext cx="7707127" cy="3381371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24B80FC6-CACC-834D-C38E-577CDD107A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52338" y="2175655"/>
            <a:ext cx="8034367" cy="1107996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600">
                <a:solidFill>
                  <a:schemeClr val="tx2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70645CF5-F11D-B16C-669F-D0539C39E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2338" y="3433625"/>
            <a:ext cx="803436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Picture 2" descr="A x-ray of a person's chest&#10;&#10;Description automatically generated">
            <a:extLst>
              <a:ext uri="{FF2B5EF4-FFF2-40B4-BE49-F238E27FC236}">
                <a16:creationId xmlns:a16="http://schemas.microsoft.com/office/drawing/2014/main" id="{1504950D-69BE-E916-0F6D-00AB2D7A73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21397" b="22847"/>
          <a:stretch/>
        </p:blipFill>
        <p:spPr>
          <a:xfrm>
            <a:off x="0" y="1304929"/>
            <a:ext cx="3359375" cy="3373200"/>
          </a:xfrm>
          <a:prstGeom prst="rect">
            <a:avLst/>
          </a:prstGeom>
        </p:spPr>
      </p:pic>
      <p:pic>
        <p:nvPicPr>
          <p:cNvPr id="4" name="Picture 3" descr="A x-ray of a person's chest&#10;&#10;Description automatically generated">
            <a:extLst>
              <a:ext uri="{FF2B5EF4-FFF2-40B4-BE49-F238E27FC236}">
                <a16:creationId xmlns:a16="http://schemas.microsoft.com/office/drawing/2014/main" id="{31B3A5B2-EDA6-0622-6BF1-6CBF7F308F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3" t="21397" b="22847"/>
          <a:stretch/>
        </p:blipFill>
        <p:spPr>
          <a:xfrm>
            <a:off x="0" y="1304929"/>
            <a:ext cx="3359375" cy="3373200"/>
          </a:xfrm>
          <a:prstGeom prst="rect">
            <a:avLst/>
          </a:prstGeom>
        </p:spPr>
      </p:pic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9BF41EC-A3BB-9D41-43B5-284A103C877C}"/>
              </a:ext>
            </a:extLst>
          </p:cNvPr>
          <p:cNvCxnSpPr>
            <a:cxnSpLocks/>
          </p:cNvCxnSpPr>
          <p:nvPr/>
        </p:nvCxnSpPr>
        <p:spPr>
          <a:xfrm flipH="1">
            <a:off x="-9938" y="4670952"/>
            <a:ext cx="107569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C1FDA778-F3B5-0E6B-A16F-4C47593E93D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0964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Slide">
    <p:bg>
      <p:bgPr>
        <a:gradFill flip="none" rotWithShape="1">
          <a:gsLst>
            <a:gs pos="86000">
              <a:srgbClr val="F7B2CB"/>
            </a:gs>
            <a:gs pos="76000">
              <a:srgbClr val="FBD8E5"/>
            </a:gs>
            <a:gs pos="43000">
              <a:schemeClr val="bg1"/>
            </a:gs>
            <a:gs pos="95000">
              <a:srgbClr val="F381AA"/>
            </a:gs>
            <a:gs pos="100000">
              <a:srgbClr val="F16F9E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3D4C35E-2A07-7CB4-0F27-C45E5EF804C8}"/>
              </a:ext>
            </a:extLst>
          </p:cNvPr>
          <p:cNvSpPr/>
          <p:nvPr/>
        </p:nvSpPr>
        <p:spPr>
          <a:xfrm>
            <a:off x="0" y="1304931"/>
            <a:ext cx="11590637" cy="3373200"/>
          </a:xfrm>
          <a:prstGeom prst="round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0">
                <a:srgbClr val="FFFFFF">
                  <a:alpha val="3000"/>
                </a:srgbClr>
              </a:gs>
              <a:gs pos="100000">
                <a:srgbClr val="FFFFFF"/>
              </a:gs>
            </a:gsLst>
            <a:lin ang="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7" name="Picture 6" descr="A person's chest with a flower in the center&#10;&#10;AI-generated content may be incorrect.">
            <a:extLst>
              <a:ext uri="{FF2B5EF4-FFF2-40B4-BE49-F238E27FC236}">
                <a16:creationId xmlns:a16="http://schemas.microsoft.com/office/drawing/2014/main" id="{12B8E5D0-4A34-EF73-BFE5-BEC5BE5AAA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l="41211" t="37768" r="14464" b="31296"/>
          <a:stretch>
            <a:fillRect/>
          </a:stretch>
        </p:blipFill>
        <p:spPr>
          <a:xfrm>
            <a:off x="0" y="1308193"/>
            <a:ext cx="3005257" cy="337059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344178B-48F0-8284-1E63-50FCE04AE3E4}"/>
              </a:ext>
            </a:extLst>
          </p:cNvPr>
          <p:cNvGrpSpPr/>
          <p:nvPr/>
        </p:nvGrpSpPr>
        <p:grpSpPr>
          <a:xfrm>
            <a:off x="0" y="6061557"/>
            <a:ext cx="12192000" cy="796444"/>
            <a:chOff x="0" y="6061556"/>
            <a:chExt cx="12192000" cy="796444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AAF475EF-74E0-C41A-C794-6DB03C5D13C5}"/>
                </a:ext>
              </a:extLst>
            </p:cNvPr>
            <p:cNvSpPr/>
            <p:nvPr/>
          </p:nvSpPr>
          <p:spPr>
            <a:xfrm>
              <a:off x="0" y="6061556"/>
              <a:ext cx="12192000" cy="796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637"/>
            </a:p>
          </p:txBody>
        </p:sp>
        <p:pic>
          <p:nvPicPr>
            <p:cNvPr id="33" name="bg object 19">
              <a:extLst>
                <a:ext uri="{FF2B5EF4-FFF2-40B4-BE49-F238E27FC236}">
                  <a16:creationId xmlns:a16="http://schemas.microsoft.com/office/drawing/2014/main" id="{27A5A5B3-8A04-8194-886B-8548D4AC9E7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33407" y="6259959"/>
              <a:ext cx="1469191" cy="398557"/>
            </a:xfrm>
            <a:prstGeom prst="rect">
              <a:avLst/>
            </a:prstGeom>
          </p:spPr>
        </p:pic>
        <p:pic>
          <p:nvPicPr>
            <p:cNvPr id="34" name="bg object 20">
              <a:extLst>
                <a:ext uri="{FF2B5EF4-FFF2-40B4-BE49-F238E27FC236}">
                  <a16:creationId xmlns:a16="http://schemas.microsoft.com/office/drawing/2014/main" id="{8C1F8E46-6D3E-6FD0-CCF1-4AFDBA6984DA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11125" y="6255923"/>
              <a:ext cx="1709400" cy="429428"/>
            </a:xfrm>
            <a:prstGeom prst="rect">
              <a:avLst/>
            </a:prstGeom>
          </p:spPr>
        </p:pic>
      </p:grp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CE66C47-12E4-E113-EEE0-9B82C5DF59AF}"/>
              </a:ext>
            </a:extLst>
          </p:cNvPr>
          <p:cNvCxnSpPr>
            <a:cxnSpLocks/>
          </p:cNvCxnSpPr>
          <p:nvPr/>
        </p:nvCxnSpPr>
        <p:spPr>
          <a:xfrm flipH="1">
            <a:off x="0" y="4667371"/>
            <a:ext cx="10853629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rgbClr val="EC3E7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8E1D09B-D700-0A10-D33B-C46937D304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52338" y="2175655"/>
            <a:ext cx="8034367" cy="1107996"/>
          </a:xfrm>
          <a:noFill/>
        </p:spPr>
        <p:txBody>
          <a:bodyPr anchor="b">
            <a:spAutoFit/>
          </a:bodyPr>
          <a:lstStyle>
            <a:lvl1pPr marL="0" indent="0">
              <a:buNone/>
              <a:defRPr sz="3600" baseline="0">
                <a:solidFill>
                  <a:srgbClr val="005DC1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5E8E04B5-AA53-D3C8-47C9-BFCFCD4E50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052338" y="3433625"/>
            <a:ext cx="8034367" cy="370071"/>
          </a:xfrm>
          <a:noFill/>
        </p:spPr>
        <p:txBody>
          <a:bodyPr anchor="t"/>
          <a:lstStyle>
            <a:lvl1pPr marL="0" indent="0">
              <a:buNone/>
              <a:defRPr sz="2000">
                <a:solidFill>
                  <a:srgbClr val="ED3E7D"/>
                </a:solidFill>
                <a:latin typeface="+mn-lt"/>
              </a:defRPr>
            </a:lvl1pPr>
            <a:lvl2pPr marL="263519" indent="0">
              <a:buNone/>
              <a:defRPr>
                <a:solidFill>
                  <a:schemeClr val="bg1"/>
                </a:solidFill>
                <a:latin typeface="+mn-lt"/>
              </a:defRPr>
            </a:lvl2pPr>
            <a:lvl3pPr marL="536561" indent="0">
              <a:buNone/>
              <a:defRPr>
                <a:solidFill>
                  <a:schemeClr val="bg1"/>
                </a:solidFill>
                <a:latin typeface="+mn-lt"/>
              </a:defRPr>
            </a:lvl3pPr>
            <a:lvl4pPr marL="811193" indent="0">
              <a:buNone/>
              <a:defRPr>
                <a:solidFill>
                  <a:schemeClr val="bg1"/>
                </a:solidFill>
                <a:latin typeface="+mn-lt"/>
              </a:defRPr>
            </a:lvl4pPr>
            <a:lvl5pPr marL="1074712" indent="0">
              <a:buNone/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2193D51-2B3F-757A-1F0A-9713997BA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7286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CONTEN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08842CBD-8A58-2B50-A287-2A2542515A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6520960"/>
            <a:ext cx="11260685" cy="110800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FBFB299-3914-33E7-7EA1-BF52CAA3E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304926"/>
            <a:ext cx="11282202" cy="45846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buClr>
                <a:srgbClr val="ED3E7D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buClr>
                <a:srgbClr val="ED3E7D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buClr>
                <a:srgbClr val="ED3E7D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buClr>
                <a:srgbClr val="ED3E7D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buClr>
                <a:srgbClr val="ED3E7D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35994251-4550-1175-6379-EA73130E7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059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CONTENT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08842CBD-8A58-2B50-A287-2A2542515A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6" y="6507109"/>
            <a:ext cx="11293379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FBFB299-3914-33E7-7EA1-BF52CAA3E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453" y="1304926"/>
            <a:ext cx="11284499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itle 10">
            <a:extLst>
              <a:ext uri="{FF2B5EF4-FFF2-40B4-BE49-F238E27FC236}">
                <a16:creationId xmlns:a16="http://schemas.microsoft.com/office/drawing/2014/main" id="{F888624C-7228-B385-A94E-40AA3B362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146" y="195919"/>
            <a:ext cx="11293379" cy="7482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956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lling Answ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FCACD5-E28C-0BA8-1538-F7D3041F1C1F}"/>
              </a:ext>
            </a:extLst>
          </p:cNvPr>
          <p:cNvSpPr/>
          <p:nvPr userDrawn="1"/>
        </p:nvSpPr>
        <p:spPr>
          <a:xfrm>
            <a:off x="8067675" y="1097280"/>
            <a:ext cx="4124325" cy="5760720"/>
          </a:xfrm>
          <a:prstGeom prst="rect">
            <a:avLst/>
          </a:prstGeom>
          <a:solidFill>
            <a:srgbClr val="FFF7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EDD6D4BC-6F09-8749-0F1D-49F9E58972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20960"/>
            <a:ext cx="8100000" cy="110800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44876C-87A4-6CC3-F3BD-C98325895E9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39750" y="1403351"/>
            <a:ext cx="7527926" cy="44735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Aft>
                <a:spcPts val="1200"/>
              </a:spcAft>
              <a:defRPr sz="240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 sz="2000">
                <a:solidFill>
                  <a:schemeClr val="tx1"/>
                </a:solidFill>
              </a:defRPr>
            </a:lvl2pPr>
            <a:lvl3pPr>
              <a:spcAft>
                <a:spcPts val="1200"/>
              </a:spcAft>
              <a:defRPr sz="1800">
                <a:solidFill>
                  <a:schemeClr val="tx1"/>
                </a:solidFill>
              </a:defRPr>
            </a:lvl3pPr>
            <a:lvl4pPr>
              <a:spcAft>
                <a:spcPts val="1200"/>
              </a:spcAft>
              <a:defRPr sz="1800">
                <a:solidFill>
                  <a:schemeClr val="tx1"/>
                </a:solidFill>
              </a:defRPr>
            </a:lvl4pPr>
            <a:lvl5pPr>
              <a:spcAft>
                <a:spcPts val="12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40F5A73-E57A-0681-C395-003FAC44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A749595-363B-A69F-BE46-6A94BB21FB46}"/>
              </a:ext>
            </a:extLst>
          </p:cNvPr>
          <p:cNvCxnSpPr>
            <a:cxnSpLocks/>
          </p:cNvCxnSpPr>
          <p:nvPr userDrawn="1"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rgbClr val="EC3E7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081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lling Ques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8FCACD5-E28C-0BA8-1538-F7D3041F1C1F}"/>
              </a:ext>
            </a:extLst>
          </p:cNvPr>
          <p:cNvSpPr/>
          <p:nvPr userDrawn="1"/>
        </p:nvSpPr>
        <p:spPr>
          <a:xfrm>
            <a:off x="8688924" y="1097280"/>
            <a:ext cx="3503076" cy="5760720"/>
          </a:xfrm>
          <a:prstGeom prst="rect">
            <a:avLst/>
          </a:prstGeom>
          <a:solidFill>
            <a:srgbClr val="FFF7F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412;p221">
            <a:extLst>
              <a:ext uri="{FF2B5EF4-FFF2-40B4-BE49-F238E27FC236}">
                <a16:creationId xmlns:a16="http://schemas.microsoft.com/office/drawing/2014/main" id="{43B8B518-5AF2-E7D7-F696-194CEB919918}"/>
              </a:ext>
            </a:extLst>
          </p:cNvPr>
          <p:cNvSpPr txBox="1"/>
          <p:nvPr userDrawn="1"/>
        </p:nvSpPr>
        <p:spPr>
          <a:xfrm>
            <a:off x="8828088" y="1889344"/>
            <a:ext cx="3363912" cy="748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E3D7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Please use your</a:t>
            </a:r>
            <a:b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E3D7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EE3D7D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phone to vote </a:t>
            </a:r>
            <a:endParaRPr kumimoji="0" sz="2400" b="0" i="0" u="none" strike="noStrike" kern="0" cap="none" spc="0" normalizeH="0" baseline="0" noProof="0">
              <a:ln>
                <a:noFill/>
              </a:ln>
              <a:solidFill>
                <a:srgbClr val="EE3D7D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Google Shape;413;p221">
            <a:extLst>
              <a:ext uri="{FF2B5EF4-FFF2-40B4-BE49-F238E27FC236}">
                <a16:creationId xmlns:a16="http://schemas.microsoft.com/office/drawing/2014/main" id="{EF72ABF1-A77F-6D9C-E98B-E2814CA7ED2B}"/>
              </a:ext>
            </a:extLst>
          </p:cNvPr>
          <p:cNvSpPr/>
          <p:nvPr userDrawn="1"/>
        </p:nvSpPr>
        <p:spPr>
          <a:xfrm>
            <a:off x="9286365" y="3053215"/>
            <a:ext cx="2364298" cy="2138410"/>
          </a:xfrm>
          <a:prstGeom prst="rect">
            <a:avLst/>
          </a:prstGeom>
          <a:solidFill>
            <a:schemeClr val="lt1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EDD6D4BC-6F09-8749-0F1D-49F9E58972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20960"/>
            <a:ext cx="8100000" cy="110800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44876C-87A4-6CC3-F3BD-C98325895E9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39750" y="1403351"/>
            <a:ext cx="7527926" cy="44735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spcAft>
                <a:spcPts val="1200"/>
              </a:spcAft>
              <a:defRPr sz="2400">
                <a:solidFill>
                  <a:schemeClr val="tx1"/>
                </a:solidFill>
              </a:defRPr>
            </a:lvl1pPr>
            <a:lvl2pPr>
              <a:spcAft>
                <a:spcPts val="1200"/>
              </a:spcAft>
              <a:defRPr sz="2000">
                <a:solidFill>
                  <a:schemeClr val="tx1"/>
                </a:solidFill>
              </a:defRPr>
            </a:lvl2pPr>
            <a:lvl3pPr>
              <a:spcAft>
                <a:spcPts val="1200"/>
              </a:spcAft>
              <a:defRPr sz="1800">
                <a:solidFill>
                  <a:schemeClr val="tx1"/>
                </a:solidFill>
              </a:defRPr>
            </a:lvl3pPr>
            <a:lvl4pPr>
              <a:spcAft>
                <a:spcPts val="1200"/>
              </a:spcAft>
              <a:defRPr sz="1800">
                <a:solidFill>
                  <a:schemeClr val="tx1"/>
                </a:solidFill>
              </a:defRPr>
            </a:lvl4pPr>
            <a:lvl5pPr>
              <a:spcAft>
                <a:spcPts val="120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40F5A73-E57A-0681-C395-003FAC44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E2CF7C-C596-53DA-F56C-FBE7D19991DE}"/>
              </a:ext>
            </a:extLst>
          </p:cNvPr>
          <p:cNvCxnSpPr>
            <a:cxnSpLocks/>
          </p:cNvCxnSpPr>
          <p:nvPr userDrawn="1"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rgbClr val="EC3E7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489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EDD6D4BC-6F09-8749-0F1D-49F9E58972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44876C-87A4-6CC3-F3BD-C98325895E9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37453" y="1403351"/>
            <a:ext cx="11284499" cy="44735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40F5A73-E57A-0681-C395-003FAC44A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3" y="195919"/>
            <a:ext cx="11284499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959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304927"/>
            <a:ext cx="5314888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8"/>
          <p:cNvSpPr>
            <a:spLocks noGrp="1"/>
          </p:cNvSpPr>
          <p:nvPr>
            <p:ph sz="quarter" idx="11"/>
          </p:nvPr>
        </p:nvSpPr>
        <p:spPr>
          <a:xfrm>
            <a:off x="6240525" y="1304927"/>
            <a:ext cx="5580001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0E9A8CC-6402-FC24-47BF-A47F8EA33B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8A4A5FA4-48E8-2B3B-6A2B-4F42C93CC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87954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304926"/>
            <a:ext cx="6034885" cy="457199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1467924-C97E-6C19-CCA9-45F54AA8BC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7DDDD833-FEA8-2AD6-4213-3CE4D7648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17186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8"/>
          <p:cNvSpPr>
            <a:spLocks noGrp="1"/>
          </p:cNvSpPr>
          <p:nvPr>
            <p:ph sz="quarter" idx="11"/>
          </p:nvPr>
        </p:nvSpPr>
        <p:spPr>
          <a:xfrm>
            <a:off x="5520525" y="1304925"/>
            <a:ext cx="6300001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BF88F8B-A59F-4D3E-0C4B-5EB4014B5B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8D87A8B-D284-525A-3060-306291BF9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036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Text + Foot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99084"/>
            <a:ext cx="10515600" cy="586992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8202" y="1788611"/>
            <a:ext cx="10515599" cy="3111381"/>
          </a:xfrm>
        </p:spPr>
        <p:txBody>
          <a:bodyPr numCol="4" spcCol="274320">
            <a:normAutofit/>
          </a:bodyPr>
          <a:lstStyle>
            <a:lvl1pPr marL="0" indent="0">
              <a:lnSpc>
                <a:spcPct val="9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1" y="5874027"/>
            <a:ext cx="7852087" cy="728397"/>
          </a:xfrm>
        </p:spPr>
        <p:txBody>
          <a:bodyPr anchor="t" anchorCtr="0">
            <a:normAutofit/>
          </a:bodyPr>
          <a:lstStyle>
            <a:lvl1pPr>
              <a:lnSpc>
                <a:spcPct val="110000"/>
              </a:lnSpc>
              <a:defRPr sz="11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defRPr sz="15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5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5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5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insert footer content. </a:t>
            </a:r>
          </a:p>
        </p:txBody>
      </p:sp>
    </p:spTree>
    <p:extLst>
      <p:ext uri="{BB962C8B-B14F-4D97-AF65-F5344CB8AC3E}">
        <p14:creationId xmlns:p14="http://schemas.microsoft.com/office/powerpoint/2010/main" val="38918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454" y="1338117"/>
            <a:ext cx="5314889" cy="50050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0525" y="1338117"/>
            <a:ext cx="5580001" cy="50050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200" b="1">
                <a:solidFill>
                  <a:schemeClr val="tx2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Content Placeholder 8"/>
          <p:cNvSpPr>
            <a:spLocks noGrp="1"/>
          </p:cNvSpPr>
          <p:nvPr>
            <p:ph sz="quarter" idx="10"/>
          </p:nvPr>
        </p:nvSpPr>
        <p:spPr>
          <a:xfrm>
            <a:off x="537455" y="1967117"/>
            <a:ext cx="5314888" cy="37824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6" name="Content Placeholder 8"/>
          <p:cNvSpPr>
            <a:spLocks noGrp="1"/>
          </p:cNvSpPr>
          <p:nvPr>
            <p:ph sz="quarter" idx="11"/>
          </p:nvPr>
        </p:nvSpPr>
        <p:spPr>
          <a:xfrm>
            <a:off x="6240525" y="1921397"/>
            <a:ext cx="5580001" cy="378249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6C967DF-4F22-1EEB-9871-B9B8C30408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5937" y="6507109"/>
            <a:ext cx="8100000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13FC568E-C8A0-56FE-01B6-6E883BE64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454" y="195919"/>
            <a:ext cx="11304587" cy="74825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69926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11390B9-B168-9B45-4B69-3FB21FFE35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5936" y="6507109"/>
            <a:ext cx="11293379" cy="124651"/>
          </a:xfr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Footnote</a:t>
            </a:r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CBBDBF6-CD19-CE16-E888-09EA23722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31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>
            <a:extLst>
              <a:ext uri="{FF2B5EF4-FFF2-40B4-BE49-F238E27FC236}">
                <a16:creationId xmlns:a16="http://schemas.microsoft.com/office/drawing/2014/main" id="{AD721014-7E8E-E138-3B51-8837E8ADE6FB}"/>
              </a:ext>
            </a:extLst>
          </p:cNvPr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B763D8C9-6E0E-BBF1-6E66-4BDA6650FFF4}"/>
              </a:ext>
            </a:extLst>
          </p:cNvPr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</p:spTree>
    <p:extLst>
      <p:ext uri="{BB962C8B-B14F-4D97-AF65-F5344CB8AC3E}">
        <p14:creationId xmlns:p14="http://schemas.microsoft.com/office/powerpoint/2010/main" val="399017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over_Op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587529" y="1642536"/>
            <a:ext cx="5140244" cy="138134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sz="4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359758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84696" y="0"/>
            <a:ext cx="1204180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7AF2789-EAB1-C04D-ABCE-6C456876A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10" y="2487749"/>
            <a:ext cx="11311033" cy="3739868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defRPr sz="42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5C1BF724-4CA8-4A0D-9494-663A68726C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440219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067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98648D-2999-11F6-7723-05EE035129A1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34054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303339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EBA1582A-A8D6-04ED-93CB-E37D8B2984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718B9509-A570-1A3F-BF93-FD4C7A9D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55823862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256" y="1903525"/>
            <a:ext cx="11423485" cy="426867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40"/>
            <a:ext cx="11423487" cy="576457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667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07D0A6-CEBB-0545-8057-D8F084D6B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731120B7-400D-C7FF-E067-73A52A6512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Placeholder 9">
            <a:extLst>
              <a:ext uri="{FF2B5EF4-FFF2-40B4-BE49-F238E27FC236}">
                <a16:creationId xmlns:a16="http://schemas.microsoft.com/office/drawing/2014/main" id="{D2443C6D-5BB9-4E86-B020-B7BE73EF5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59568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9"/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BB00BC5-9E40-0245-981D-7DB8ED2752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194A9575-33AF-2C45-BE13-18CE3E72AA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E98AED9D-6115-D940-B688-273C04A74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79F0D78B-7D03-3047-9229-ACC637713D4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325215" y="1303341"/>
            <a:ext cx="5482532" cy="4849556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0740204"/>
      </p:ext>
    </p:extLst>
  </p:cSld>
  <p:clrMapOvr>
    <a:masterClrMapping/>
  </p:clrMapOvr>
  <p:hf hdr="0" dt="0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84257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E8FAAB2-A173-2745-B807-FC3F02E7B3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FE589158-7E76-6143-9998-06A41D47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74420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8DE4853A-F136-BD4B-90D9-18D6475D6C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491" y="1303339"/>
            <a:ext cx="3657600" cy="466124"/>
          </a:xfrm>
          <a:prstGeom prst="rect">
            <a:avLst/>
          </a:prstGeom>
        </p:spPr>
        <p:txBody>
          <a:bodyPr lIns="45720" tIns="45720" rIns="4572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133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>
                <a:solidFill>
                  <a:srgbClr val="5E7FAC"/>
                </a:solidFill>
              </a:defRPr>
            </a:lvl2pPr>
            <a:lvl3pPr marL="309026" indent="0">
              <a:buNone/>
              <a:defRPr>
                <a:solidFill>
                  <a:srgbClr val="5E7FAC"/>
                </a:solidFill>
              </a:defRPr>
            </a:lvl3pPr>
            <a:lvl4pPr marL="463538" indent="0">
              <a:buNone/>
              <a:defRPr>
                <a:solidFill>
                  <a:srgbClr val="5E7FAC"/>
                </a:solidFill>
              </a:defRPr>
            </a:lvl4pPr>
            <a:lvl5pPr marL="609585" indent="0">
              <a:buNone/>
              <a:defRPr>
                <a:solidFill>
                  <a:srgbClr val="5E7FA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FA0E0076-0328-534A-A4D8-00517A2D5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257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3CDD210-2025-B846-8F95-2A2FF0B67C16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427442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9C8A8726-9C48-FC48-834E-A7D5527FEDD0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8150491" y="1782994"/>
            <a:ext cx="3671695" cy="4389207"/>
          </a:xfrm>
          <a:prstGeom prst="rect">
            <a:avLst/>
          </a:prstGeom>
        </p:spPr>
        <p:txBody>
          <a:bodyPr lIns="91440" tIns="45720" rIns="91440" bIns="45720"/>
          <a:lstStyle>
            <a:lvl1pPr marL="365751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867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buFont typeface="System Font Regular"/>
              <a:buChar char="–"/>
              <a:defRPr sz="1733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3419" indent="-24383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5"/>
              </a:buCl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5C9AF38B-7788-575B-2526-EE0B9A9823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5234" y="6253275"/>
            <a:ext cx="9345084" cy="417780"/>
          </a:xfrm>
          <a:prstGeom prst="rect">
            <a:avLst/>
          </a:prstGeom>
        </p:spPr>
        <p:txBody>
          <a:bodyPr lIns="45720" tIns="45720" rIns="45720" bIns="73152" anchor="b">
            <a:noAutofit/>
          </a:bodyPr>
          <a:lstStyle>
            <a:lvl1pPr marL="0" indent="0">
              <a:buNone/>
              <a:defRPr sz="1200" b="0" i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154512" indent="0">
              <a:buNone/>
              <a:defRPr/>
            </a:lvl2pPr>
            <a:lvl3pPr marL="309026" indent="0">
              <a:buNone/>
              <a:defRPr/>
            </a:lvl3pPr>
            <a:lvl4pPr marL="463538" indent="0">
              <a:buNone/>
              <a:defRPr/>
            </a:lvl4pPr>
            <a:lvl5pPr marL="609585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Placeholder 9">
            <a:extLst>
              <a:ext uri="{FF2B5EF4-FFF2-40B4-BE49-F238E27FC236}">
                <a16:creationId xmlns:a16="http://schemas.microsoft.com/office/drawing/2014/main" id="{6C2A5498-E679-A496-E56E-F726F13B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256" y="316992"/>
            <a:ext cx="11423488" cy="753765"/>
          </a:xfrm>
          <a:prstGeom prst="rect">
            <a:avLst/>
          </a:prstGeom>
        </p:spPr>
        <p:txBody>
          <a:bodyPr vert="horz" lIns="45720" tIns="45720" rIns="45720" bIns="45720" rtlCol="0" anchor="ctr">
            <a:noAutofit/>
          </a:bodyPr>
          <a:lstStyle>
            <a:lvl1pPr>
              <a:defRPr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681748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BU 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C019F1-3940-E34D-2FB4-781BD52BB0E4}"/>
              </a:ext>
            </a:extLst>
          </p:cNvPr>
          <p:cNvSpPr/>
          <p:nvPr userDrawn="1"/>
        </p:nvSpPr>
        <p:spPr>
          <a:xfrm>
            <a:off x="0" y="0"/>
            <a:ext cx="12192000" cy="1090241"/>
          </a:xfrm>
          <a:prstGeom prst="rect">
            <a:avLst/>
          </a:pr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1FA0F4-DC5A-7F72-BA3C-8FF3D9CE2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>
              <a:lnSpc>
                <a:spcPct val="90000"/>
              </a:lnSpc>
              <a:defRPr sz="32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8385F0-4880-E9AA-7DC8-B37DC37DD5E8}"/>
              </a:ext>
            </a:extLst>
          </p:cNvPr>
          <p:cNvSpPr txBox="1"/>
          <p:nvPr userDrawn="1"/>
        </p:nvSpPr>
        <p:spPr>
          <a:xfrm>
            <a:off x="0" y="6661792"/>
            <a:ext cx="12188952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 spc="-30" baseline="0">
                <a:solidFill>
                  <a:srgbClr val="7F7F7F"/>
                </a:solidFill>
                <a:latin typeface="Arial" panose="020B0604020202020204" pitchFamily="34" charset="0"/>
              </a:rPr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7953720-7F64-647E-6534-4BB2BE2BB1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416189"/>
            <a:ext cx="12191999" cy="262943"/>
          </a:xfrm>
          <a:noFill/>
        </p:spPr>
        <p:txBody>
          <a:bodyPr wrap="square" lIns="180000" tIns="36000" rIns="180000" bIns="72000" anchor="b" anchorCtr="0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00" b="0" i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7815810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04489"/>
            <a:ext cx="10515600" cy="586991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8202" y="1788660"/>
            <a:ext cx="10515599" cy="3628167"/>
          </a:xfrm>
        </p:spPr>
        <p:txBody>
          <a:bodyPr numCol="3" spcCol="274320">
            <a:normAutofit/>
          </a:bodyPr>
          <a:lstStyle>
            <a:lvl1pPr marL="0" indent="0">
              <a:lnSpc>
                <a:spcPct val="90000"/>
              </a:lnSpc>
              <a:spcBef>
                <a:spcPts val="100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text</a:t>
            </a:r>
          </a:p>
        </p:txBody>
      </p:sp>
    </p:spTree>
    <p:extLst>
      <p:ext uri="{BB962C8B-B14F-4D97-AF65-F5344CB8AC3E}">
        <p14:creationId xmlns:p14="http://schemas.microsoft.com/office/powerpoint/2010/main" val="126077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533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1"/>
            <a:ext cx="8534400" cy="4513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33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681929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987" y="336973"/>
            <a:ext cx="4863828" cy="533544"/>
          </a:xfrm>
        </p:spPr>
        <p:txBody>
          <a:bodyPr lIns="0" tIns="0" rIns="0" bIns="0"/>
          <a:lstStyle>
            <a:lvl1pPr>
              <a:defRPr sz="34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2987" y="1283961"/>
            <a:ext cx="5604933" cy="451342"/>
          </a:xfrm>
        </p:spPr>
        <p:txBody>
          <a:bodyPr lIns="0" tIns="0" rIns="0" bIns="0"/>
          <a:lstStyle>
            <a:lvl1pPr>
              <a:defRPr sz="2933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893401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987" y="336973"/>
            <a:ext cx="4863828" cy="533544"/>
          </a:xfrm>
        </p:spPr>
        <p:txBody>
          <a:bodyPr lIns="0" tIns="0" rIns="0" bIns="0"/>
          <a:lstStyle>
            <a:lvl1pPr>
              <a:defRPr sz="34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8555978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071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987" y="336973"/>
            <a:ext cx="4863828" cy="533544"/>
          </a:xfrm>
        </p:spPr>
        <p:txBody>
          <a:bodyPr lIns="0" tIns="0" rIns="0" bIns="0"/>
          <a:lstStyle>
            <a:lvl1pPr>
              <a:defRPr sz="3467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838470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25823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28638" indent="0" algn="ctr">
              <a:buNone/>
              <a:defRPr/>
            </a:lvl2pPr>
            <a:lvl3pPr marL="857277" indent="0" algn="ctr">
              <a:buNone/>
              <a:defRPr/>
            </a:lvl3pPr>
            <a:lvl4pPr marL="1285915" indent="0" algn="ctr">
              <a:buNone/>
              <a:defRPr/>
            </a:lvl4pPr>
            <a:lvl5pPr marL="1714553" indent="0" algn="ctr">
              <a:buNone/>
              <a:defRPr/>
            </a:lvl5pPr>
            <a:lvl6pPr marL="2143192" indent="0" algn="ctr">
              <a:buNone/>
              <a:defRPr/>
            </a:lvl6pPr>
            <a:lvl7pPr marL="2571830" indent="0" algn="ctr">
              <a:buNone/>
              <a:defRPr/>
            </a:lvl7pPr>
            <a:lvl8pPr marL="3000469" indent="0" algn="ctr">
              <a:buNone/>
              <a:defRPr/>
            </a:lvl8pPr>
            <a:lvl9pPr marL="3429107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281786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5603254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375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1875"/>
            </a:lvl1pPr>
            <a:lvl2pPr marL="428638" indent="0">
              <a:buNone/>
              <a:defRPr sz="1688"/>
            </a:lvl2pPr>
            <a:lvl3pPr marL="857277" indent="0">
              <a:buNone/>
              <a:defRPr sz="1500"/>
            </a:lvl3pPr>
            <a:lvl4pPr marL="1285915" indent="0">
              <a:buNone/>
              <a:defRPr sz="1313"/>
            </a:lvl4pPr>
            <a:lvl5pPr marL="1714553" indent="0">
              <a:buNone/>
              <a:defRPr sz="1313"/>
            </a:lvl5pPr>
            <a:lvl6pPr marL="2143192" indent="0">
              <a:buNone/>
              <a:defRPr sz="1313"/>
            </a:lvl6pPr>
            <a:lvl7pPr marL="2571830" indent="0">
              <a:buNone/>
              <a:defRPr sz="1313"/>
            </a:lvl7pPr>
            <a:lvl8pPr marL="3000469" indent="0">
              <a:buNone/>
              <a:defRPr sz="1313"/>
            </a:lvl8pPr>
            <a:lvl9pPr marL="3429107" indent="0">
              <a:buNone/>
              <a:defRPr sz="13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331812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1" y="1906589"/>
            <a:ext cx="5101167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719" y="1906589"/>
            <a:ext cx="5103283" cy="4316412"/>
          </a:xfrm>
        </p:spPr>
        <p:txBody>
          <a:bodyPr/>
          <a:lstStyle>
            <a:lvl1pPr>
              <a:defRPr sz="2625"/>
            </a:lvl1pPr>
            <a:lvl2pPr>
              <a:defRPr sz="2250"/>
            </a:lvl2pPr>
            <a:lvl3pPr>
              <a:defRPr sz="1875"/>
            </a:lvl3pPr>
            <a:lvl4pPr>
              <a:defRPr sz="1688"/>
            </a:lvl4pPr>
            <a:lvl5pPr>
              <a:defRPr sz="1688"/>
            </a:lvl5pPr>
            <a:lvl6pPr>
              <a:defRPr sz="1688"/>
            </a:lvl6pPr>
            <a:lvl7pPr>
              <a:defRPr sz="1688"/>
            </a:lvl7pPr>
            <a:lvl8pPr>
              <a:defRPr sz="1688"/>
            </a:lvl8pPr>
            <a:lvl9pPr>
              <a:defRPr sz="168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1457733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6"/>
            <a:ext cx="5386917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1" y="1535114"/>
            <a:ext cx="5389033" cy="639762"/>
          </a:xfrm>
        </p:spPr>
        <p:txBody>
          <a:bodyPr anchor="b"/>
          <a:lstStyle>
            <a:lvl1pPr marL="0" indent="0">
              <a:buNone/>
              <a:defRPr sz="2250" b="1"/>
            </a:lvl1pPr>
            <a:lvl2pPr marL="428638" indent="0">
              <a:buNone/>
              <a:defRPr sz="1875" b="1"/>
            </a:lvl2pPr>
            <a:lvl3pPr marL="857277" indent="0">
              <a:buNone/>
              <a:defRPr sz="1688" b="1"/>
            </a:lvl3pPr>
            <a:lvl4pPr marL="1285915" indent="0">
              <a:buNone/>
              <a:defRPr sz="1500" b="1"/>
            </a:lvl4pPr>
            <a:lvl5pPr marL="1714553" indent="0">
              <a:buNone/>
              <a:defRPr sz="1500" b="1"/>
            </a:lvl5pPr>
            <a:lvl6pPr marL="2143192" indent="0">
              <a:buNone/>
              <a:defRPr sz="1500" b="1"/>
            </a:lvl6pPr>
            <a:lvl7pPr marL="2571830" indent="0">
              <a:buNone/>
              <a:defRPr sz="1500" b="1"/>
            </a:lvl7pPr>
            <a:lvl8pPr marL="3000469" indent="0">
              <a:buNone/>
              <a:defRPr sz="1500" b="1"/>
            </a:lvl8pPr>
            <a:lvl9pPr marL="3429107" indent="0">
              <a:buNone/>
              <a:defRPr sz="1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1" y="2174876"/>
            <a:ext cx="5389033" cy="3951288"/>
          </a:xfrm>
        </p:spPr>
        <p:txBody>
          <a:bodyPr/>
          <a:lstStyle>
            <a:lvl1pPr>
              <a:defRPr sz="2250"/>
            </a:lvl1pPr>
            <a:lvl2pPr>
              <a:defRPr sz="1875"/>
            </a:lvl2pPr>
            <a:lvl3pPr>
              <a:defRPr sz="1688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52908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90" y="3375457"/>
            <a:ext cx="2404316" cy="1963269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short paragraph.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0" hasCustomPrompt="1"/>
          </p:nvPr>
        </p:nvSpPr>
        <p:spPr>
          <a:xfrm>
            <a:off x="3532563" y="3375457"/>
            <a:ext cx="2404316" cy="1963269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short paragraph.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1" hasCustomPrompt="1"/>
          </p:nvPr>
        </p:nvSpPr>
        <p:spPr>
          <a:xfrm>
            <a:off x="6225335" y="3375457"/>
            <a:ext cx="2404316" cy="1963269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short paragraph.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2" hasCustomPrompt="1"/>
          </p:nvPr>
        </p:nvSpPr>
        <p:spPr>
          <a:xfrm>
            <a:off x="8918109" y="3375457"/>
            <a:ext cx="2404316" cy="1963269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insert short paragraph.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41041" y="1563452"/>
            <a:ext cx="106231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0" i="0" dirty="0">
                <a:solidFill>
                  <a:schemeClr val="bg2"/>
                </a:solidFill>
                <a:latin typeface="Goudy Oldstyle Std Regular" charset="0"/>
                <a:ea typeface="Goudy Oldstyle Std Regular" charset="0"/>
                <a:cs typeface="Goudy Oldstyle Std Regular" charset="0"/>
              </a:rPr>
              <a:t>2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839789" y="1415777"/>
            <a:ext cx="2178424" cy="1636776"/>
          </a:xfrm>
          <a:prstGeom prst="ellipse">
            <a:avLst/>
          </a:prstGeom>
          <a:solidFill>
            <a:schemeClr val="accent4"/>
          </a:solidFill>
          <a:effectLst/>
        </p:spPr>
        <p:txBody>
          <a:bodyPr lIns="274320" tIns="274320" rIns="274320" bIns="27432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5" name="Text Placeholder 23"/>
          <p:cNvSpPr>
            <a:spLocks noGrp="1"/>
          </p:cNvSpPr>
          <p:nvPr>
            <p:ph type="body" sz="quarter" idx="15" hasCustomPrompt="1"/>
          </p:nvPr>
        </p:nvSpPr>
        <p:spPr>
          <a:xfrm>
            <a:off x="3539287" y="1415777"/>
            <a:ext cx="2178424" cy="1636776"/>
          </a:xfrm>
          <a:prstGeom prst="ellipse">
            <a:avLst/>
          </a:prstGeom>
          <a:solidFill>
            <a:schemeClr val="accent2"/>
          </a:solidFill>
          <a:effectLst/>
        </p:spPr>
        <p:txBody>
          <a:bodyPr lIns="274320" tIns="274320" rIns="274320" bIns="27432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6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6225335" y="1415777"/>
            <a:ext cx="2178424" cy="1636776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lIns="274320" tIns="274320" rIns="274320" bIns="27432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27" name="Text Placeholder 23"/>
          <p:cNvSpPr>
            <a:spLocks noGrp="1"/>
          </p:cNvSpPr>
          <p:nvPr>
            <p:ph type="body" sz="quarter" idx="17" hasCustomPrompt="1"/>
          </p:nvPr>
        </p:nvSpPr>
        <p:spPr>
          <a:xfrm>
            <a:off x="8911384" y="1415777"/>
            <a:ext cx="2178424" cy="1636776"/>
          </a:xfrm>
          <a:prstGeom prst="ellipse">
            <a:avLst/>
          </a:prstGeom>
          <a:solidFill>
            <a:schemeClr val="accent3"/>
          </a:solidFill>
          <a:effectLst/>
        </p:spPr>
        <p:txBody>
          <a:bodyPr lIns="274320" tIns="274320" rIns="274320" bIns="274320" anchor="ctr" anchorCtr="0">
            <a:no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70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82185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773587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111408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1"/>
            <a:ext cx="6815667" cy="5853113"/>
          </a:xfrm>
        </p:spPr>
        <p:txBody>
          <a:bodyPr/>
          <a:lstStyle>
            <a:lvl1pPr>
              <a:defRPr sz="3000"/>
            </a:lvl1pPr>
            <a:lvl2pPr>
              <a:defRPr sz="2625"/>
            </a:lvl2pPr>
            <a:lvl3pPr>
              <a:defRPr sz="225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1"/>
            <a:ext cx="4011084" cy="4691063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591400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1"/>
            <a:ext cx="7315200" cy="566738"/>
          </a:xfrm>
        </p:spPr>
        <p:txBody>
          <a:bodyPr anchor="b"/>
          <a:lstStyle>
            <a:lvl1pPr algn="l">
              <a:defRPr sz="187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000"/>
            </a:lvl1pPr>
            <a:lvl2pPr marL="428638" indent="0">
              <a:buNone/>
              <a:defRPr sz="2625"/>
            </a:lvl2pPr>
            <a:lvl3pPr marL="857277" indent="0">
              <a:buNone/>
              <a:defRPr sz="2250"/>
            </a:lvl3pPr>
            <a:lvl4pPr marL="1285915" indent="0">
              <a:buNone/>
              <a:defRPr sz="1875"/>
            </a:lvl4pPr>
            <a:lvl5pPr marL="1714553" indent="0">
              <a:buNone/>
              <a:defRPr sz="1875"/>
            </a:lvl5pPr>
            <a:lvl6pPr marL="2143192" indent="0">
              <a:buNone/>
              <a:defRPr sz="1875"/>
            </a:lvl6pPr>
            <a:lvl7pPr marL="2571830" indent="0">
              <a:buNone/>
              <a:defRPr sz="1875"/>
            </a:lvl7pPr>
            <a:lvl8pPr marL="3000469" indent="0">
              <a:buNone/>
              <a:defRPr sz="1875"/>
            </a:lvl8pPr>
            <a:lvl9pPr marL="3429107" indent="0">
              <a:buNone/>
              <a:defRPr sz="18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313"/>
            </a:lvl1pPr>
            <a:lvl2pPr marL="428638" indent="0">
              <a:buNone/>
              <a:defRPr sz="1125"/>
            </a:lvl2pPr>
            <a:lvl3pPr marL="857277" indent="0">
              <a:buNone/>
              <a:defRPr sz="938"/>
            </a:lvl3pPr>
            <a:lvl4pPr marL="1285915" indent="0">
              <a:buNone/>
              <a:defRPr sz="844"/>
            </a:lvl4pPr>
            <a:lvl5pPr marL="1714553" indent="0">
              <a:buNone/>
              <a:defRPr sz="844"/>
            </a:lvl5pPr>
            <a:lvl6pPr marL="2143192" indent="0">
              <a:buNone/>
              <a:defRPr sz="844"/>
            </a:lvl6pPr>
            <a:lvl7pPr marL="2571830" indent="0">
              <a:buNone/>
              <a:defRPr sz="844"/>
            </a:lvl7pPr>
            <a:lvl8pPr marL="3000469" indent="0">
              <a:buNone/>
              <a:defRPr sz="844"/>
            </a:lvl8pPr>
            <a:lvl9pPr marL="3429107" indent="0">
              <a:buNone/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95991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664181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01621" y="569915"/>
            <a:ext cx="2601383" cy="56530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5351" y="569915"/>
            <a:ext cx="7603067" cy="56530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629664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anner&#10;&#10;AI-generated content may be incorrect.">
            <a:extLst>
              <a:ext uri="{FF2B5EF4-FFF2-40B4-BE49-F238E27FC236}">
                <a16:creationId xmlns:a16="http://schemas.microsoft.com/office/drawing/2014/main" id="{24617EDF-E346-2FF2-A322-628CF9A4B1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32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78F292D-16D5-26FF-2A70-2197F9634665}"/>
              </a:ext>
            </a:extLst>
          </p:cNvPr>
          <p:cNvSpPr/>
          <p:nvPr userDrawn="1"/>
        </p:nvSpPr>
        <p:spPr>
          <a:xfrm>
            <a:off x="11663680" y="6563360"/>
            <a:ext cx="487680" cy="2641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993147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red lines&#10;&#10;AI-generated content may be incorrect.">
            <a:extLst>
              <a:ext uri="{FF2B5EF4-FFF2-40B4-BE49-F238E27FC236}">
                <a16:creationId xmlns:a16="http://schemas.microsoft.com/office/drawing/2014/main" id="{BBC6FDE7-AFD8-2EAD-9F1F-D33CC027DC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FF8F6F-CD57-4A4C-A46C-F178B7473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0" y="1454311"/>
            <a:ext cx="10972800" cy="4525963"/>
          </a:xfrm>
          <a:prstGeom prst="rect">
            <a:avLst/>
          </a:prstGeom>
        </p:spPr>
        <p:txBody>
          <a:bodyPr/>
          <a:lstStyle>
            <a:lvl1pPr marL="457189" indent="-457189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Wingdings" pitchFamily="2" charset="2"/>
              <a:buChar char="§"/>
              <a:defRPr sz="2933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90575" indent="-380990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Arial" panose="020B0604020202020204" pitchFamily="34" charset="0"/>
              <a:buChar char="•"/>
              <a:defRPr sz="26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676358" indent="-457189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Font typeface="Wingdings" pitchFamily="2" charset="2"/>
              <a:buChar char="q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133547" indent="-304792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SzPct val="100000"/>
              <a:buFont typeface="Courier New" panose="02070309020205020404" pitchFamily="49" charset="0"/>
              <a:buChar char="o"/>
              <a:defRPr sz="2133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743131" indent="-304792">
              <a:lnSpc>
                <a:spcPct val="100000"/>
              </a:lnSpc>
              <a:spcBef>
                <a:spcPts val="1200"/>
              </a:spcBef>
              <a:buClr>
                <a:srgbClr val="4DAF46"/>
              </a:buClr>
              <a:buSzPct val="100000"/>
              <a:buFont typeface="Lucida Grande"/>
              <a:buChar char="-"/>
              <a:defRPr sz="18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3A0CC44-D3C5-4A46-ACF1-ADFBA933B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55312"/>
            <a:ext cx="7737296" cy="949648"/>
          </a:xfrm>
          <a:prstGeom prst="rect">
            <a:avLst/>
          </a:prstGeom>
        </p:spPr>
        <p:txBody>
          <a:bodyPr anchor="b"/>
          <a:lstStyle>
            <a:lvl1pPr algn="l">
              <a:defRPr sz="3467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8BD260C-D132-6255-957D-4921CB82FFF5}"/>
              </a:ext>
            </a:extLst>
          </p:cNvPr>
          <p:cNvSpPr/>
          <p:nvPr userDrawn="1"/>
        </p:nvSpPr>
        <p:spPr>
          <a:xfrm>
            <a:off x="11663680" y="6563360"/>
            <a:ext cx="487680" cy="2641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1272270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31851" y="1371509"/>
            <a:ext cx="10597029" cy="3886293"/>
          </a:xfrm>
        </p:spPr>
        <p:txBody>
          <a:bodyPr anchor="ctr" anchorCtr="0">
            <a:norm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6000" baseline="0">
                <a:solidFill>
                  <a:schemeClr val="bg1"/>
                </a:solidFill>
              </a:defRPr>
            </a:lvl1pPr>
            <a:lvl2pPr marL="342900" indent="0">
              <a:buNone/>
              <a:defRPr sz="4500">
                <a:solidFill>
                  <a:schemeClr val="bg1"/>
                </a:solidFill>
              </a:defRPr>
            </a:lvl2pPr>
            <a:lvl3pPr marL="685800" indent="0">
              <a:buNone/>
              <a:defRPr sz="4500">
                <a:solidFill>
                  <a:schemeClr val="bg1"/>
                </a:solidFill>
              </a:defRPr>
            </a:lvl3pPr>
            <a:lvl4pPr marL="1028700" indent="0">
              <a:buNone/>
              <a:defRPr sz="4500">
                <a:solidFill>
                  <a:schemeClr val="bg1"/>
                </a:solidFill>
              </a:defRPr>
            </a:lvl4pPr>
            <a:lvl5pPr marL="1371600" indent="0">
              <a:buNone/>
              <a:defRPr sz="4500">
                <a:solidFill>
                  <a:schemeClr val="bg1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Insert inspiring quote here. Insert inspiring quote here.</a:t>
            </a:r>
          </a:p>
        </p:txBody>
      </p:sp>
      <p:pic>
        <p:nvPicPr>
          <p:cNvPr id="2" name="Picture 1" descr="PREFERRED_full-reverse_MAYS-UTH-MDA-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804" y="5852161"/>
            <a:ext cx="2609088" cy="66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3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597368"/>
            <a:ext cx="10515600" cy="806889"/>
          </a:xfrm>
        </p:spPr>
        <p:txBody>
          <a:bodyPr>
            <a:normAutofit/>
          </a:bodyPr>
          <a:lstStyle>
            <a:lvl1pPr>
              <a:defRPr sz="2700" baseline="0"/>
            </a:lvl1pPr>
          </a:lstStyle>
          <a:p>
            <a:r>
              <a:rPr lang="en-US" dirty="0"/>
              <a:t>Click to insert Chart Title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0"/>
          </p:nvPr>
        </p:nvSpPr>
        <p:spPr>
          <a:xfrm>
            <a:off x="839789" y="1567544"/>
            <a:ext cx="10515601" cy="4034038"/>
          </a:xfrm>
        </p:spPr>
        <p:txBody>
          <a:bodyPr anchor="ctr" anchorCtr="0"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295645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126073" y="4666131"/>
            <a:ext cx="3065929" cy="2191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92531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899" y="4406901"/>
            <a:ext cx="11001152" cy="1362075"/>
          </a:xfrm>
        </p:spPr>
        <p:txBody>
          <a:bodyPr anchor="t"/>
          <a:lstStyle>
            <a:lvl1pPr algn="l">
              <a:spcBef>
                <a:spcPts val="0"/>
              </a:spcBef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3899" y="2906713"/>
            <a:ext cx="11001152" cy="1500187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393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99364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877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45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86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18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77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25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90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12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38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987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29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84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42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81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51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69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64D52-93C6-4696-A709-CD337A78B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5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4068"/>
            <a:ext cx="10515600" cy="91682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32165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0DC-529C-4B25-AF73-B64A7F1477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7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D0797D-4D67-4B6F-B203-1A50EC99B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79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0C5DBE4-EC98-49BB-86A7-08F78F79EE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77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with no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41135" y="6466085"/>
            <a:ext cx="1286677" cy="156967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133"/>
            </a:lvl1pPr>
          </a:lstStyle>
          <a:p>
            <a:pPr lvl="0"/>
            <a:r>
              <a:rPr lang="en-US" dirty="0"/>
              <a:t>Edit Note text styles</a:t>
            </a:r>
          </a:p>
        </p:txBody>
      </p:sp>
    </p:spTree>
    <p:extLst>
      <p:ext uri="{BB962C8B-B14F-4D97-AF65-F5344CB8AC3E}">
        <p14:creationId xmlns:p14="http://schemas.microsoft.com/office/powerpoint/2010/main" val="63158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6DFACB4-0E32-47CA-948C-B2FB8807C7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2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3811F168-5851-4164-A476-942919F07F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670300"/>
            <a:ext cx="607853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picture containing floor&#10;&#10;Description automatically generated">
            <a:extLst>
              <a:ext uri="{FF2B5EF4-FFF2-40B4-BE49-F238E27FC236}">
                <a16:creationId xmlns:a16="http://schemas.microsoft.com/office/drawing/2014/main" id="{FC4E88A3-5077-4BF2-A9A1-EE07A2995B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3463" y="3670300"/>
            <a:ext cx="6086475" cy="3200400"/>
          </a:xfrm>
          <a:prstGeom prst="rect">
            <a:avLst/>
          </a:prstGeom>
        </p:spPr>
      </p:pic>
      <p:sp>
        <p:nvSpPr>
          <p:cNvPr id="10" name="Rectangle 54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041650"/>
            <a:ext cx="5181600" cy="1120775"/>
          </a:xfrm>
        </p:spPr>
        <p:txBody>
          <a:bodyPr/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20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294B36-D511-4E23-A768-EAFA149B5CC7}"/>
              </a:ext>
            </a:extLst>
          </p:cNvPr>
          <p:cNvSpPr/>
          <p:nvPr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B42F6D-719A-45C6-BB57-84887368226C}"/>
              </a:ext>
            </a:extLst>
          </p:cNvPr>
          <p:cNvCxnSpPr/>
          <p:nvPr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ACD6CB8-625C-44F5-9B90-77A60BCC4A2E}"/>
              </a:ext>
            </a:extLst>
          </p:cNvPr>
          <p:cNvCxnSpPr/>
          <p:nvPr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C6C33664-ACD6-44A3-95A5-32325CBC9685}"/>
              </a:ext>
            </a:extLst>
          </p:cNvPr>
          <p:cNvSpPr/>
          <p:nvPr userDrawn="1"/>
        </p:nvSpPr>
        <p:spPr>
          <a:xfrm>
            <a:off x="1" y="1620838"/>
            <a:ext cx="12192000" cy="2057400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EECCBFD-9ED3-4167-961B-65218739F1A5}"/>
              </a:ext>
            </a:extLst>
          </p:cNvPr>
          <p:cNvCxnSpPr/>
          <p:nvPr userDrawn="1"/>
        </p:nvCxnSpPr>
        <p:spPr bwMode="auto">
          <a:xfrm>
            <a:off x="-14291" y="1620838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980EB246-0392-4BB5-B5BD-C999CA9A71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53513" y="328761"/>
            <a:ext cx="2673350" cy="945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55">
            <a:extLst>
              <a:ext uri="{FF2B5EF4-FFF2-40B4-BE49-F238E27FC236}">
                <a16:creationId xmlns:a16="http://schemas.microsoft.com/office/drawing/2014/main" id="{078B106A-3121-420B-B2D9-854FF204BD0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609600" y="1600200"/>
            <a:ext cx="11264901" cy="2057400"/>
          </a:xfrm>
          <a:prstGeom prst="rect">
            <a:avLst/>
          </a:prstGeom>
        </p:spPr>
        <p:txBody>
          <a:bodyPr/>
          <a:lstStyle>
            <a:lvl1pPr>
              <a:defRPr sz="3900">
                <a:solidFill>
                  <a:srgbClr val="4555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95A2832-7EB2-44CE-B43D-FCA9D107E325}"/>
              </a:ext>
            </a:extLst>
          </p:cNvPr>
          <p:cNvCxnSpPr/>
          <p:nvPr userDrawn="1"/>
        </p:nvCxnSpPr>
        <p:spPr bwMode="auto">
          <a:xfrm>
            <a:off x="-14291" y="3662363"/>
            <a:ext cx="12214232" cy="0"/>
          </a:xfrm>
          <a:prstGeom prst="line">
            <a:avLst/>
          </a:prstGeom>
          <a:ln w="12700">
            <a:solidFill>
              <a:schemeClr val="bg2"/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428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63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57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0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1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0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22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29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20504"/>
            <a:ext cx="12209319" cy="8382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z="3176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1" y="1219200"/>
            <a:ext cx="11447319" cy="51816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spcBef>
                <a:spcPts val="0"/>
              </a:spcBef>
              <a:spcAft>
                <a:spcPts val="1059"/>
              </a:spcAft>
              <a:defRPr sz="2471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1059"/>
              </a:spcAft>
              <a:defRPr sz="2117"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1059"/>
              </a:spcAft>
              <a:defRPr sz="1765"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1059"/>
              </a:spcAft>
              <a:defRPr sz="1588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2926" y="6526842"/>
            <a:ext cx="11445393" cy="22608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059" b="1">
                <a:solidFill>
                  <a:schemeClr val="bg1"/>
                </a:solidFill>
              </a:defRPr>
            </a:lvl1pPr>
            <a:lvl2pPr marL="403375" indent="0">
              <a:buNone/>
              <a:defRPr sz="1059">
                <a:solidFill>
                  <a:schemeClr val="bg1"/>
                </a:solidFill>
              </a:defRPr>
            </a:lvl2pPr>
            <a:lvl3pPr marL="806750" indent="0">
              <a:buNone/>
              <a:defRPr sz="1059">
                <a:solidFill>
                  <a:schemeClr val="bg1"/>
                </a:solidFill>
              </a:defRPr>
            </a:lvl3pPr>
            <a:lvl4pPr marL="1210127" indent="0">
              <a:buNone/>
              <a:defRPr sz="1059">
                <a:solidFill>
                  <a:schemeClr val="bg1"/>
                </a:solidFill>
              </a:defRPr>
            </a:lvl4pPr>
            <a:lvl5pPr marL="1613504" indent="0">
              <a:buNone/>
              <a:defRPr sz="1059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35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188383" y="1365251"/>
            <a:ext cx="5856000" cy="4749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5"/>
          </p:nvPr>
        </p:nvSpPr>
        <p:spPr>
          <a:xfrm>
            <a:off x="6145500" y="1369533"/>
            <a:ext cx="5856000" cy="4749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41135" y="6466085"/>
            <a:ext cx="1286677" cy="156967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133"/>
            </a:lvl1pPr>
          </a:lstStyle>
          <a:p>
            <a:pPr lvl="0"/>
            <a:r>
              <a:rPr lang="en-US" dirty="0"/>
              <a:t>Edit Note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637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61145" y="6614120"/>
            <a:ext cx="1716283" cy="156795"/>
          </a:xfrm>
        </p:spPr>
        <p:txBody>
          <a:bodyPr wrap="none" lIns="0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1019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09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09060" y="6477622"/>
            <a:ext cx="2276585" cy="276935"/>
          </a:xfrm>
        </p:spPr>
        <p:txBody>
          <a:bodyPr wrap="none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333"/>
            </a:lvl1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9454316" y="6478416"/>
            <a:ext cx="2276585" cy="276935"/>
          </a:xfrm>
        </p:spPr>
        <p:txBody>
          <a:bodyPr wrap="none" anchor="b">
            <a:sp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333"/>
            </a:lvl1pPr>
          </a:lstStyle>
          <a:p>
            <a:pPr lvl="0"/>
            <a:r>
              <a:rPr lang="en-CA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S AZ Cover Slide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575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C30F799-6730-4DCD-BE22-7CAD6970BA4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835400"/>
            <a:ext cx="12192000" cy="302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50"/>
            </a:lvl1pPr>
          </a:lstStyle>
          <a:p>
            <a:r>
              <a:rPr lang="ja-JP" altLang="en-US"/>
              <a:t>図を追加</a:t>
            </a:r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ABF1D8-27C3-4FCE-AB62-F0B255246FBC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4" name="Picture 13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63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S AZ Cover Slide_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98C743-1B41-4F28-913F-08C0E1FCA696}"/>
              </a:ext>
            </a:extLst>
          </p:cNvPr>
          <p:cNvSpPr/>
          <p:nvPr userDrawn="1"/>
        </p:nvSpPr>
        <p:spPr>
          <a:xfrm>
            <a:off x="0" y="3830876"/>
            <a:ext cx="12192000" cy="3069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6072023"/>
            <a:ext cx="8640000" cy="25440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575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634702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045AD9-7DBC-43CB-8C5E-506EE81A645E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68259949-663B-4EE0-9CC3-95A7DE5695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1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AA3AA96-C0F8-4E62-AB8A-A1C4135FA2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001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pic>
        <p:nvPicPr>
          <p:cNvPr id="18" name="Picture 17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8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 Cover Slide_with Image_RIA Te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815892"/>
            <a:ext cx="12192001" cy="3040368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C46E52FB-F4BE-4304-AB0B-4EA19D8942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575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A04291AB-A2D2-475D-81F7-586F758285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BF0B68C4-008D-4D58-906B-31A6CAFA3C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F2ADC474-7F03-4AEC-84C0-20F83E60D0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238"/>
              </a:lnSpc>
              <a:spcBef>
                <a:spcPts val="0"/>
              </a:spcBef>
              <a:buNone/>
              <a:defRPr sz="135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683E9E4-CEB9-49BB-85E9-5A47AC9CDC6E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685537-4301-4F2C-8337-9D115D3DA386}"/>
              </a:ext>
            </a:extLst>
          </p:cNvPr>
          <p:cNvSpPr/>
          <p:nvPr userDrawn="1"/>
        </p:nvSpPr>
        <p:spPr>
          <a:xfrm>
            <a:off x="8087362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5" name="Picture 14" descr="DSI-AZ-hor-COLOR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1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1" y="2011680"/>
            <a:ext cx="10040480" cy="280416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9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1" y="2011680"/>
            <a:ext cx="10040480" cy="280416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2857AD-776B-4C28-AC19-4C54AE4573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1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02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Sub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1" y="4331276"/>
            <a:ext cx="10040480" cy="24384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Sub 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3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Sub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1" y="4331276"/>
            <a:ext cx="10040480" cy="24384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15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Sub 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643" y="123660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0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13EE-7D5A-41D8-87E1-4C2FFB32D9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752D9-1185-1E4B-9AB3-342AFC1D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FB1982-363B-AB4A-9EB5-44272D4947B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6400" y="1230284"/>
            <a:ext cx="11379200" cy="4577535"/>
          </a:xfrm>
          <a:prstGeom prst="rect">
            <a:avLst/>
          </a:prstGeom>
        </p:spPr>
        <p:txBody>
          <a:bodyPr lIns="0" rIns="0"/>
          <a:lstStyle>
            <a:lvl1pPr marL="385763" indent="-385763">
              <a:defRPr kumimoji="1" lang="en-US" sz="225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71525" indent="-514350">
              <a:defRPr/>
            </a:lvl2pPr>
            <a:lvl3pPr marL="835819" indent="-321469">
              <a:defRPr kumimoji="1" lang="en-US" sz="2025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2994" indent="-321469">
              <a:defRPr kumimoji="1" lang="en-US" sz="1575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kumimoji="1" lang="en-US" sz="1575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85763" lvl="0" indent="-385763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514350" lvl="2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 dirty="0"/>
              <a:t>Second level</a:t>
            </a:r>
          </a:p>
          <a:p>
            <a:pPr marL="771525" lvl="3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1028700" lvl="4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 dirty="0"/>
              <a:t>Fourth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E93CBC-F69F-0748-A4F6-0B2237F889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Footnotes, acronyms</a:t>
            </a:r>
          </a:p>
        </p:txBody>
      </p:sp>
    </p:spTree>
    <p:extLst>
      <p:ext uri="{BB962C8B-B14F-4D97-AF65-F5344CB8AC3E}">
        <p14:creationId xmlns:p14="http://schemas.microsoft.com/office/powerpoint/2010/main" val="92674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383" y="1207792"/>
            <a:ext cx="585600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45500" y="1207792"/>
            <a:ext cx="585600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188383" y="1865158"/>
            <a:ext cx="5856000" cy="42498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Content Placeholder 8"/>
          <p:cNvSpPr>
            <a:spLocks noGrp="1"/>
          </p:cNvSpPr>
          <p:nvPr>
            <p:ph sz="quarter" idx="15"/>
          </p:nvPr>
        </p:nvSpPr>
        <p:spPr>
          <a:xfrm>
            <a:off x="6145500" y="1869440"/>
            <a:ext cx="5856000" cy="424989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77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61B27C1-87E1-3641-AE3C-3D5D4A126AD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6400" y="1927785"/>
            <a:ext cx="11379200" cy="3880033"/>
          </a:xfrm>
          <a:prstGeom prst="rect">
            <a:avLst/>
          </a:prstGeom>
        </p:spPr>
        <p:txBody>
          <a:bodyPr lIns="0" rIns="0"/>
          <a:lstStyle>
            <a:lvl1pPr marL="385763" indent="-385763">
              <a:defRPr kumimoji="1"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71525" indent="-514350">
              <a:defRPr/>
            </a:lvl2pPr>
            <a:lvl3pPr marL="835819" indent="-321469">
              <a:defRPr kumimoji="1" lang="en-US" sz="1575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2994" indent="-321469">
              <a:defRPr kumimoji="1" lang="en-US" sz="1238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defRPr kumimoji="1" lang="en-US" sz="1238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85763" lvl="0" indent="-385763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Click to edit Master text styles</a:t>
            </a:r>
          </a:p>
          <a:p>
            <a:pPr marL="514350" lvl="2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 dirty="0"/>
              <a:t>Second level</a:t>
            </a:r>
          </a:p>
          <a:p>
            <a:pPr marL="771525" lvl="3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1028700" lvl="4" indent="-257175" algn="l" defTabSz="514350" rtl="0" eaLnBrk="1" latinLnBrk="0" hangingPunct="1">
              <a:spcBef>
                <a:spcPct val="20000"/>
              </a:spcBef>
              <a:spcAft>
                <a:spcPts val="675"/>
              </a:spcAft>
              <a:buClr>
                <a:schemeClr val="accent3"/>
              </a:buClr>
              <a:buFont typeface="Arial" panose="020B0604020202020204" pitchFamily="34" charset="0"/>
              <a:buChar char="–"/>
            </a:pPr>
            <a:r>
              <a:rPr lang="en-US" dirty="0"/>
              <a:t>Fourth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13EE-7D5A-41D8-87E1-4C2FFB32D9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752D9-1185-1E4B-9AB3-342AFC1D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7DEA39-19CC-7F4C-A2DD-C08A6993CE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402" y="1200575"/>
            <a:ext cx="11446935" cy="635000"/>
          </a:xfrm>
          <a:prstGeom prst="rect">
            <a:avLst/>
          </a:prstGeom>
          <a:noFill/>
        </p:spPr>
        <p:txBody>
          <a:bodyPr vert="horz" lIns="0" anchor="t"/>
          <a:lstStyle>
            <a:lvl1pPr marL="0" indent="0">
              <a:buNone/>
              <a:defRPr lang="en-US" sz="1800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385763" lvl="0" indent="-385763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37724930-67A2-9240-AD7F-2E23804ADC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Footnotes, acronyms</a:t>
            </a:r>
          </a:p>
        </p:txBody>
      </p:sp>
    </p:spTree>
    <p:extLst>
      <p:ext uri="{BB962C8B-B14F-4D97-AF65-F5344CB8AC3E}">
        <p14:creationId xmlns:p14="http://schemas.microsoft.com/office/powerpoint/2010/main" val="422945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13EE-7D5A-41D8-87E1-4C2FFB32D9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752D9-1185-1E4B-9AB3-342AFC1D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2939CFA-5B69-1A4E-81FF-174D691690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Footnotes, acronyms</a:t>
            </a:r>
          </a:p>
        </p:txBody>
      </p:sp>
    </p:spTree>
    <p:extLst>
      <p:ext uri="{BB962C8B-B14F-4D97-AF65-F5344CB8AC3E}">
        <p14:creationId xmlns:p14="http://schemas.microsoft.com/office/powerpoint/2010/main" val="826444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/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D913EE-7D5A-41D8-87E1-4C2FFB32D9A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E752D9-1185-1E4B-9AB3-342AFC1D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7DEA39-19CC-7F4C-A2DD-C08A6993CE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402" y="1200575"/>
            <a:ext cx="11446935" cy="635000"/>
          </a:xfrm>
          <a:prstGeom prst="rect">
            <a:avLst/>
          </a:prstGeom>
          <a:noFill/>
        </p:spPr>
        <p:txBody>
          <a:bodyPr vert="horz" lIns="0" anchor="t"/>
          <a:lstStyle>
            <a:lvl1pPr marL="0" indent="0">
              <a:buNone/>
              <a:defRPr lang="en-US" sz="1800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marL="385763" lvl="0" indent="-385763">
              <a:spcBef>
                <a:spcPct val="0"/>
              </a:spcBef>
            </a:pPr>
            <a:r>
              <a:rPr lang="en-US" dirty="0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310C113-4C59-E248-9691-4D9AF8F3A23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Footnotes, acronyms</a:t>
            </a:r>
          </a:p>
        </p:txBody>
      </p:sp>
    </p:spTree>
    <p:extLst>
      <p:ext uri="{BB962C8B-B14F-4D97-AF65-F5344CB8AC3E}">
        <p14:creationId xmlns:p14="http://schemas.microsoft.com/office/powerpoint/2010/main" val="343564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Blank layou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SI-AZ-hor-COLO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29FA36-BFBD-924F-822F-0B02277719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EA910B4-5CB0-8845-B919-084E7F27AF2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9100" y="5874637"/>
            <a:ext cx="11772900" cy="366184"/>
          </a:xfrm>
          <a:prstGeom prst="rect">
            <a:avLst/>
          </a:prstGeom>
        </p:spPr>
        <p:txBody>
          <a:bodyPr lIns="0" rIns="0" anchor="b"/>
          <a:lstStyle>
            <a:lvl1pPr marL="0" indent="0">
              <a:buFont typeface="Arial" panose="020B0604020202020204" pitchFamily="34" charset="0"/>
              <a:buNone/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Footnotes, acronyms</a:t>
            </a:r>
          </a:p>
        </p:txBody>
      </p:sp>
    </p:spTree>
    <p:extLst>
      <p:ext uri="{BB962C8B-B14F-4D97-AF65-F5344CB8AC3E}">
        <p14:creationId xmlns:p14="http://schemas.microsoft.com/office/powerpoint/2010/main" val="3690154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EC3F9-DBF9-4863-9291-EB93F9A4B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4734-9C44-444A-A2EA-72228328D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E6663-7258-4578-9A2B-C470FC97E0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16A1F2-5DCA-4EC1-AFF3-35C75C4B1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59F64B-58B3-487B-A9E6-4358D25E6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fld id="{C3D8D7E1-AC53-4FA5-B5A4-C12D9EFBDD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544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- Customiz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625" y="1412776"/>
            <a:ext cx="12192000" cy="5445224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1201" y="5334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75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14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2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5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18" name="Text Placeholder 27"/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6096010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238"/>
              </a:lnSpc>
              <a:spcBef>
                <a:spcPts val="0"/>
              </a:spcBef>
              <a:buFontTx/>
              <a:buNone/>
              <a:defRPr sz="1013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19" name="Text Placeholder 27"/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6618516"/>
            <a:ext cx="4876800" cy="1524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238"/>
              </a:lnSpc>
              <a:spcBef>
                <a:spcPts val="0"/>
              </a:spcBef>
              <a:buFontTx/>
              <a:buNone/>
              <a:defRPr sz="1013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Confidential</a:t>
            </a: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711200" y="4855364"/>
            <a:ext cx="7729728" cy="402463"/>
          </a:xfrm>
        </p:spPr>
        <p:txBody>
          <a:bodyPr lIns="0" tIns="0" rIns="0" bIns="0" anchor="t">
            <a:noAutofit/>
          </a:bodyPr>
          <a:lstStyle>
            <a:lvl1pPr algn="l">
              <a:defRPr sz="303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6AF1CC-4BAA-4C8F-AFAB-55605AFD6EBC}"/>
              </a:ext>
            </a:extLst>
          </p:cNvPr>
          <p:cNvSpPr/>
          <p:nvPr userDrawn="1"/>
        </p:nvSpPr>
        <p:spPr>
          <a:xfrm>
            <a:off x="431371" y="0"/>
            <a:ext cx="4450080" cy="97536"/>
          </a:xfrm>
          <a:prstGeom prst="rect">
            <a:avLst/>
          </a:prstGeom>
          <a:solidFill>
            <a:srgbClr val="00A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 dirty="0">
              <a:latin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4E981B-0904-4FD9-9E56-B04CC6147BA9}"/>
              </a:ext>
            </a:extLst>
          </p:cNvPr>
          <p:cNvSpPr/>
          <p:nvPr userDrawn="1"/>
        </p:nvSpPr>
        <p:spPr>
          <a:xfrm>
            <a:off x="431371" y="1699283"/>
            <a:ext cx="4450080" cy="97536"/>
          </a:xfrm>
          <a:prstGeom prst="rect">
            <a:avLst/>
          </a:prstGeom>
          <a:solidFill>
            <a:srgbClr val="86B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 dirty="0">
              <a:latin typeface="Arial" panose="020B0604020202020204" pitchFamily="34" charset="0"/>
            </a:endParaRPr>
          </a:p>
        </p:txBody>
      </p:sp>
      <p:pic>
        <p:nvPicPr>
          <p:cNvPr id="6150" name="Picture 6" descr="Image result for daiichi sankyo logo">
            <a:extLst>
              <a:ext uri="{FF2B5EF4-FFF2-40B4-BE49-F238E27FC236}">
                <a16:creationId xmlns:a16="http://schemas.microsoft.com/office/drawing/2014/main" id="{A3D5B0B7-F869-4C7B-84A8-07DA6B08E06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7435" y="480344"/>
            <a:ext cx="2975051" cy="52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89B23B-513B-4F35-9359-D5C6D67AD6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4323" y="97539"/>
            <a:ext cx="2975052" cy="119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9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23DFC18-FD8B-43BC-8BB4-A7637DDC6697}"/>
              </a:ext>
            </a:extLst>
          </p:cNvPr>
          <p:cNvGrpSpPr/>
          <p:nvPr userDrawn="1"/>
        </p:nvGrpSpPr>
        <p:grpSpPr>
          <a:xfrm>
            <a:off x="431371" y="0"/>
            <a:ext cx="10546080" cy="1024128"/>
            <a:chOff x="323528" y="867550"/>
            <a:chExt cx="7909560" cy="76809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D4F7E1D-C259-44C6-B7D1-277C54593A16}"/>
                </a:ext>
              </a:extLst>
            </p:cNvPr>
            <p:cNvSpPr/>
            <p:nvPr userDrawn="1"/>
          </p:nvSpPr>
          <p:spPr>
            <a:xfrm>
              <a:off x="323528" y="870871"/>
              <a:ext cx="7909560" cy="764775"/>
            </a:xfrm>
            <a:prstGeom prst="rect">
              <a:avLst/>
            </a:prstGeom>
            <a:solidFill>
              <a:srgbClr val="E3E3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50" dirty="0">
                <a:latin typeface="Arial" panose="020B0604020202020204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1012D1E-4729-4F1D-B434-93DC5B8EE672}"/>
                </a:ext>
              </a:extLst>
            </p:cNvPr>
            <p:cNvSpPr/>
            <p:nvPr userDrawn="1"/>
          </p:nvSpPr>
          <p:spPr>
            <a:xfrm>
              <a:off x="6303704" y="1553350"/>
              <a:ext cx="1929384" cy="82296"/>
            </a:xfrm>
            <a:prstGeom prst="rect">
              <a:avLst/>
            </a:prstGeom>
            <a:solidFill>
              <a:srgbClr val="00A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50" dirty="0">
                <a:latin typeface="Arial" panose="020B0604020202020204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A8131A0-7AB2-4277-A41E-E68D1005795B}"/>
                </a:ext>
              </a:extLst>
            </p:cNvPr>
            <p:cNvSpPr/>
            <p:nvPr userDrawn="1"/>
          </p:nvSpPr>
          <p:spPr>
            <a:xfrm>
              <a:off x="323528" y="867550"/>
              <a:ext cx="5989320" cy="82296"/>
            </a:xfrm>
            <a:prstGeom prst="rect">
              <a:avLst/>
            </a:prstGeom>
            <a:solidFill>
              <a:srgbClr val="86BC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150" dirty="0">
                <a:latin typeface="Arial" panose="020B0604020202020204" pitchFamily="34" charset="0"/>
              </a:endParaRPr>
            </a:p>
          </p:txBody>
        </p:sp>
      </p:grp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566400" cy="457200"/>
          </a:xfrm>
        </p:spPr>
        <p:txBody>
          <a:bodyPr anchor="t">
            <a:noAutofit/>
          </a:bodyPr>
          <a:lstStyle>
            <a:lvl1pPr algn="l">
              <a:defRPr sz="315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9601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3150">
                <a:latin typeface="Arial" pitchFamily="34" charset="0"/>
                <a:cs typeface="Arial" pitchFamily="34" charset="0"/>
              </a:defRPr>
            </a:lvl1pPr>
            <a:lvl2pPr marL="775077" indent="-260740">
              <a:buClr>
                <a:srgbClr val="00B0F0"/>
              </a:buClr>
              <a:buFont typeface="Arial" pitchFamily="34" charset="0"/>
              <a:buChar char="•"/>
              <a:defRPr sz="2700">
                <a:latin typeface="Arial" pitchFamily="34" charset="0"/>
                <a:cs typeface="Arial" pitchFamily="34" charset="0"/>
              </a:defRPr>
            </a:lvl2pPr>
            <a:lvl3pPr marL="1155474" indent="-253598">
              <a:buClr>
                <a:srgbClr val="00B0F0"/>
              </a:buClr>
              <a:buFont typeface="Arial" pitchFamily="34" charset="0"/>
              <a:buChar char="•"/>
              <a:defRPr sz="2475">
                <a:latin typeface="Arial" pitchFamily="34" charset="0"/>
                <a:cs typeface="Arial" pitchFamily="34" charset="0"/>
              </a:defRPr>
            </a:lvl3pPr>
            <a:lvl4pPr marL="1550156" indent="-267884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2314518" indent="-257168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28360" y="561536"/>
            <a:ext cx="10547643" cy="276664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250" baseline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4" descr="Image result for daiichi sankyo cancer">
            <a:extLst>
              <a:ext uri="{FF2B5EF4-FFF2-40B4-BE49-F238E27FC236}">
                <a16:creationId xmlns:a16="http://schemas.microsoft.com/office/drawing/2014/main" id="{1F2FB6CC-7377-4B8A-9DF5-DC9A337E854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88555" y="9034"/>
            <a:ext cx="963051" cy="10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1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1" y="1"/>
            <a:ext cx="11142133" cy="766893"/>
            <a:chOff x="0" y="-1"/>
            <a:chExt cx="8356600" cy="766893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0"/>
              <a:ext cx="8356600" cy="766617"/>
            </a:xfrm>
            <a:prstGeom prst="rect">
              <a:avLst/>
            </a:prstGeom>
            <a:solidFill>
              <a:srgbClr val="D9D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150">
                <a:solidFill>
                  <a:srgbClr val="FFFFFF"/>
                </a:solidFill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1"/>
              <a:ext cx="648970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150">
                <a:solidFill>
                  <a:srgbClr val="FFFFFF"/>
                </a:solidFill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491224" y="675452"/>
              <a:ext cx="1865376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150">
                <a:solidFill>
                  <a:srgbClr val="FFFFFF"/>
                </a:solidFill>
              </a:endParaRPr>
            </a:p>
          </p:txBody>
        </p:sp>
      </p:grpSp>
      <p:sp>
        <p:nvSpPr>
          <p:cNvPr id="6" name="Title 1"/>
          <p:cNvSpPr>
            <a:spLocks noGrp="1"/>
          </p:cNvSpPr>
          <p:nvPr userDrawn="1">
            <p:ph type="title"/>
          </p:nvPr>
        </p:nvSpPr>
        <p:spPr>
          <a:xfrm>
            <a:off x="609604" y="152400"/>
            <a:ext cx="10483851" cy="457200"/>
          </a:xfrm>
        </p:spPr>
        <p:txBody>
          <a:bodyPr anchor="t">
            <a:noAutofit/>
          </a:bodyPr>
          <a:lstStyle>
            <a:lvl1pPr algn="l">
              <a:defRPr sz="2363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 userDrawn="1">
            <p:ph type="body" sz="quarter" idx="12"/>
          </p:nvPr>
        </p:nvSpPr>
        <p:spPr>
          <a:xfrm>
            <a:off x="609601" y="1524000"/>
            <a:ext cx="10871200" cy="4724400"/>
          </a:xfrm>
        </p:spPr>
        <p:txBody>
          <a:bodyPr/>
          <a:lstStyle>
            <a:lvl1pPr marL="0" indent="0">
              <a:buFontTx/>
              <a:buNone/>
              <a:defRPr sz="2363">
                <a:latin typeface="Arial" pitchFamily="34" charset="0"/>
                <a:cs typeface="Arial" pitchFamily="34" charset="0"/>
              </a:defRPr>
            </a:lvl1pPr>
            <a:lvl2pPr marL="581322" indent="-195560">
              <a:buClr>
                <a:srgbClr val="00B0F0"/>
              </a:buClr>
              <a:buFont typeface="Arial" pitchFamily="34" charset="0"/>
              <a:buChar char="•"/>
              <a:defRPr sz="2025">
                <a:latin typeface="Arial" pitchFamily="34" charset="0"/>
                <a:cs typeface="Arial" pitchFamily="34" charset="0"/>
              </a:defRPr>
            </a:lvl2pPr>
            <a:lvl3pPr marL="866627" indent="-190203">
              <a:buClr>
                <a:srgbClr val="00B0F0"/>
              </a:buClr>
              <a:buFont typeface="Arial" pitchFamily="34" charset="0"/>
              <a:buChar char="•"/>
              <a:defRPr sz="1913">
                <a:latin typeface="Arial" pitchFamily="34" charset="0"/>
                <a:cs typeface="Arial" pitchFamily="34" charset="0"/>
              </a:defRPr>
            </a:lvl3pPr>
            <a:lvl4pPr marL="1162646" indent="-200918">
              <a:buClr>
                <a:srgbClr val="00B0F0"/>
              </a:buClr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4pPr>
            <a:lvl5pPr marL="1735931" indent="-192881">
              <a:buClr>
                <a:srgbClr val="00B0F0"/>
              </a:buClr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Slide Number Placeholder 10"/>
          <p:cNvSpPr>
            <a:spLocks noGrp="1"/>
          </p:cNvSpPr>
          <p:nvPr userDrawn="1">
            <p:ph type="sldNum" sz="quarter" idx="14"/>
          </p:nvPr>
        </p:nvSpPr>
        <p:spPr>
          <a:xfrm>
            <a:off x="8737600" y="6550306"/>
            <a:ext cx="2844800" cy="171171"/>
          </a:xfrm>
          <a:prstGeom prst="rect">
            <a:avLst/>
          </a:prstGeom>
        </p:spPr>
        <p:txBody>
          <a:bodyPr/>
          <a:lstStyle/>
          <a:p>
            <a:fld id="{CFA9C6AD-F5D9-4909-94C3-E6A9EFC35C8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63131" y="2"/>
            <a:ext cx="786385" cy="85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5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4798"/>
            <a:ext cx="12192000" cy="5253203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9601" y="2667000"/>
            <a:ext cx="2743200" cy="533400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575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14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2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6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5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date</a:t>
            </a: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09600" y="2188366"/>
            <a:ext cx="7729728" cy="402463"/>
          </a:xfrm>
        </p:spPr>
        <p:txBody>
          <a:bodyPr lIns="0" tIns="0" rIns="0" bIns="0" anchor="t">
            <a:noAutofit/>
          </a:bodyPr>
          <a:lstStyle>
            <a:lvl1pPr algn="l">
              <a:defRPr sz="303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3" name="Text Placeholder 2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4557942"/>
            <a:ext cx="4876800" cy="13970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ts val="1238"/>
              </a:lnSpc>
              <a:spcBef>
                <a:spcPts val="0"/>
              </a:spcBef>
              <a:buFontTx/>
              <a:buNone/>
              <a:defRPr sz="1013" baseline="0">
                <a:latin typeface="Arial" pitchFamily="34" charset="0"/>
                <a:cs typeface="Arial" pitchFamily="34" charset="0"/>
              </a:defRPr>
            </a:lvl1pPr>
            <a:lvl2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2pPr>
            <a:lvl3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3pPr>
            <a:lvl4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4pPr>
            <a:lvl5pPr>
              <a:buFontTx/>
              <a:buNone/>
              <a:defRPr sz="1013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 Author name</a:t>
            </a:r>
          </a:p>
        </p:txBody>
      </p:sp>
      <p:sp>
        <p:nvSpPr>
          <p:cNvPr id="16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1BD66EFE-95F4-49B9-8178-07608F26CF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088981-E891-4C73-B9A5-B43BF676A0CC}"/>
              </a:ext>
            </a:extLst>
          </p:cNvPr>
          <p:cNvSpPr/>
          <p:nvPr userDrawn="1"/>
        </p:nvSpPr>
        <p:spPr>
          <a:xfrm>
            <a:off x="431371" y="1699283"/>
            <a:ext cx="4450080" cy="97536"/>
          </a:xfrm>
          <a:prstGeom prst="rect">
            <a:avLst/>
          </a:prstGeom>
          <a:solidFill>
            <a:srgbClr val="86BC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 dirty="0"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B0EB96-DABC-45C4-8B72-275BEADE1363}"/>
              </a:ext>
            </a:extLst>
          </p:cNvPr>
          <p:cNvSpPr/>
          <p:nvPr userDrawn="1"/>
        </p:nvSpPr>
        <p:spPr>
          <a:xfrm>
            <a:off x="438503" y="0"/>
            <a:ext cx="4450080" cy="97536"/>
          </a:xfrm>
          <a:prstGeom prst="rect">
            <a:avLst/>
          </a:prstGeom>
          <a:solidFill>
            <a:srgbClr val="00A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150" dirty="0">
              <a:latin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CEE2DC-ED63-45BD-B045-34044FB649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6373" y="165636"/>
            <a:ext cx="2530982" cy="1013965"/>
          </a:xfrm>
          <a:prstGeom prst="rect">
            <a:avLst/>
          </a:prstGeom>
        </p:spPr>
      </p:pic>
      <p:pic>
        <p:nvPicPr>
          <p:cNvPr id="19" name="Picture 6" descr="Image result for daiichi sankyo logo">
            <a:extLst>
              <a:ext uri="{FF2B5EF4-FFF2-40B4-BE49-F238E27FC236}">
                <a16:creationId xmlns:a16="http://schemas.microsoft.com/office/drawing/2014/main" id="{2CEA5DBC-AAFB-4A67-8A6D-9408ABFC308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07435" y="409516"/>
            <a:ext cx="2975051" cy="52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2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4288">
              <a:spcBef>
                <a:spcPts val="28"/>
              </a:spcBef>
            </a:pPr>
            <a:r>
              <a:rPr lang="en-US" spc="-6"/>
              <a:t>C</a:t>
            </a:r>
            <a:r>
              <a:rPr lang="en-US" spc="6"/>
              <a:t>on</a:t>
            </a:r>
            <a:r>
              <a:rPr lang="en-US"/>
              <a:t>f</a:t>
            </a:r>
            <a:r>
              <a:rPr lang="en-US" spc="-6"/>
              <a:t>i</a:t>
            </a:r>
            <a:r>
              <a:rPr lang="en-US" spc="6"/>
              <a:t>den</a:t>
            </a:r>
            <a:r>
              <a:rPr lang="en-US"/>
              <a:t>t</a:t>
            </a:r>
            <a:r>
              <a:rPr lang="en-US" spc="-6"/>
              <a:t>i</a:t>
            </a:r>
            <a:r>
              <a:rPr lang="en-US" spc="6"/>
              <a:t>a</a:t>
            </a:r>
            <a:r>
              <a:rPr lang="en-US"/>
              <a:t>l</a:t>
            </a:r>
            <a:endParaRPr lang="en-US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25" b="0" i="0">
                <a:solidFill>
                  <a:srgbClr val="003865"/>
                </a:solidFill>
                <a:latin typeface="Arial"/>
                <a:cs typeface="Arial"/>
              </a:defRPr>
            </a:lvl1pPr>
          </a:lstStyle>
          <a:p>
            <a:pPr marL="28575">
              <a:spcBef>
                <a:spcPts val="6"/>
              </a:spcBef>
            </a:pPr>
            <a:fld id="{81D60167-4931-47E6-BA6A-407CBD079E47}" type="slidenum">
              <a:rPr lang="en-US" smtClean="0"/>
              <a:pPr marL="28575">
                <a:spcBef>
                  <a:spcPts val="6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73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56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DS AZ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400" y="192000"/>
            <a:ext cx="113792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1519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87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87"/>
          </a:p>
        </p:txBody>
      </p:sp>
      <p:pic>
        <p:nvPicPr>
          <p:cNvPr id="13" name="Picture 12" descr="DSI-AZ-hor-COLOR.png">
            <a:extLst>
              <a:ext uri="{FF2B5EF4-FFF2-40B4-BE49-F238E27FC236}">
                <a16:creationId xmlns:a16="http://schemas.microsoft.com/office/drawing/2014/main" id="{E12F3B01-0A06-4FE6-9A92-094FF5EEDC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6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4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1081BD8D-90B2-44AB-9FF3-1F7A441F1FAE}"/>
              </a:ext>
            </a:extLst>
          </p:cNvPr>
          <p:cNvSpPr/>
          <p:nvPr userDrawn="1"/>
        </p:nvSpPr>
        <p:spPr>
          <a:xfrm>
            <a:off x="1" y="-16330"/>
            <a:ext cx="12192000" cy="4629151"/>
          </a:xfrm>
          <a:prstGeom prst="rect">
            <a:avLst/>
          </a:prstGeom>
          <a:solidFill>
            <a:srgbClr val="CDCDC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Rectangle 55">
            <a:extLst>
              <a:ext uri="{FF2B5EF4-FFF2-40B4-BE49-F238E27FC236}">
                <a16:creationId xmlns:a16="http://schemas.microsoft.com/office/drawing/2014/main" id="{34810A1D-62AF-40D2-BE14-AD3A7D2918C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invGray">
          <a:xfrm>
            <a:off x="725677" y="409576"/>
            <a:ext cx="11032823" cy="2882265"/>
          </a:xfrm>
        </p:spPr>
        <p:txBody>
          <a:bodyPr/>
          <a:lstStyle>
            <a:lvl1pPr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F7C91B4-87FC-4935-9F25-DE5E70BD82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4565F86-5224-49AF-834C-BFD680380CA1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23" name="Picture 5" descr="CCO_ONC_RGB.jpg">
            <a:extLst>
              <a:ext uri="{FF2B5EF4-FFF2-40B4-BE49-F238E27FC236}">
                <a16:creationId xmlns:a16="http://schemas.microsoft.com/office/drawing/2014/main" id="{A6AEE984-4E13-41A6-A9D5-072DBE2E5A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749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79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4352" y="330201"/>
            <a:ext cx="11244149" cy="5250792"/>
          </a:xfrm>
          <a:prstGeom prst="rect">
            <a:avLst/>
          </a:prstGeom>
        </p:spPr>
        <p:txBody>
          <a:bodyPr anchorCtr="1"/>
          <a:lstStyle>
            <a:lvl1pPr algn="ctr">
              <a:defRPr sz="4000" b="1" cap="none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8F8BDA-1A03-445B-A76B-525DE8317C18}"/>
              </a:ext>
            </a:extLst>
          </p:cNvPr>
          <p:cNvSpPr/>
          <p:nvPr userDrawn="1"/>
        </p:nvSpPr>
        <p:spPr>
          <a:xfrm>
            <a:off x="1" y="6590270"/>
            <a:ext cx="12192000" cy="267732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293BAA-8C62-4F73-8124-D4D6BEBF8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581" y="5345430"/>
            <a:ext cx="3827419" cy="124741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7E97A50-08EF-437E-A636-931428B27154}"/>
              </a:ext>
            </a:extLst>
          </p:cNvPr>
          <p:cNvCxnSpPr/>
          <p:nvPr userDrawn="1"/>
        </p:nvCxnSpPr>
        <p:spPr>
          <a:xfrm>
            <a:off x="1" y="6589713"/>
            <a:ext cx="12192000" cy="0"/>
          </a:xfrm>
          <a:prstGeom prst="line">
            <a:avLst/>
          </a:prstGeom>
          <a:ln w="19050">
            <a:solidFill>
              <a:srgbClr val="7F3F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0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7946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72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57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55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67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514351" y="4856674"/>
            <a:ext cx="11283950" cy="115593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rgbClr val="8B3D9A"/>
                </a:solidFill>
              </a:defRPr>
            </a:lvl1pPr>
            <a:lvl2pPr>
              <a:buFontTx/>
              <a:buNone/>
              <a:defRPr sz="2400"/>
            </a:lvl2pPr>
            <a:lvl3pPr>
              <a:buFontTx/>
              <a:buNone/>
              <a:defRPr sz="2400"/>
            </a:lvl3pPr>
            <a:lvl4pPr>
              <a:buFontTx/>
              <a:buNone/>
              <a:defRPr sz="2400"/>
            </a:lvl4pPr>
            <a:lvl5pPr>
              <a:buFontTx/>
              <a:buNone/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484" y="239715"/>
            <a:ext cx="11244016" cy="1674813"/>
          </a:xfrm>
          <a:prstGeom prst="rect">
            <a:avLst/>
          </a:prstGeom>
        </p:spPr>
        <p:txBody>
          <a:bodyPr/>
          <a:lstStyle>
            <a:lvl1pPr algn="ctr">
              <a:defRPr sz="39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759" y="1895477"/>
            <a:ext cx="10872444" cy="26057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bg2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DCE80E-A528-4F84-999C-167B7BD87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1406" y="3355525"/>
            <a:ext cx="3827419" cy="124741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B50470-EA3D-49B4-8F28-4C9C1E0D226A}"/>
              </a:ext>
            </a:extLst>
          </p:cNvPr>
          <p:cNvCxnSpPr/>
          <p:nvPr userDrawn="1"/>
        </p:nvCxnSpPr>
        <p:spPr bwMode="auto">
          <a:xfrm>
            <a:off x="-22231" y="4605619"/>
            <a:ext cx="12214231" cy="0"/>
          </a:xfrm>
          <a:prstGeom prst="line">
            <a:avLst/>
          </a:prstGeom>
          <a:ln w="28575">
            <a:solidFill>
              <a:schemeClr val="tx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9" name="Picture 5" descr="CCO_ONC_RGB.jpg">
            <a:extLst>
              <a:ext uri="{FF2B5EF4-FFF2-40B4-BE49-F238E27FC236}">
                <a16:creationId xmlns:a16="http://schemas.microsoft.com/office/drawing/2014/main" id="{A8FCC512-B9D6-45E5-83A8-5B1B4BEE14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1"/>
          <a:stretch>
            <a:fillRect/>
          </a:stretch>
        </p:blipFill>
        <p:spPr bwMode="auto">
          <a:xfrm>
            <a:off x="8150225" y="5876925"/>
            <a:ext cx="3673475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94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elseite &gt; Titel +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82601" y="1233715"/>
            <a:ext cx="11283951" cy="1470025"/>
          </a:xfrm>
        </p:spPr>
        <p:txBody>
          <a:bodyPr anchor="t" anchorCtr="0">
            <a:noAutofit/>
          </a:bodyPr>
          <a:lstStyle>
            <a:lvl1pPr>
              <a:lnSpc>
                <a:spcPts val="3800"/>
              </a:lnSpc>
              <a:defRPr sz="38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232151" y="5205189"/>
            <a:ext cx="8534400" cy="999670"/>
          </a:xfrm>
        </p:spPr>
        <p:txBody>
          <a:bodyPr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Name, Vorname</a:t>
            </a:r>
          </a:p>
          <a:p>
            <a:r>
              <a:rPr lang="de-DE" dirty="0"/>
              <a:t>Titel</a:t>
            </a:r>
          </a:p>
          <a:p>
            <a:r>
              <a:rPr lang="de-DE" dirty="0"/>
              <a:t>Zusatzinformationen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350762" y="18142"/>
            <a:ext cx="2104572" cy="827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482602" y="2975432"/>
            <a:ext cx="7415591" cy="3129641"/>
          </a:xfrm>
        </p:spPr>
        <p:txBody>
          <a:bodyPr>
            <a:noAutofit/>
          </a:bodyPr>
          <a:lstStyle>
            <a:lvl1pPr marL="0" indent="0">
              <a:buFontTx/>
              <a:buNone/>
              <a:defRPr/>
            </a:lvl1pPr>
          </a:lstStyle>
          <a:p>
            <a:endParaRPr lang="de-DE" dirty="0"/>
          </a:p>
        </p:txBody>
      </p:sp>
      <p:pic>
        <p:nvPicPr>
          <p:cNvPr id="7" name="Bild 6" descr="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2" y="56157"/>
            <a:ext cx="58420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25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with no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41135" y="6466085"/>
            <a:ext cx="1286677" cy="156967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1133"/>
            </a:lvl1pPr>
          </a:lstStyle>
          <a:p>
            <a:pPr lvl="0"/>
            <a:r>
              <a:rPr lang="en-US" dirty="0"/>
              <a:t>Edit Note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649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Titelseite &gt; nur 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82601" y="1683986"/>
            <a:ext cx="11283951" cy="2888014"/>
          </a:xfrm>
        </p:spPr>
        <p:txBody>
          <a:bodyPr anchor="t" anchorCtr="0">
            <a:noAutofit/>
          </a:bodyPr>
          <a:lstStyle>
            <a:lvl1pPr>
              <a:lnSpc>
                <a:spcPts val="3800"/>
              </a:lnSpc>
              <a:defRPr sz="38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3232151" y="5205189"/>
            <a:ext cx="8534400" cy="999670"/>
          </a:xfrm>
        </p:spPr>
        <p:txBody>
          <a:bodyPr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Name, Vorname</a:t>
            </a:r>
          </a:p>
          <a:p>
            <a:r>
              <a:rPr lang="de-DE" dirty="0"/>
              <a:t>Titel</a:t>
            </a:r>
          </a:p>
          <a:p>
            <a:r>
              <a:rPr lang="de-DE" dirty="0"/>
              <a:t>Zusatzinformationen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350762" y="18142"/>
            <a:ext cx="2104572" cy="827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/>
          </a:p>
        </p:txBody>
      </p:sp>
      <p:pic>
        <p:nvPicPr>
          <p:cNvPr id="7" name="Bild 6" descr="Logo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3" y="56157"/>
            <a:ext cx="4691335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2822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el | Inhalt le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2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  <p:sp>
        <p:nvSpPr>
          <p:cNvPr id="14" name="Textplatzhalter 6"/>
          <p:cNvSpPr>
            <a:spLocks noGrp="1"/>
          </p:cNvSpPr>
          <p:nvPr>
            <p:ph type="body" idx="14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</p:spTree>
    <p:extLst>
      <p:ext uri="{BB962C8B-B14F-4D97-AF65-F5344CB8AC3E}">
        <p14:creationId xmlns:p14="http://schemas.microsoft.com/office/powerpoint/2010/main" val="43855892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el | Überschrift | Inhal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2"/>
          </p:nvPr>
        </p:nvSpPr>
        <p:spPr>
          <a:xfrm>
            <a:off x="482602" y="1243013"/>
            <a:ext cx="11283951" cy="54405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b="1" i="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buFontTx/>
              <a:buNone/>
              <a:defRPr b="1" i="0"/>
            </a:lvl2pPr>
            <a:lvl3pPr marL="0" indent="0">
              <a:spcBef>
                <a:spcPts val="0"/>
              </a:spcBef>
              <a:buFontTx/>
              <a:buNone/>
              <a:defRPr b="1" i="0"/>
            </a:lvl3pPr>
            <a:lvl4pPr marL="0" indent="0">
              <a:spcBef>
                <a:spcPts val="0"/>
              </a:spcBef>
              <a:buFontTx/>
              <a:buNone/>
              <a:defRPr b="1" i="0"/>
            </a:lvl4pPr>
            <a:lvl5pPr marL="0" indent="0">
              <a:spcBef>
                <a:spcPts val="0"/>
              </a:spcBef>
              <a:buFontTx/>
              <a:buNone/>
              <a:defRPr b="1" i="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 hasCustomPrompt="1"/>
          </p:nvPr>
        </p:nvSpPr>
        <p:spPr>
          <a:xfrm>
            <a:off x="484720" y="1959430"/>
            <a:ext cx="11281833" cy="4263570"/>
          </a:xfrm>
        </p:spPr>
        <p:txBody>
          <a:bodyPr>
            <a:no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 dirty="0"/>
              <a:t>Inhalt</a:t>
            </a:r>
          </a:p>
        </p:txBody>
      </p:sp>
      <p:sp>
        <p:nvSpPr>
          <p:cNvPr id="12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  <p:sp>
        <p:nvSpPr>
          <p:cNvPr id="14" name="Textplatzhalter 6"/>
          <p:cNvSpPr>
            <a:spLocks noGrp="1"/>
          </p:cNvSpPr>
          <p:nvPr>
            <p:ph type="body" idx="14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</p:spTree>
    <p:extLst>
      <p:ext uri="{BB962C8B-B14F-4D97-AF65-F5344CB8AC3E}">
        <p14:creationId xmlns:p14="http://schemas.microsoft.com/office/powerpoint/2010/main" val="170576206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Titel |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2600" y="1251372"/>
            <a:ext cx="11283949" cy="4793827"/>
          </a:xfrm>
        </p:spPr>
        <p:txBody>
          <a:bodyPr>
            <a:noAutofit/>
          </a:bodyPr>
          <a:lstStyle>
            <a:lvl1pPr>
              <a:defRPr sz="25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</p:spTree>
    <p:extLst>
      <p:ext uri="{BB962C8B-B14F-4D97-AF65-F5344CB8AC3E}">
        <p14:creationId xmlns:p14="http://schemas.microsoft.com/office/powerpoint/2010/main" val="348681621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Titel | 2 Spalten &gt; Text | Inhal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2600" y="1143279"/>
            <a:ext cx="5386917" cy="6397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2600" y="1871133"/>
            <a:ext cx="5386917" cy="425503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377519" y="1143279"/>
            <a:ext cx="5389033" cy="6397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377519" y="1871133"/>
            <a:ext cx="5389033" cy="425503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b="0" i="0"/>
            </a:lvl1pPr>
            <a:lvl2pPr marL="0" indent="0">
              <a:spcBef>
                <a:spcPts val="0"/>
              </a:spcBef>
              <a:buFontTx/>
              <a:buNone/>
              <a:defRPr sz="1800" b="0" i="0"/>
            </a:lvl2pPr>
            <a:lvl3pPr marL="0" indent="0">
              <a:spcBef>
                <a:spcPts val="0"/>
              </a:spcBef>
              <a:buFontTx/>
              <a:buNone/>
              <a:defRPr sz="1800" b="0" i="0"/>
            </a:lvl3pPr>
            <a:lvl4pPr marL="0" indent="0">
              <a:spcBef>
                <a:spcPts val="0"/>
              </a:spcBef>
              <a:buFontTx/>
              <a:buNone/>
              <a:defRPr sz="1800" b="0" i="0"/>
            </a:lvl4pPr>
            <a:lvl5pPr marL="0" indent="0">
              <a:spcBef>
                <a:spcPts val="0"/>
              </a:spcBef>
              <a:buFontTx/>
              <a:buNone/>
              <a:defRPr sz="18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</p:spTree>
    <p:extLst>
      <p:ext uri="{BB962C8B-B14F-4D97-AF65-F5344CB8AC3E}">
        <p14:creationId xmlns:p14="http://schemas.microsoft.com/office/powerpoint/2010/main" val="361919861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Titel | 2 Spalten &gt; Text | grüner Kast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3600" y="147600"/>
            <a:ext cx="9576000" cy="698400"/>
          </a:xfrm>
        </p:spPr>
        <p:txBody>
          <a:bodyPr anchor="b" anchorCtr="0">
            <a:normAutofit/>
          </a:bodyPr>
          <a:lstStyle>
            <a:lvl1pPr algn="l">
              <a:buFontTx/>
              <a:buNone/>
              <a:defRPr sz="2800" b="0" i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07102" y="1601250"/>
            <a:ext cx="5759449" cy="4458464"/>
          </a:xfrm>
          <a:solidFill>
            <a:schemeClr val="accent2"/>
          </a:solidFill>
        </p:spPr>
        <p:txBody>
          <a:bodyPr lIns="144000" rIns="144000" anchor="ctr" anchorCtr="0">
            <a:noAutofit/>
          </a:bodyPr>
          <a:lstStyle>
            <a:lvl1pPr algn="l">
              <a:defRPr sz="1800"/>
            </a:lvl1pPr>
            <a:lvl2pPr algn="l">
              <a:defRPr sz="1800"/>
            </a:lvl2pPr>
            <a:lvl3pPr algn="l">
              <a:defRPr sz="1800"/>
            </a:lvl3pPr>
            <a:lvl4pPr algn="l">
              <a:defRPr sz="1800"/>
            </a:lvl4pPr>
            <a:lvl5pPr algn="l"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82602" y="1601253"/>
            <a:ext cx="5238447" cy="53960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2"/>
          </p:nvPr>
        </p:nvSpPr>
        <p:spPr>
          <a:xfrm>
            <a:off x="482600" y="2449516"/>
            <a:ext cx="5238751" cy="634773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b="0" i="0"/>
            </a:lvl1pPr>
            <a:lvl2pPr marL="0" indent="0">
              <a:spcBef>
                <a:spcPts val="0"/>
              </a:spcBef>
              <a:buFontTx/>
              <a:buNone/>
              <a:defRPr b="0" i="0"/>
            </a:lvl2pPr>
            <a:lvl3pPr marL="0" indent="0">
              <a:spcBef>
                <a:spcPts val="0"/>
              </a:spcBef>
              <a:buFontTx/>
              <a:buNone/>
              <a:defRPr b="0" i="0"/>
            </a:lvl3pPr>
            <a:lvl4pPr marL="0" indent="0">
              <a:spcBef>
                <a:spcPts val="0"/>
              </a:spcBef>
              <a:buFontTx/>
              <a:buNone/>
              <a:defRPr b="0" i="0"/>
            </a:lvl4pPr>
            <a:lvl5pPr marL="0" indent="0">
              <a:spcBef>
                <a:spcPts val="0"/>
              </a:spcBef>
              <a:buFontTx/>
              <a:buNone/>
              <a:defRPr b="0" i="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5" name="Textplatzhalter 6"/>
          <p:cNvSpPr>
            <a:spLocks noGrp="1"/>
          </p:cNvSpPr>
          <p:nvPr>
            <p:ph type="body" idx="13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</p:spTree>
    <p:extLst>
      <p:ext uri="{BB962C8B-B14F-4D97-AF65-F5344CB8AC3E}">
        <p14:creationId xmlns:p14="http://schemas.microsoft.com/office/powerpoint/2010/main" val="57374763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Titel | Zusammenfassung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/>
            </a:lvl1pPr>
          </a:lstStyle>
          <a:p>
            <a:r>
              <a:rPr lang="de-DE" dirty="0"/>
              <a:t>Mastertitel </a:t>
            </a:r>
            <a:r>
              <a:rPr lang="de-DE" dirty="0" err="1"/>
              <a:t>Zusammenfasssung</a:t>
            </a:r>
            <a:r>
              <a:rPr lang="de-DE" dirty="0"/>
              <a:t>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482600" y="1143279"/>
            <a:ext cx="5386917" cy="63976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Vorteile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2600" y="1871133"/>
            <a:ext cx="5386917" cy="425503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 hasCustomPrompt="1"/>
          </p:nvPr>
        </p:nvSpPr>
        <p:spPr>
          <a:xfrm>
            <a:off x="6377519" y="1143279"/>
            <a:ext cx="5389033" cy="639762"/>
          </a:xfrm>
        </p:spPr>
        <p:txBody>
          <a:bodyPr anchor="b" anchorCtr="0">
            <a:noAutofit/>
          </a:bodyPr>
          <a:lstStyle>
            <a:lvl1pPr marL="0" indent="0">
              <a:buNone/>
              <a:defRPr sz="1800" b="1" i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Nachteile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half" idx="13"/>
          </p:nvPr>
        </p:nvSpPr>
        <p:spPr>
          <a:xfrm>
            <a:off x="6384032" y="1871133"/>
            <a:ext cx="5386917" cy="4255030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</p:spTree>
    <p:extLst>
      <p:ext uri="{BB962C8B-B14F-4D97-AF65-F5344CB8AC3E}">
        <p14:creationId xmlns:p14="http://schemas.microsoft.com/office/powerpoint/2010/main" val="336525794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Titel größer in Copybereich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2599" y="1243919"/>
            <a:ext cx="11283952" cy="1150938"/>
          </a:xfrm>
        </p:spPr>
        <p:txBody>
          <a:bodyPr anchor="t" anchorCtr="0">
            <a:normAutofit/>
          </a:bodyPr>
          <a:lstStyle>
            <a:lvl1pPr>
              <a:lnSpc>
                <a:spcPts val="4000"/>
              </a:lnSpc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2601" y="2295071"/>
            <a:ext cx="11283951" cy="3946072"/>
          </a:xfrm>
        </p:spPr>
        <p:txBody>
          <a:bodyPr>
            <a:noAutofit/>
          </a:bodyPr>
          <a:lstStyle>
            <a:lvl1pPr marL="234000" indent="-306000">
              <a:spcAft>
                <a:spcPts val="600"/>
              </a:spcAft>
              <a:defRPr sz="2500"/>
            </a:lvl1pPr>
            <a:lvl2pPr marL="612000" indent="-306000">
              <a:defRPr sz="2500"/>
            </a:lvl2pPr>
            <a:lvl3pPr marL="882000" indent="-306000">
              <a:defRPr sz="2500"/>
            </a:lvl3pPr>
            <a:lvl4pPr marL="1202400" indent="-306000">
              <a:defRPr sz="2500"/>
            </a:lvl4pPr>
            <a:lvl5pPr marL="1458000" indent="-306000">
              <a:buFont typeface="Lucida Grande"/>
              <a:buChar char="–"/>
              <a:defRPr sz="25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</p:spTree>
    <p:extLst>
      <p:ext uri="{BB962C8B-B14F-4D97-AF65-F5344CB8AC3E}">
        <p14:creationId xmlns:p14="http://schemas.microsoft.com/office/powerpoint/2010/main" val="17593263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0. Vorspannseite neue Rubrik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2600" y="4261760"/>
            <a:ext cx="11283949" cy="1362075"/>
          </a:xfrm>
        </p:spPr>
        <p:txBody>
          <a:bodyPr anchor="t">
            <a:noAutofit/>
          </a:bodyPr>
          <a:lstStyle>
            <a:lvl1pPr algn="l">
              <a:lnSpc>
                <a:spcPts val="3800"/>
              </a:lnSpc>
              <a:defRPr sz="3800" b="0" cap="all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2601" y="2532964"/>
            <a:ext cx="11283951" cy="1500187"/>
          </a:xfrm>
        </p:spPr>
        <p:txBody>
          <a:bodyPr anchor="b"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54701074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. Alle Inhalte auf grauem Fon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0" y="1046480"/>
            <a:ext cx="12192000" cy="51917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>
          <a:xfrm>
            <a:off x="482600" y="1143279"/>
            <a:ext cx="11283949" cy="6397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800" b="1" i="0" baseline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 </a:t>
            </a:r>
            <a:r>
              <a:rPr lang="de-DE" dirty="0" err="1"/>
              <a:t>magenta</a:t>
            </a:r>
            <a:r>
              <a:rPr lang="de-DE" dirty="0"/>
              <a:t> &gt;Mastertextformat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82601" y="2976032"/>
            <a:ext cx="11283951" cy="1483362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err="1"/>
              <a:t>Bullets</a:t>
            </a:r>
            <a:r>
              <a:rPr lang="de-DE" dirty="0"/>
              <a:t> &gt; 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 hasCustomPrompt="1"/>
          </p:nvPr>
        </p:nvSpPr>
        <p:spPr>
          <a:xfrm>
            <a:off x="472019" y="2391795"/>
            <a:ext cx="11294532" cy="48598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b="0" i="0"/>
            </a:lvl1pPr>
            <a:lvl2pPr marL="0" indent="0">
              <a:spcBef>
                <a:spcPts val="0"/>
              </a:spcBef>
              <a:buFontTx/>
              <a:buNone/>
              <a:defRPr sz="1800" b="0" i="0"/>
            </a:lvl2pPr>
            <a:lvl3pPr marL="0" indent="0">
              <a:spcBef>
                <a:spcPts val="0"/>
              </a:spcBef>
              <a:buFontTx/>
              <a:buNone/>
              <a:defRPr sz="1800" b="0" i="0"/>
            </a:lvl3pPr>
            <a:lvl4pPr marL="0" indent="0">
              <a:spcBef>
                <a:spcPts val="0"/>
              </a:spcBef>
              <a:buFontTx/>
              <a:buNone/>
              <a:defRPr sz="1800" b="0" i="0"/>
            </a:lvl4pPr>
            <a:lvl5pPr marL="0" indent="0">
              <a:spcBef>
                <a:spcPts val="0"/>
              </a:spcBef>
              <a:buFontTx/>
              <a:buNone/>
              <a:defRPr sz="18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err="1"/>
              <a:t>Copy</a:t>
            </a:r>
            <a:r>
              <a:rPr lang="de-DE" dirty="0"/>
              <a:t> &gt; Mastertextformat bearbeiten</a:t>
            </a:r>
          </a:p>
        </p:txBody>
      </p:sp>
      <p:sp>
        <p:nvSpPr>
          <p:cNvPr id="13" name="Textplatzhalter 6"/>
          <p:cNvSpPr>
            <a:spLocks noGrp="1"/>
          </p:cNvSpPr>
          <p:nvPr>
            <p:ph type="body" idx="12" hasCustomPrompt="1"/>
          </p:nvPr>
        </p:nvSpPr>
        <p:spPr>
          <a:xfrm>
            <a:off x="8308625" y="6653600"/>
            <a:ext cx="3457927" cy="152393"/>
          </a:xfrm>
        </p:spPr>
        <p:txBody>
          <a:bodyPr/>
          <a:lstStyle>
            <a:lvl1pPr marL="0" indent="0" algn="r" rtl="0">
              <a:buFontTx/>
              <a:buNone/>
              <a:defRPr lang="de-DE" sz="1200" b="0" i="0" u="none" strike="noStrike" baseline="30000" smtClean="0"/>
            </a:lvl1pPr>
          </a:lstStyle>
          <a:p>
            <a:pPr lvl="0"/>
            <a:r>
              <a:rPr lang="de-DE" dirty="0"/>
              <a:t>Hier steht das ©Copyright</a:t>
            </a:r>
          </a:p>
        </p:txBody>
      </p:sp>
      <p:sp>
        <p:nvSpPr>
          <p:cNvPr id="14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2599" y="6400800"/>
            <a:ext cx="6145592" cy="344230"/>
          </a:xfrm>
        </p:spPr>
        <p:txBody>
          <a:bodyPr anchor="b" anchorCtr="0"/>
          <a:lstStyle>
            <a:lvl1pPr marL="0" indent="0">
              <a:lnSpc>
                <a:spcPts val="1040"/>
              </a:lnSpc>
              <a:buFontTx/>
              <a:buNone/>
              <a:defRPr sz="1200" b="0" i="0" baseline="0"/>
            </a:lvl1pPr>
          </a:lstStyle>
          <a:p>
            <a:pPr lvl="0"/>
            <a:r>
              <a:rPr lang="de-DE" dirty="0"/>
              <a:t>Platzhalter: Hinweise zu Autoren, Grafiken ... oder zusätzliche Logos</a:t>
            </a:r>
          </a:p>
        </p:txBody>
      </p:sp>
      <p:sp>
        <p:nvSpPr>
          <p:cNvPr id="10" name="Inhaltsplatzhalter 5"/>
          <p:cNvSpPr>
            <a:spLocks noGrp="1"/>
          </p:cNvSpPr>
          <p:nvPr>
            <p:ph sz="quarter" idx="13" hasCustomPrompt="1"/>
          </p:nvPr>
        </p:nvSpPr>
        <p:spPr>
          <a:xfrm>
            <a:off x="482600" y="1772816"/>
            <a:ext cx="11283949" cy="485988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800" b="1" i="0"/>
            </a:lvl1pPr>
            <a:lvl2pPr marL="0" indent="0">
              <a:spcBef>
                <a:spcPts val="0"/>
              </a:spcBef>
              <a:buFontTx/>
              <a:buNone/>
              <a:defRPr sz="1800" b="0" i="0"/>
            </a:lvl2pPr>
            <a:lvl3pPr marL="0" indent="0">
              <a:spcBef>
                <a:spcPts val="0"/>
              </a:spcBef>
              <a:buFontTx/>
              <a:buNone/>
              <a:defRPr sz="1800" b="0" i="0"/>
            </a:lvl3pPr>
            <a:lvl4pPr marL="0" indent="0">
              <a:spcBef>
                <a:spcPts val="0"/>
              </a:spcBef>
              <a:buFontTx/>
              <a:buNone/>
              <a:defRPr sz="1800" b="0" i="0"/>
            </a:lvl4pPr>
            <a:lvl5pPr marL="0" indent="0">
              <a:spcBef>
                <a:spcPts val="0"/>
              </a:spcBef>
              <a:buFontTx/>
              <a:buNone/>
              <a:defRPr sz="1800" b="0" i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Überschrift </a:t>
            </a:r>
            <a:r>
              <a:rPr lang="de-DE" dirty="0" err="1"/>
              <a:t>bold</a:t>
            </a:r>
            <a:r>
              <a:rPr lang="de-DE" dirty="0"/>
              <a:t> &gt; Mastertextformat bearbeiten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 hasCustomPrompt="1"/>
          </p:nvPr>
        </p:nvSpPr>
        <p:spPr>
          <a:xfrm>
            <a:off x="482602" y="4622803"/>
            <a:ext cx="11283951" cy="1523683"/>
          </a:xfrm>
        </p:spPr>
        <p:txBody>
          <a:bodyPr/>
          <a:lstStyle>
            <a:lvl1pPr marL="0" indent="0">
              <a:buFontTx/>
              <a:buNone/>
              <a:defRPr b="0" i="0"/>
            </a:lvl1pPr>
          </a:lstStyle>
          <a:p>
            <a:pPr lvl="0"/>
            <a:r>
              <a:rPr lang="de-DE" dirty="0"/>
              <a:t>Inhalt</a:t>
            </a:r>
          </a:p>
        </p:txBody>
      </p:sp>
    </p:spTree>
    <p:extLst>
      <p:ext uri="{BB962C8B-B14F-4D97-AF65-F5344CB8AC3E}">
        <p14:creationId xmlns:p14="http://schemas.microsoft.com/office/powerpoint/2010/main" val="563684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slideLayout" Target="../slideLayouts/slideLayout101.xml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17" Type="http://schemas.openxmlformats.org/officeDocument/2006/relationships/image" Target="../media/image24.emf"/><Relationship Id="rId2" Type="http://schemas.openxmlformats.org/officeDocument/2006/relationships/slideLayout" Target="../slideLayouts/slideLayout90.xml"/><Relationship Id="rId16" Type="http://schemas.openxmlformats.org/officeDocument/2006/relationships/theme" Target="../theme/theme1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98.xml"/><Relationship Id="rId19" Type="http://schemas.openxmlformats.org/officeDocument/2006/relationships/image" Target="../media/image26.jpeg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tags" Target="../tags/tag1.xml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10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110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image" Target="../media/image28.emf"/><Relationship Id="rId5" Type="http://schemas.openxmlformats.org/officeDocument/2006/relationships/slideLayout" Target="../slideLayouts/slideLayout112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11.xml"/><Relationship Id="rId9" Type="http://schemas.openxmlformats.org/officeDocument/2006/relationships/tags" Target="../tags/tag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117.xml"/><Relationship Id="rId9" Type="http://schemas.openxmlformats.org/officeDocument/2006/relationships/image" Target="../media/image29.e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Relationship Id="rId14" Type="http://schemas.openxmlformats.org/officeDocument/2006/relationships/image" Target="../media/image37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13" Type="http://schemas.openxmlformats.org/officeDocument/2006/relationships/slideLayout" Target="../slideLayouts/slideLayout170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9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3" Type="http://schemas.openxmlformats.org/officeDocument/2006/relationships/slideLayout" Target="../slideLayouts/slideLayout173.xml"/><Relationship Id="rId7" Type="http://schemas.openxmlformats.org/officeDocument/2006/relationships/theme" Target="../theme/theme18.xml"/><Relationship Id="rId2" Type="http://schemas.openxmlformats.org/officeDocument/2006/relationships/slideLayout" Target="../slideLayouts/slideLayout172.xml"/><Relationship Id="rId1" Type="http://schemas.openxmlformats.org/officeDocument/2006/relationships/slideLayout" Target="../slideLayouts/slideLayout171.xml"/><Relationship Id="rId6" Type="http://schemas.openxmlformats.org/officeDocument/2006/relationships/slideLayout" Target="../slideLayouts/slideLayout176.xml"/><Relationship Id="rId11" Type="http://schemas.openxmlformats.org/officeDocument/2006/relationships/image" Target="../media/image28.emf"/><Relationship Id="rId5" Type="http://schemas.openxmlformats.org/officeDocument/2006/relationships/slideLayout" Target="../slideLayouts/slideLayout17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174.xml"/><Relationship Id="rId9" Type="http://schemas.openxmlformats.org/officeDocument/2006/relationships/tags" Target="../tags/tag8.xml"/></Relationships>
</file>

<file path=ppt/slideMasters/_rels/slideMaster1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89.xml"/><Relationship Id="rId18" Type="http://schemas.openxmlformats.org/officeDocument/2006/relationships/slideLayout" Target="../slideLayouts/slideLayout194.xml"/><Relationship Id="rId26" Type="http://schemas.openxmlformats.org/officeDocument/2006/relationships/slideLayout" Target="../slideLayouts/slideLayout202.xml"/><Relationship Id="rId39" Type="http://schemas.openxmlformats.org/officeDocument/2006/relationships/slideLayout" Target="../slideLayouts/slideLayout215.xml"/><Relationship Id="rId21" Type="http://schemas.openxmlformats.org/officeDocument/2006/relationships/slideLayout" Target="../slideLayouts/slideLayout197.xml"/><Relationship Id="rId34" Type="http://schemas.openxmlformats.org/officeDocument/2006/relationships/slideLayout" Target="../slideLayouts/slideLayout210.xml"/><Relationship Id="rId42" Type="http://schemas.openxmlformats.org/officeDocument/2006/relationships/slideLayout" Target="../slideLayouts/slideLayout218.xml"/><Relationship Id="rId47" Type="http://schemas.openxmlformats.org/officeDocument/2006/relationships/slideLayout" Target="../slideLayouts/slideLayout223.xml"/><Relationship Id="rId50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183.xml"/><Relationship Id="rId2" Type="http://schemas.openxmlformats.org/officeDocument/2006/relationships/slideLayout" Target="../slideLayouts/slideLayout178.xml"/><Relationship Id="rId16" Type="http://schemas.openxmlformats.org/officeDocument/2006/relationships/slideLayout" Target="../slideLayouts/slideLayout192.xml"/><Relationship Id="rId29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187.xml"/><Relationship Id="rId24" Type="http://schemas.openxmlformats.org/officeDocument/2006/relationships/slideLayout" Target="../slideLayouts/slideLayout200.xml"/><Relationship Id="rId32" Type="http://schemas.openxmlformats.org/officeDocument/2006/relationships/slideLayout" Target="../slideLayouts/slideLayout208.xml"/><Relationship Id="rId37" Type="http://schemas.openxmlformats.org/officeDocument/2006/relationships/slideLayout" Target="../slideLayouts/slideLayout213.xml"/><Relationship Id="rId40" Type="http://schemas.openxmlformats.org/officeDocument/2006/relationships/slideLayout" Target="../slideLayouts/slideLayout216.xml"/><Relationship Id="rId45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181.xml"/><Relationship Id="rId15" Type="http://schemas.openxmlformats.org/officeDocument/2006/relationships/slideLayout" Target="../slideLayouts/slideLayout191.xml"/><Relationship Id="rId23" Type="http://schemas.openxmlformats.org/officeDocument/2006/relationships/slideLayout" Target="../slideLayouts/slideLayout199.xml"/><Relationship Id="rId28" Type="http://schemas.openxmlformats.org/officeDocument/2006/relationships/slideLayout" Target="../slideLayouts/slideLayout204.xml"/><Relationship Id="rId36" Type="http://schemas.openxmlformats.org/officeDocument/2006/relationships/slideLayout" Target="../slideLayouts/slideLayout212.xml"/><Relationship Id="rId49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186.xml"/><Relationship Id="rId19" Type="http://schemas.openxmlformats.org/officeDocument/2006/relationships/slideLayout" Target="../slideLayouts/slideLayout195.xml"/><Relationship Id="rId31" Type="http://schemas.openxmlformats.org/officeDocument/2006/relationships/slideLayout" Target="../slideLayouts/slideLayout207.xml"/><Relationship Id="rId44" Type="http://schemas.openxmlformats.org/officeDocument/2006/relationships/slideLayout" Target="../slideLayouts/slideLayout220.xml"/><Relationship Id="rId52" Type="http://schemas.openxmlformats.org/officeDocument/2006/relationships/theme" Target="../theme/theme19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slideLayout" Target="../slideLayouts/slideLayout190.xml"/><Relationship Id="rId22" Type="http://schemas.openxmlformats.org/officeDocument/2006/relationships/slideLayout" Target="../slideLayouts/slideLayout198.xml"/><Relationship Id="rId27" Type="http://schemas.openxmlformats.org/officeDocument/2006/relationships/slideLayout" Target="../slideLayouts/slideLayout203.xml"/><Relationship Id="rId30" Type="http://schemas.openxmlformats.org/officeDocument/2006/relationships/slideLayout" Target="../slideLayouts/slideLayout206.xml"/><Relationship Id="rId35" Type="http://schemas.openxmlformats.org/officeDocument/2006/relationships/slideLayout" Target="../slideLayouts/slideLayout211.xml"/><Relationship Id="rId43" Type="http://schemas.openxmlformats.org/officeDocument/2006/relationships/slideLayout" Target="../slideLayouts/slideLayout219.xml"/><Relationship Id="rId48" Type="http://schemas.openxmlformats.org/officeDocument/2006/relationships/slideLayout" Target="../slideLayouts/slideLayout224.xml"/><Relationship Id="rId8" Type="http://schemas.openxmlformats.org/officeDocument/2006/relationships/slideLayout" Target="../slideLayouts/slideLayout184.xml"/><Relationship Id="rId51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179.xml"/><Relationship Id="rId12" Type="http://schemas.openxmlformats.org/officeDocument/2006/relationships/slideLayout" Target="../slideLayouts/slideLayout188.xml"/><Relationship Id="rId17" Type="http://schemas.openxmlformats.org/officeDocument/2006/relationships/slideLayout" Target="../slideLayouts/slideLayout193.xml"/><Relationship Id="rId25" Type="http://schemas.openxmlformats.org/officeDocument/2006/relationships/slideLayout" Target="../slideLayouts/slideLayout201.xml"/><Relationship Id="rId33" Type="http://schemas.openxmlformats.org/officeDocument/2006/relationships/slideLayout" Target="../slideLayouts/slideLayout209.xml"/><Relationship Id="rId38" Type="http://schemas.openxmlformats.org/officeDocument/2006/relationships/slideLayout" Target="../slideLayouts/slideLayout214.xml"/><Relationship Id="rId46" Type="http://schemas.openxmlformats.org/officeDocument/2006/relationships/slideLayout" Target="../slideLayouts/slideLayout222.xml"/><Relationship Id="rId20" Type="http://schemas.openxmlformats.org/officeDocument/2006/relationships/slideLayout" Target="../slideLayouts/slideLayout196.xml"/><Relationship Id="rId41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13" Type="http://schemas.openxmlformats.org/officeDocument/2006/relationships/slideLayout" Target="../slideLayouts/slideLayout240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12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29.xml"/><Relationship Id="rId16" Type="http://schemas.openxmlformats.org/officeDocument/2006/relationships/theme" Target="../theme/theme20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2.xml"/><Relationship Id="rId15" Type="http://schemas.openxmlformats.org/officeDocument/2006/relationships/slideLayout" Target="../slideLayouts/slideLayout242.xml"/><Relationship Id="rId10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Relationship Id="rId14" Type="http://schemas.openxmlformats.org/officeDocument/2006/relationships/slideLayout" Target="../slideLayouts/slideLayout24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theme" Target="../theme/theme21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247.xml"/><Relationship Id="rId10" Type="http://schemas.openxmlformats.org/officeDocument/2006/relationships/tags" Target="../tags/tag10.xml"/><Relationship Id="rId4" Type="http://schemas.openxmlformats.org/officeDocument/2006/relationships/slideLayout" Target="../slideLayouts/slideLayout246.xml"/><Relationship Id="rId9" Type="http://schemas.openxmlformats.org/officeDocument/2006/relationships/tags" Target="../tags/tag9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2.xml"/><Relationship Id="rId7" Type="http://schemas.openxmlformats.org/officeDocument/2006/relationships/image" Target="../media/image70.jpg"/><Relationship Id="rId2" Type="http://schemas.openxmlformats.org/officeDocument/2006/relationships/slideLayout" Target="../slideLayouts/slideLayout251.xml"/><Relationship Id="rId1" Type="http://schemas.openxmlformats.org/officeDocument/2006/relationships/slideLayout" Target="../slideLayouts/slideLayout250.xml"/><Relationship Id="rId6" Type="http://schemas.openxmlformats.org/officeDocument/2006/relationships/theme" Target="../theme/theme22.xml"/><Relationship Id="rId5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5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2.xml"/><Relationship Id="rId3" Type="http://schemas.openxmlformats.org/officeDocument/2006/relationships/slideLayout" Target="../slideLayouts/slideLayout257.xml"/><Relationship Id="rId7" Type="http://schemas.openxmlformats.org/officeDocument/2006/relationships/slideLayout" Target="../slideLayouts/slideLayout261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56.xml"/><Relationship Id="rId1" Type="http://schemas.openxmlformats.org/officeDocument/2006/relationships/slideLayout" Target="../slideLayouts/slideLayout255.xml"/><Relationship Id="rId6" Type="http://schemas.openxmlformats.org/officeDocument/2006/relationships/slideLayout" Target="../slideLayouts/slideLayout260.xml"/><Relationship Id="rId11" Type="http://schemas.openxmlformats.org/officeDocument/2006/relationships/slideLayout" Target="../slideLayouts/slideLayout265.xml"/><Relationship Id="rId5" Type="http://schemas.openxmlformats.org/officeDocument/2006/relationships/slideLayout" Target="../slideLayouts/slideLayout259.xml"/><Relationship Id="rId10" Type="http://schemas.openxmlformats.org/officeDocument/2006/relationships/slideLayout" Target="../slideLayouts/slideLayout264.xml"/><Relationship Id="rId4" Type="http://schemas.openxmlformats.org/officeDocument/2006/relationships/slideLayout" Target="../slideLayouts/slideLayout258.xml"/><Relationship Id="rId9" Type="http://schemas.openxmlformats.org/officeDocument/2006/relationships/slideLayout" Target="../slideLayouts/slideLayout263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theme" Target="../theme/theme24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3200" y="76200"/>
            <a:ext cx="11785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200" y="1371601"/>
            <a:ext cx="11785600" cy="47545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/>
          <p:cNvSpPr/>
          <p:nvPr/>
        </p:nvSpPr>
        <p:spPr>
          <a:xfrm>
            <a:off x="1208443" y="6663309"/>
            <a:ext cx="9775112" cy="16421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/>
          <a:p>
            <a:pPr algn="ctr"/>
            <a:r>
              <a:rPr lang="en-US" sz="1067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 This presentation is the intellectual property of the author/presenter. Contact them at angelo.dileo@uslcentro.toscana.it for permission to reprint and/or distribute. </a:t>
            </a:r>
          </a:p>
        </p:txBody>
      </p:sp>
      <p:sp>
        <p:nvSpPr>
          <p:cNvPr id="7" name="Rectangle 6"/>
          <p:cNvSpPr/>
          <p:nvPr/>
        </p:nvSpPr>
        <p:spPr>
          <a:xfrm>
            <a:off x="4144344" y="20320"/>
            <a:ext cx="3903312" cy="1642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067" dirty="0">
                <a:solidFill>
                  <a:prstClr val="black">
                    <a:lumMod val="50000"/>
                    <a:lumOff val="50000"/>
                  </a:prstClr>
                </a:solidFill>
                <a:cs typeface="Arial" panose="020B0604020202020204" pitchFamily="34" charset="0"/>
              </a:rPr>
              <a:t>San Antonio Breast Cancer Symposium – December 6–10, 2016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859757" y="6621086"/>
            <a:ext cx="332244" cy="236915"/>
          </a:xfrm>
          <a:prstGeom prst="rect">
            <a:avLst/>
          </a:prstGeom>
        </p:spPr>
        <p:txBody>
          <a:bodyPr vert="horz" wrap="square" lIns="48000" tIns="48000" rIns="48000" bIns="24000" rtlCol="0" anchor="b" anchorCtr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AFCB154-5A8B-4505-BC5E-785515041128}" type="slidenum">
              <a:rPr lang="en-US" sz="1067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sz="1067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7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3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2933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21725" indent="-321725" algn="l" defTabSz="1219170" rtl="0" eaLnBrk="1" latinLnBrk="0" hangingPunct="1">
        <a:spcBef>
          <a:spcPts val="16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4313" indent="-345009" algn="l" defTabSz="1219170" rtl="0" eaLnBrk="1" latinLnBrk="0" hangingPunct="1">
        <a:spcBef>
          <a:spcPts val="800"/>
        </a:spcBef>
        <a:buFont typeface="Arial" pitchFamily="34" charset="0"/>
        <a:buChar char="–"/>
        <a:defRPr sz="2133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19170" indent="-359824" algn="l" defTabSz="1219170" rtl="0" eaLnBrk="1" latinLnBrk="0" hangingPunct="1">
        <a:spcBef>
          <a:spcPts val="533"/>
        </a:spcBef>
        <a:buFont typeface="Arial" pitchFamily="34" charset="0"/>
        <a:buChar char="•"/>
        <a:defRPr sz="1867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578994" indent="-304792" algn="l" defTabSz="1219170" rtl="0" eaLnBrk="1" latinLnBrk="0" hangingPunct="1">
        <a:spcBef>
          <a:spcPts val="533"/>
        </a:spcBef>
        <a:buFont typeface="Arial" pitchFamily="34" charset="0"/>
        <a:buChar char="–"/>
        <a:defRPr sz="16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928236" indent="-304792" algn="l" defTabSz="1219170" rtl="0" eaLnBrk="1" latinLnBrk="0" hangingPunct="1">
        <a:spcBef>
          <a:spcPts val="533"/>
        </a:spcBef>
        <a:buFont typeface="Arial" pitchFamily="34" charset="0"/>
        <a:buChar char="»"/>
        <a:defRPr sz="1600" kern="1200">
          <a:solidFill>
            <a:schemeClr val="tx2">
              <a:lumMod val="5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5">
          <p15:clr>
            <a:srgbClr val="F26B43"/>
          </p15:clr>
        </p15:guide>
        <p15:guide id="2" orient="horz" pos="2889">
          <p15:clr>
            <a:srgbClr val="F26B43"/>
          </p15:clr>
        </p15:guide>
        <p15:guide id="3" pos="5670">
          <p15:clr>
            <a:srgbClr val="F26B43"/>
          </p15:clr>
        </p15:guide>
        <p15:guide id="4" pos="89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2599" y="1825855"/>
            <a:ext cx="11283951" cy="437900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7" name="Bild 6" descr="Logo.pdf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3" y="56157"/>
            <a:ext cx="4713406" cy="800100"/>
          </a:xfrm>
          <a:prstGeom prst="rect">
            <a:avLst/>
          </a:prstGeom>
        </p:spPr>
      </p:pic>
      <p:cxnSp>
        <p:nvCxnSpPr>
          <p:cNvPr id="8" name="Gerade Verbindung 7"/>
          <p:cNvCxnSpPr/>
          <p:nvPr userDrawn="1"/>
        </p:nvCxnSpPr>
        <p:spPr>
          <a:xfrm>
            <a:off x="0" y="906063"/>
            <a:ext cx="12192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 userDrawn="1"/>
        </p:nvSpPr>
        <p:spPr>
          <a:xfrm>
            <a:off x="1880558" y="657410"/>
            <a:ext cx="4328995" cy="21129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984339" y="156882"/>
            <a:ext cx="9575179" cy="699375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pic>
        <p:nvPicPr>
          <p:cNvPr id="12" name="Picture 8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645" y="6370802"/>
            <a:ext cx="1225714" cy="484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G:\studien\GeparOLA (GBG 90)\12. Veröffentlichungen - Studieninformationen\12.7. Studienlogo - Graphiken\GeparOla Studienlogo_3.jp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1442" y="233259"/>
            <a:ext cx="1514094" cy="54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Gerade Verbindung 10"/>
          <p:cNvCxnSpPr/>
          <p:nvPr userDrawn="1"/>
        </p:nvCxnSpPr>
        <p:spPr>
          <a:xfrm>
            <a:off x="0" y="6345402"/>
            <a:ext cx="12192000" cy="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4"/>
          <p:cNvSpPr txBox="1"/>
          <p:nvPr userDrawn="1"/>
        </p:nvSpPr>
        <p:spPr>
          <a:xfrm>
            <a:off x="34504" y="6396680"/>
            <a:ext cx="1147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baseline="0" dirty="0">
                <a:solidFill>
                  <a:schemeClr val="tx1"/>
                </a:solidFill>
                <a:latin typeface="Calibri"/>
                <a:cs typeface="Calibri"/>
              </a:rPr>
              <a:t>Presented By: Peter A. Fasching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B35F20E8-AD9B-BDB4-AF32-0BD475FFCDDE}"/>
              </a:ext>
            </a:extLst>
          </p:cNvPr>
          <p:cNvSpPr txBox="1">
            <a:spLocks/>
          </p:cNvSpPr>
          <p:nvPr userDrawn="1"/>
        </p:nvSpPr>
        <p:spPr>
          <a:xfrm>
            <a:off x="3380800" y="1894"/>
            <a:ext cx="5631248" cy="319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b="1" kern="120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 Antonio Breast Cancer Symposium</a:t>
            </a:r>
            <a:r>
              <a:rPr lang="en-US" sz="1400" b="1" i="0" kern="1200" baseline="26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December 6-10,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C37BB-5A38-4650-4803-45C212C2EAC6}"/>
              </a:ext>
            </a:extLst>
          </p:cNvPr>
          <p:cNvSpPr txBox="1">
            <a:spLocks/>
          </p:cNvSpPr>
          <p:nvPr userDrawn="1"/>
        </p:nvSpPr>
        <p:spPr>
          <a:xfrm>
            <a:off x="1500953" y="6405787"/>
            <a:ext cx="88890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aseline="0" dirty="0">
                <a:solidFill>
                  <a:schemeClr val="tx1"/>
                </a:solidFill>
              </a:rPr>
              <a:t>This presentation is the intellectual property of the author/presenter. Contact them at Publications@gbg.de 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256279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6" r:id="rId1"/>
    <p:sldLayoutId id="2147484427" r:id="rId2"/>
    <p:sldLayoutId id="2147484428" r:id="rId3"/>
    <p:sldLayoutId id="2147484429" r:id="rId4"/>
    <p:sldLayoutId id="2147484430" r:id="rId5"/>
    <p:sldLayoutId id="2147484431" r:id="rId6"/>
    <p:sldLayoutId id="2147484432" r:id="rId7"/>
    <p:sldLayoutId id="2147484433" r:id="rId8"/>
    <p:sldLayoutId id="2147484434" r:id="rId9"/>
    <p:sldLayoutId id="2147484435" r:id="rId10"/>
    <p:sldLayoutId id="2147484436" r:id="rId11"/>
    <p:sldLayoutId id="2147484437" r:id="rId12"/>
    <p:sldLayoutId id="2147484438" r:id="rId13"/>
    <p:sldLayoutId id="2147484439" r:id="rId14"/>
    <p:sldLayoutId id="2147484440" r:id="rId15"/>
  </p:sldLayoutIdLst>
  <p:txStyles>
    <p:titleStyle>
      <a:lvl1pPr algn="l" defTabSz="457200" rtl="0" eaLnBrk="1" latinLnBrk="0" hangingPunct="1">
        <a:lnSpc>
          <a:spcPts val="2700"/>
        </a:lnSpc>
        <a:spcBef>
          <a:spcPct val="0"/>
        </a:spcBef>
        <a:spcAft>
          <a:spcPts val="600"/>
        </a:spcAft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34000" indent="-234000" algn="l" defTabSz="457200" rtl="0" eaLnBrk="1" latinLnBrk="0" hangingPunct="1">
        <a:spcBef>
          <a:spcPct val="20000"/>
        </a:spcBef>
        <a:buClr>
          <a:schemeClr val="bg2"/>
        </a:buClr>
        <a:buFont typeface="Wingdings" charset="2"/>
        <a:buChar char="§"/>
        <a:defRPr sz="1800" b="1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468000" indent="-234000" algn="l" defTabSz="457200" rtl="0" eaLnBrk="1" latinLnBrk="0" hangingPunct="1">
        <a:spcBef>
          <a:spcPts val="2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02000" indent="-234000" algn="l" defTabSz="457200" rtl="0" eaLnBrk="1" latinLnBrk="0" hangingPunct="1">
        <a:spcBef>
          <a:spcPts val="200"/>
        </a:spcBef>
        <a:buFont typeface="Lucida Grande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87750" indent="-285750" algn="l" defTabSz="457200" rtl="0" eaLnBrk="1" latinLnBrk="0" hangingPunct="1">
        <a:spcBef>
          <a:spcPts val="200"/>
        </a:spcBef>
        <a:buFont typeface="Lucida Grande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06000" indent="-234000" algn="l" defTabSz="457200" rtl="0" eaLnBrk="1" latinLnBrk="0" hangingPunct="1">
        <a:spcBef>
          <a:spcPts val="200"/>
        </a:spcBef>
        <a:buFont typeface="Lucida Grande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5884D0-6C0A-4957-A521-E7AECDD8A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404812"/>
            <a:ext cx="11376025" cy="100742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enter title here</a:t>
            </a:r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E248C0A-0C4B-4F9E-B86F-C76D98029E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87" y="1557337"/>
            <a:ext cx="11376025" cy="46434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add text here. </a:t>
            </a:r>
            <a:br>
              <a:rPr lang="en-US"/>
            </a:br>
            <a:r>
              <a:rPr lang="en-US"/>
              <a:t>When pasting copy from other slides, be sure to right-click and choose ‘Keep text only’. </a:t>
            </a:r>
            <a:br>
              <a:rPr lang="en-US"/>
            </a:br>
            <a:r>
              <a:rPr lang="en-US"/>
              <a:t>To increase bullet level, select your text and press Tab.</a:t>
            </a:r>
            <a:br>
              <a:rPr lang="en-US"/>
            </a:br>
            <a:r>
              <a:rPr lang="en-US"/>
              <a:t>To decrease bullet level, select your bullet text and press Shift + Tab.</a:t>
            </a:r>
          </a:p>
          <a:p>
            <a:pPr marL="576000" marR="0" lvl="1" indent="-288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tabLst/>
            </a:pPr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B9B832-9E61-B72D-4835-C09F47C87C4D}"/>
              </a:ext>
            </a:extLst>
          </p:cNvPr>
          <p:cNvSpPr txBox="1"/>
          <p:nvPr userDrawn="1"/>
        </p:nvSpPr>
        <p:spPr>
          <a:xfrm>
            <a:off x="6090920" y="35480"/>
            <a:ext cx="6101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San Antonio Breast Cancer Symposium</a:t>
            </a:r>
            <a:r>
              <a:rPr lang="en-GB" sz="1200" baseline="30000"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, December 6–10, 2022</a:t>
            </a:r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205642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3" r:id="rId1"/>
    <p:sldLayoutId id="2147484534" r:id="rId2"/>
    <p:sldLayoutId id="2147484535" r:id="rId3"/>
    <p:sldLayoutId id="2147484607" r:id="rId4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30900" marR="0" indent="-3429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tabLst/>
        <a:defRPr lang="en-US" sz="2400" kern="1200" dirty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79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972000" indent="-2160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188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C35EA4"/>
          </p15:clr>
        </p15:guide>
        <p15:guide id="2" pos="7423">
          <p15:clr>
            <a:srgbClr val="C35EA4"/>
          </p15:clr>
        </p15:guide>
        <p15:guide id="3" orient="horz" pos="3906">
          <p15:clr>
            <a:srgbClr val="C35EA4"/>
          </p15:clr>
        </p15:guide>
        <p15:guide id="4" orient="horz" pos="255">
          <p15:clr>
            <a:srgbClr val="C35EA4"/>
          </p15:clr>
        </p15:guide>
        <p15:guide id="5" orient="horz" pos="4201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4B3A58D-A09E-417F-B117-01920CBADE72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98028293"/>
              </p:ext>
            </p:extLst>
          </p:nvPr>
        </p:nvGraphicFramePr>
        <p:xfrm>
          <a:off x="2118" y="1906"/>
          <a:ext cx="2117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351" imgH="351" progId="TCLayout.ActiveDocument.1">
                  <p:embed/>
                </p:oleObj>
              </mc:Choice>
              <mc:Fallback>
                <p:oleObj name="think-cell Slide" r:id="rId10" imgW="351" imgH="35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4B3A58D-A09E-417F-B117-01920CBAD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18" y="1906"/>
                        <a:ext cx="2117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43E74A8-8C14-44F9-8ECA-0A6CE83B513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11602159" y="6465714"/>
            <a:ext cx="0" cy="4006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F8710B9-4138-4ED0-BBAD-85BC0465307E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2022, Presentation GS3-03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3F07195E-EDDD-D511-3FE2-2F4946D8959E}"/>
              </a:ext>
            </a:extLst>
          </p:cNvPr>
          <p:cNvSpPr txBox="1">
            <a:spLocks/>
          </p:cNvSpPr>
          <p:nvPr userDrawn="1"/>
        </p:nvSpPr>
        <p:spPr>
          <a:xfrm>
            <a:off x="1231331" y="6501338"/>
            <a:ext cx="9729340" cy="417780"/>
          </a:xfrm>
          <a:prstGeom prst="rect">
            <a:avLst/>
          </a:prstGeom>
        </p:spPr>
        <p:txBody>
          <a:bodyPr lIns="60960" tIns="60960" rIns="60960" bIns="97536" anchor="b">
            <a:noAutofit/>
          </a:bodyPr>
          <a:lstStyle>
            <a:lvl1pPr marL="0" indent="0" algn="l" defTabSz="685800" rtl="0" eaLnBrk="1" latinLnBrk="0" hangingPunct="1">
              <a:lnSpc>
                <a:spcPct val="120000"/>
              </a:lnSpc>
              <a:spcBef>
                <a:spcPts val="9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15887" indent="0" algn="l" defTabSz="685800" rtl="0" eaLnBrk="1" latinLnBrk="0" hangingPunct="1">
              <a:lnSpc>
                <a:spcPct val="120000"/>
              </a:lnSpc>
              <a:spcBef>
                <a:spcPts val="8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1775" indent="0" algn="l" defTabSz="685800" rtl="0" eaLnBrk="1" latinLnBrk="0" hangingPunct="1">
              <a:lnSpc>
                <a:spcPct val="120000"/>
              </a:lnSpc>
              <a:spcBef>
                <a:spcPts val="7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7662" indent="0" algn="l" defTabSz="685800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7200" indent="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1067">
                <a:solidFill>
                  <a:schemeClr val="tx2"/>
                </a:solidFill>
              </a:rPr>
              <a:t>This presentation is the intellectual property of the author/presenter. Contact them at </a:t>
            </a:r>
            <a:r>
              <a:rPr lang="fi-FI" sz="1067">
                <a:solidFill>
                  <a:schemeClr val="tx2"/>
                </a:solidFill>
              </a:rPr>
              <a:t>SHurvitz@mednet.ucla.edu </a:t>
            </a:r>
            <a:r>
              <a:rPr lang="en-US" sz="1067">
                <a:solidFill>
                  <a:schemeClr val="tx2"/>
                </a:solidFill>
              </a:rPr>
              <a:t>for permission to reprint and/or distribute. </a:t>
            </a:r>
          </a:p>
        </p:txBody>
      </p:sp>
    </p:spTree>
    <p:extLst>
      <p:ext uri="{BB962C8B-B14F-4D97-AF65-F5344CB8AC3E}">
        <p14:creationId xmlns:p14="http://schemas.microsoft.com/office/powerpoint/2010/main" val="409057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0" r:id="rId1"/>
    <p:sldLayoutId id="2147484551" r:id="rId2"/>
    <p:sldLayoutId id="2147484552" r:id="rId3"/>
    <p:sldLayoutId id="2147484553" r:id="rId4"/>
    <p:sldLayoutId id="2147484554" r:id="rId5"/>
    <p:sldLayoutId id="2147484555" r:id="rId6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4513" indent="-154513" algn="l" defTabSz="914377" rtl="0" eaLnBrk="1" latinLnBrk="0" hangingPunct="1">
        <a:lnSpc>
          <a:spcPct val="120000"/>
        </a:lnSpc>
        <a:spcBef>
          <a:spcPts val="1200"/>
        </a:spcBef>
        <a:buClr>
          <a:schemeClr val="accent5"/>
        </a:buClr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09026" indent="-154513" algn="l" defTabSz="914377" rtl="0" eaLnBrk="1" latinLnBrk="0" hangingPunct="1">
        <a:lnSpc>
          <a:spcPct val="120000"/>
        </a:lnSpc>
        <a:spcBef>
          <a:spcPts val="1067"/>
        </a:spcBef>
        <a:buClr>
          <a:schemeClr val="accent5"/>
        </a:buClr>
        <a:buFont typeface="Arial" panose="020B0604020202020204" pitchFamily="34" charset="0"/>
        <a:buChar char="•"/>
        <a:tabLst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463539" indent="-154513" algn="l" defTabSz="914377" rtl="0" eaLnBrk="1" latinLnBrk="0" hangingPunct="1">
        <a:lnSpc>
          <a:spcPct val="120000"/>
        </a:lnSpc>
        <a:spcBef>
          <a:spcPts val="933"/>
        </a:spcBef>
        <a:buClr>
          <a:schemeClr val="accent5"/>
        </a:buClr>
        <a:buFont typeface="Arial" panose="020B0604020202020204" pitchFamily="34" charset="0"/>
        <a:buChar char="•"/>
        <a:tabLst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609585" indent="-146047" algn="l" defTabSz="914377" rtl="0" eaLnBrk="1" latinLnBrk="0" hangingPunct="1">
        <a:lnSpc>
          <a:spcPct val="120000"/>
        </a:lnSpc>
        <a:spcBef>
          <a:spcPts val="800"/>
        </a:spcBef>
        <a:buClr>
          <a:schemeClr val="accent5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64098" indent="-154513" algn="l" defTabSz="914377" rtl="0" eaLnBrk="1" latinLnBrk="0" hangingPunct="1">
        <a:lnSpc>
          <a:spcPct val="120000"/>
        </a:lnSpc>
        <a:spcBef>
          <a:spcPts val="667"/>
        </a:spcBef>
        <a:buClr>
          <a:schemeClr val="accent5"/>
        </a:buClr>
        <a:buFont typeface="Arial" panose="020B0604020202020204" pitchFamily="34" charset="0"/>
        <a:buChar char="•"/>
        <a:tabLst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BCB6966-13C2-C746-856A-DF374BF292F8}"/>
              </a:ext>
            </a:extLst>
          </p:cNvPr>
          <p:cNvSpPr/>
          <p:nvPr userDrawn="1"/>
        </p:nvSpPr>
        <p:spPr bwMode="auto">
          <a:xfrm>
            <a:off x="0" y="3931"/>
            <a:ext cx="12192000" cy="192021"/>
          </a:xfrm>
          <a:prstGeom prst="rect">
            <a:avLst/>
          </a:prstGeom>
          <a:solidFill>
            <a:srgbClr val="0F376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013548-2649-334E-866E-247281F2DB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t="50486"/>
          <a:stretch/>
        </p:blipFill>
        <p:spPr>
          <a:xfrm>
            <a:off x="11000654" y="3917"/>
            <a:ext cx="553893" cy="3924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57FF31-608C-0048-B133-A1D057E9853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685728" y="5536888"/>
            <a:ext cx="3503712" cy="128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05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5" r:id="rId1"/>
    <p:sldLayoutId id="2147484586" r:id="rId2"/>
    <p:sldLayoutId id="2147484587" r:id="rId3"/>
    <p:sldLayoutId id="2147484588" r:id="rId4"/>
    <p:sldLayoutId id="2147484589" r:id="rId5"/>
    <p:sldLayoutId id="2147484590" r:id="rId6"/>
    <p:sldLayoutId id="2147484592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67" b="1" i="0">
          <a:solidFill>
            <a:srgbClr val="14467E"/>
          </a:solidFill>
          <a:latin typeface="+mn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4267">
          <a:solidFill>
            <a:schemeClr val="tx2"/>
          </a:solidFill>
          <a:latin typeface="Georgia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Char char="–"/>
        <a:defRPr sz="2667">
          <a:solidFill>
            <a:schemeClr val="tx1"/>
          </a:solidFill>
          <a:latin typeface="+mn-lt"/>
          <a:ea typeface="+mn-ea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defRPr sz="2667">
          <a:solidFill>
            <a:schemeClr val="tx1"/>
          </a:solidFill>
          <a:latin typeface="+mn-lt"/>
          <a:ea typeface="+mn-ea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59029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630" r:id="rId1"/>
    <p:sldLayoutId id="2147484631" r:id="rId2"/>
    <p:sldLayoutId id="2147484632" r:id="rId3"/>
    <p:sldLayoutId id="2147484633" r:id="rId4"/>
    <p:sldLayoutId id="2147484634" r:id="rId5"/>
    <p:sldLayoutId id="2147484635" r:id="rId6"/>
    <p:sldLayoutId id="2147484636" r:id="rId7"/>
    <p:sldLayoutId id="2147484637" r:id="rId8"/>
    <p:sldLayoutId id="2147484638" r:id="rId9"/>
    <p:sldLayoutId id="2147484639" r:id="rId10"/>
    <p:sldLayoutId id="2147484640" r:id="rId11"/>
    <p:sldLayoutId id="2147484641" r:id="rId12"/>
    <p:sldLayoutId id="2147484642" r:id="rId13"/>
    <p:sldLayoutId id="2147484643" r:id="rId14"/>
  </p:sldLayoutIdLs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3840">
          <p15:clr>
            <a:srgbClr val="F26B43"/>
          </p15:clr>
        </p15:guide>
        <p15:guide id="3" pos="370">
          <p15:clr>
            <a:srgbClr val="F26B43"/>
          </p15:clr>
        </p15:guide>
        <p15:guide id="4" pos="7310">
          <p15:clr>
            <a:srgbClr val="F26B43"/>
          </p15:clr>
        </p15:guide>
        <p15:guide id="5" orient="horz" pos="164">
          <p15:clr>
            <a:srgbClr val="F26B43"/>
          </p15:clr>
        </p15:guide>
        <p15:guide id="6" orient="horz" pos="527">
          <p15:clr>
            <a:srgbClr val="F26B43"/>
          </p15:clr>
        </p15:guide>
        <p15:guide id="7" orient="horz" pos="1026">
          <p15:clr>
            <a:srgbClr val="F26B43"/>
          </p15:clr>
        </p15:guide>
        <p15:guide id="8" orient="horz" pos="3929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9167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660" r:id="rId1"/>
    <p:sldLayoutId id="2147484661" r:id="rId2"/>
    <p:sldLayoutId id="2147484662" r:id="rId3"/>
    <p:sldLayoutId id="2147484663" r:id="rId4"/>
    <p:sldLayoutId id="2147484664" r:id="rId5"/>
    <p:sldLayoutId id="2147484665" r:id="rId6"/>
    <p:sldLayoutId id="2147484666" r:id="rId7"/>
    <p:sldLayoutId id="2147484667" r:id="rId8"/>
    <p:sldLayoutId id="2147484668" r:id="rId9"/>
    <p:sldLayoutId id="2147484669" r:id="rId10"/>
    <p:sldLayoutId id="2147484670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 Narrow" panose="020B0606020202030204" pitchFamily="34" charset="0"/>
        <a:defRPr sz="1867" b="0" i="0" u="none" strike="noStrike" cap="none">
          <a:solidFill>
            <a:srgbClr val="000000"/>
          </a:solidFill>
          <a:latin typeface="Arial Narrow" panose="020B0606020202030204" pitchFamily="34" charset="0"/>
          <a:ea typeface="Arial Narrow" panose="020B0606020202030204" pitchFamily="34" charset="0"/>
          <a:cs typeface="Arial Narrow" panose="020B0606020202030204" pitchFamily="34" charset="0"/>
          <a:sym typeface="Arial Narrow" panose="020B0606020202030204" pitchFamily="34" charset="0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3840">
          <p15:clr>
            <a:srgbClr val="F26B43"/>
          </p15:clr>
        </p15:guide>
        <p15:guide id="3" pos="370">
          <p15:clr>
            <a:srgbClr val="F26B43"/>
          </p15:clr>
        </p15:guide>
        <p15:guide id="4" pos="7310">
          <p15:clr>
            <a:srgbClr val="F26B43"/>
          </p15:clr>
        </p15:guide>
        <p15:guide id="5" orient="horz" pos="164">
          <p15:clr>
            <a:srgbClr val="F26B43"/>
          </p15:clr>
        </p15:guide>
        <p15:guide id="6" orient="horz" pos="527">
          <p15:clr>
            <a:srgbClr val="F26B43"/>
          </p15:clr>
        </p15:guide>
        <p15:guide id="7" orient="horz" pos="1026">
          <p15:clr>
            <a:srgbClr val="F26B43"/>
          </p15:clr>
        </p15:guide>
        <p15:guide id="8" orient="horz" pos="3929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4">
            <a:extLst>
              <a:ext uri="{FF2B5EF4-FFF2-40B4-BE49-F238E27FC236}">
                <a16:creationId xmlns:a16="http://schemas.microsoft.com/office/drawing/2014/main" id="{C1B40A55-A07E-F74A-BC88-CD34FB88E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31155"/>
            <a:ext cx="10972800" cy="1082439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7A8769A6-BB1F-F94D-9E22-36BAF0157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58297"/>
            <a:ext cx="10515600" cy="4310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DC6FE-712E-8F4C-B335-D0C0A7ADA9C1}"/>
              </a:ext>
            </a:extLst>
          </p:cNvPr>
          <p:cNvSpPr txBox="1">
            <a:spLocks/>
          </p:cNvSpPr>
          <p:nvPr/>
        </p:nvSpPr>
        <p:spPr>
          <a:xfrm>
            <a:off x="7010425" y="6243003"/>
            <a:ext cx="3131680" cy="3323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CONFIDENTIAL – Contains proprietary information.</a:t>
            </a:r>
          </a:p>
          <a:p>
            <a:pPr marL="10584" indent="-10584" algn="l">
              <a:lnSpc>
                <a:spcPct val="110000"/>
              </a:lnSpc>
              <a:tabLst/>
            </a:pPr>
            <a:r>
              <a:rPr lang="en-US" sz="900" dirty="0">
                <a:solidFill>
                  <a:srgbClr val="898B8E"/>
                </a:solidFill>
                <a:latin typeface="+mj-lt"/>
                <a:cs typeface="Calibri" panose="020F0502020204030204" pitchFamily="34" charset="0"/>
              </a:rPr>
              <a:t>Not intended for external distribution.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A5CC78-80ED-4296-B91B-697D7CFF743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484" y="6145349"/>
            <a:ext cx="2006332" cy="42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3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7" r:id="rId1"/>
    <p:sldLayoutId id="2147484898" r:id="rId2"/>
    <p:sldLayoutId id="2147484899" r:id="rId3"/>
    <p:sldLayoutId id="2147484900" r:id="rId4"/>
    <p:sldLayoutId id="2147484901" r:id="rId5"/>
    <p:sldLayoutId id="2147484902" r:id="rId6"/>
    <p:sldLayoutId id="2147484903" r:id="rId7"/>
    <p:sldLayoutId id="2147484904" r:id="rId8"/>
    <p:sldLayoutId id="2147484905" r:id="rId9"/>
    <p:sldLayoutId id="2147484906" r:id="rId10"/>
    <p:sldLayoutId id="2147484907" r:id="rId11"/>
    <p:sldLayoutId id="2147484908" r:id="rId12"/>
  </p:sldLayoutIdLst>
  <p:txStyles>
    <p:titleStyle>
      <a:lvl1pPr marL="0" marR="0" indent="0" algn="l" defTabSz="609570" rtl="0" eaLnBrk="1" fontAlgn="auto" latinLnBrk="0" hangingPunct="1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700" b="1" kern="1200">
          <a:solidFill>
            <a:schemeClr val="tx2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311135" indent="-311135" algn="l" defTabSz="60957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2"/>
        </a:buClr>
        <a:buFont typeface="Arial" panose="020B0604020202020204" pitchFamily="34" charset="0"/>
        <a:buChar char="•"/>
        <a:tabLst/>
        <a:defRPr sz="2400" kern="1200">
          <a:solidFill>
            <a:srgbClr val="4E4540"/>
          </a:solidFill>
          <a:latin typeface="+mj-lt"/>
          <a:ea typeface="+mn-ea"/>
          <a:cs typeface="Calibri" panose="020F0502020204030204" pitchFamily="34" charset="0"/>
        </a:defRPr>
      </a:lvl1pPr>
      <a:lvl2pPr marL="541840" indent="-234939" algn="l" defTabSz="60957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2"/>
        </a:buClr>
        <a:buFont typeface="Courier New" panose="02070309020205020404" pitchFamily="49" charset="0"/>
        <a:buChar char="o"/>
        <a:tabLst/>
        <a:defRPr sz="1800" kern="1200">
          <a:solidFill>
            <a:srgbClr val="4E4540"/>
          </a:solidFill>
          <a:latin typeface="+mj-lt"/>
          <a:ea typeface="+mn-ea"/>
          <a:cs typeface="Calibri" panose="020F0502020204030204" pitchFamily="34" charset="0"/>
        </a:defRPr>
      </a:lvl2pPr>
      <a:lvl3pPr marL="766196" indent="-224356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Wingdings" pitchFamily="2" charset="2"/>
        <a:buChar char="§"/>
        <a:tabLst/>
        <a:defRPr sz="1600" kern="1200">
          <a:solidFill>
            <a:srgbClr val="4E4540"/>
          </a:solidFill>
          <a:latin typeface="+mj-lt"/>
          <a:ea typeface="+mn-ea"/>
          <a:cs typeface="Calibri" panose="020F0502020204030204" pitchFamily="34" charset="0"/>
        </a:defRPr>
      </a:lvl3pPr>
      <a:lvl4pPr marL="999018" indent="-232822" algn="l" defTabSz="60957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accent2"/>
        </a:buClr>
        <a:buFont typeface="Arial"/>
        <a:buChar char="–"/>
        <a:tabLst/>
        <a:defRPr sz="1400" kern="1200">
          <a:solidFill>
            <a:srgbClr val="4E4540"/>
          </a:solidFill>
          <a:latin typeface="+mj-lt"/>
          <a:ea typeface="+mn-ea"/>
          <a:cs typeface="Calibri" panose="020F0502020204030204" pitchFamily="34" charset="0"/>
        </a:defRPr>
      </a:lvl4pPr>
      <a:lvl5pPr marL="1225489" indent="-234939" algn="l" defTabSz="609570" rtl="0" eaLnBrk="1" latinLnBrk="0" hangingPunct="1">
        <a:spcBef>
          <a:spcPct val="20000"/>
        </a:spcBef>
        <a:buClr>
          <a:schemeClr val="accent2"/>
        </a:buClr>
        <a:buFont typeface="Arial"/>
        <a:buChar char="»"/>
        <a:tabLst/>
        <a:defRPr sz="1400" kern="1200">
          <a:solidFill>
            <a:schemeClr val="accent3"/>
          </a:solidFill>
          <a:latin typeface="+mj-lt"/>
          <a:ea typeface="+mn-ea"/>
          <a:cs typeface="Calibri" panose="020F0502020204030204" pitchFamily="34" charset="0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">
          <p15:clr>
            <a:srgbClr val="F26B43"/>
          </p15:clr>
        </p15:guide>
        <p15:guide id="4" pos="7296">
          <p15:clr>
            <a:srgbClr val="F26B43"/>
          </p15:clr>
        </p15:guide>
        <p15:guide id="5" orient="horz" pos="3600">
          <p15:clr>
            <a:srgbClr val="F26B43"/>
          </p15:clr>
        </p15:guide>
        <p15:guide id="6" orient="horz" pos="192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511289-1C5C-9996-9DFB-5E3CDD829CE6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2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562F46-4E37-B231-2088-E306948D2131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125" y="1304926"/>
            <a:ext cx="11273311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0226F267-1F8C-0808-1E5E-305397390724}"/>
              </a:ext>
            </a:extLst>
          </p:cNvPr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GB" sz="1000" smtClean="0"/>
              <a:pPr/>
              <a:t>‹#›</a:t>
            </a:fld>
            <a:endParaRPr lang="en-GB" sz="100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544B153B-649E-AAFF-D029-FAD445C23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146" y="195919"/>
            <a:ext cx="11293379" cy="7482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83F713-907F-BD73-239E-718BC011E315}"/>
              </a:ext>
            </a:extLst>
          </p:cNvPr>
          <p:cNvCxnSpPr>
            <a:cxnSpLocks/>
          </p:cNvCxnSpPr>
          <p:nvPr userDrawn="1"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2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C60A38-77F8-0909-8A9D-BB68FC22AFCE}"/>
              </a:ext>
            </a:extLst>
          </p:cNvPr>
          <p:cNvCxnSpPr>
            <a:cxnSpLocks/>
          </p:cNvCxnSpPr>
          <p:nvPr userDrawn="1"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16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10" r:id="rId1"/>
    <p:sldLayoutId id="2147484911" r:id="rId2"/>
    <p:sldLayoutId id="2147484912" r:id="rId3"/>
    <p:sldLayoutId id="2147484913" r:id="rId4"/>
    <p:sldLayoutId id="2147484914" r:id="rId5"/>
    <p:sldLayoutId id="2147484915" r:id="rId6"/>
    <p:sldLayoutId id="2147484916" r:id="rId7"/>
    <p:sldLayoutId id="2147484917" r:id="rId8"/>
    <p:sldLayoutId id="2147484918" r:id="rId9"/>
    <p:sldLayoutId id="2147484919" r:id="rId10"/>
    <p:sldLayoutId id="2147484920" r:id="rId11"/>
    <p:sldLayoutId id="2147484921" r:id="rId12"/>
    <p:sldLayoutId id="2147484922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3519" indent="-263519" algn="l" defTabSz="914377" rtl="0" eaLnBrk="1" latinLnBrk="0" hangingPunct="1">
        <a:spcBef>
          <a:spcPts val="12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536561" indent="-273044" algn="l" defTabSz="914377" rtl="0" eaLnBrk="1" latinLnBrk="0" hangingPunct="1">
        <a:spcBef>
          <a:spcPts val="9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11193" indent="-274632" algn="l" defTabSz="914377" rtl="0" eaLnBrk="1" latinLnBrk="0" hangingPunct="1"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074712" indent="-263519" algn="l" defTabSz="914377" rtl="0" eaLnBrk="1" latinLnBrk="0" hangingPunct="1">
        <a:spcBef>
          <a:spcPts val="4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366804" indent="-292093" algn="l" defTabSz="914377" rtl="0" eaLnBrk="1" latinLnBrk="0" hangingPunct="1">
        <a:spcBef>
          <a:spcPts val="4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pos="7446">
          <p15:clr>
            <a:srgbClr val="F26B43"/>
          </p15:clr>
        </p15:guide>
        <p15:guide id="3" orient="horz" pos="822">
          <p15:clr>
            <a:srgbClr val="F26B43"/>
          </p15:clr>
        </p15:guide>
        <p15:guide id="4" orient="horz" pos="3702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4B3A58D-A09E-417F-B117-01920CBADE72}"/>
              </a:ext>
            </a:extLst>
          </p:cNvPr>
          <p:cNvGraphicFramePr>
            <a:graphicFrameLocks noChangeAspect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98028293"/>
              </p:ext>
            </p:extLst>
          </p:nvPr>
        </p:nvGraphicFramePr>
        <p:xfrm>
          <a:off x="2118" y="1906"/>
          <a:ext cx="2117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351" imgH="351" progId="TCLayout.ActiveDocument.1">
                  <p:embed/>
                </p:oleObj>
              </mc:Choice>
              <mc:Fallback>
                <p:oleObj name="think-cell Slide" r:id="rId10" imgW="351" imgH="35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4B3A58D-A09E-417F-B117-01920CBAD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18" y="1906"/>
                        <a:ext cx="2117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43E74A8-8C14-44F9-8ECA-0A6CE83B513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11602159" y="6465714"/>
            <a:ext cx="0" cy="4006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F8710B9-4138-4ED0-BBAD-85BC0465307E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2022, Presentation GS3-03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3F07195E-EDDD-D511-3FE2-2F4946D8959E}"/>
              </a:ext>
            </a:extLst>
          </p:cNvPr>
          <p:cNvSpPr txBox="1">
            <a:spLocks/>
          </p:cNvSpPr>
          <p:nvPr userDrawn="1"/>
        </p:nvSpPr>
        <p:spPr>
          <a:xfrm>
            <a:off x="1231331" y="6501338"/>
            <a:ext cx="9729340" cy="417780"/>
          </a:xfrm>
          <a:prstGeom prst="rect">
            <a:avLst/>
          </a:prstGeom>
        </p:spPr>
        <p:txBody>
          <a:bodyPr lIns="60960" tIns="60960" rIns="60960" bIns="97536" anchor="b">
            <a:noAutofit/>
          </a:bodyPr>
          <a:lstStyle>
            <a:lvl1pPr marL="0" indent="0" algn="l" defTabSz="685800" rtl="0" eaLnBrk="1" latinLnBrk="0" hangingPunct="1">
              <a:lnSpc>
                <a:spcPct val="120000"/>
              </a:lnSpc>
              <a:spcBef>
                <a:spcPts val="9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15887" indent="0" algn="l" defTabSz="685800" rtl="0" eaLnBrk="1" latinLnBrk="0" hangingPunct="1">
              <a:lnSpc>
                <a:spcPct val="120000"/>
              </a:lnSpc>
              <a:spcBef>
                <a:spcPts val="8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1775" indent="0" algn="l" defTabSz="685800" rtl="0" eaLnBrk="1" latinLnBrk="0" hangingPunct="1">
              <a:lnSpc>
                <a:spcPct val="120000"/>
              </a:lnSpc>
              <a:spcBef>
                <a:spcPts val="7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7662" indent="0" algn="l" defTabSz="685800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7200" indent="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1067">
                <a:solidFill>
                  <a:schemeClr val="tx2"/>
                </a:solidFill>
              </a:rPr>
              <a:t>This presentation is the intellectual property of the author/presenter. Contact them at </a:t>
            </a:r>
            <a:r>
              <a:rPr lang="fi-FI" sz="1067">
                <a:solidFill>
                  <a:schemeClr val="tx2"/>
                </a:solidFill>
              </a:rPr>
              <a:t>SHurvitz@mednet.ucla.edu </a:t>
            </a:r>
            <a:r>
              <a:rPr lang="en-US" sz="1067">
                <a:solidFill>
                  <a:schemeClr val="tx2"/>
                </a:solidFill>
              </a:rPr>
              <a:t>for permission to reprint and/or distribute. </a:t>
            </a:r>
          </a:p>
        </p:txBody>
      </p:sp>
    </p:spTree>
    <p:extLst>
      <p:ext uri="{BB962C8B-B14F-4D97-AF65-F5344CB8AC3E}">
        <p14:creationId xmlns:p14="http://schemas.microsoft.com/office/powerpoint/2010/main" val="3285821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8" r:id="rId1"/>
    <p:sldLayoutId id="2147484939" r:id="rId2"/>
    <p:sldLayoutId id="2147484940" r:id="rId3"/>
    <p:sldLayoutId id="2147484941" r:id="rId4"/>
    <p:sldLayoutId id="2147484942" r:id="rId5"/>
    <p:sldLayoutId id="2147484943" r:id="rId6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4513" indent="-154513" algn="l" defTabSz="914377" rtl="0" eaLnBrk="1" latinLnBrk="0" hangingPunct="1">
        <a:lnSpc>
          <a:spcPct val="120000"/>
        </a:lnSpc>
        <a:spcBef>
          <a:spcPts val="1200"/>
        </a:spcBef>
        <a:buClr>
          <a:schemeClr val="accent5"/>
        </a:buClr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09026" indent="-154513" algn="l" defTabSz="914377" rtl="0" eaLnBrk="1" latinLnBrk="0" hangingPunct="1">
        <a:lnSpc>
          <a:spcPct val="120000"/>
        </a:lnSpc>
        <a:spcBef>
          <a:spcPts val="1067"/>
        </a:spcBef>
        <a:buClr>
          <a:schemeClr val="accent5"/>
        </a:buClr>
        <a:buFont typeface="Arial" panose="020B0604020202020204" pitchFamily="34" charset="0"/>
        <a:buChar char="•"/>
        <a:tabLst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463539" indent="-154513" algn="l" defTabSz="914377" rtl="0" eaLnBrk="1" latinLnBrk="0" hangingPunct="1">
        <a:lnSpc>
          <a:spcPct val="120000"/>
        </a:lnSpc>
        <a:spcBef>
          <a:spcPts val="933"/>
        </a:spcBef>
        <a:buClr>
          <a:schemeClr val="accent5"/>
        </a:buClr>
        <a:buFont typeface="Arial" panose="020B0604020202020204" pitchFamily="34" charset="0"/>
        <a:buChar char="•"/>
        <a:tabLst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609585" indent="-146047" algn="l" defTabSz="914377" rtl="0" eaLnBrk="1" latinLnBrk="0" hangingPunct="1">
        <a:lnSpc>
          <a:spcPct val="120000"/>
        </a:lnSpc>
        <a:spcBef>
          <a:spcPts val="800"/>
        </a:spcBef>
        <a:buClr>
          <a:schemeClr val="accent5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64098" indent="-154513" algn="l" defTabSz="914377" rtl="0" eaLnBrk="1" latinLnBrk="0" hangingPunct="1">
        <a:lnSpc>
          <a:spcPct val="120000"/>
        </a:lnSpc>
        <a:spcBef>
          <a:spcPts val="667"/>
        </a:spcBef>
        <a:buClr>
          <a:schemeClr val="accent5"/>
        </a:buClr>
        <a:buFont typeface="Arial" panose="020B0604020202020204" pitchFamily="34" charset="0"/>
        <a:buChar char="•"/>
        <a:tabLst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solidFill>
            <a:srgbClr val="E8E8E8">
              <a:alpha val="9764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831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46" r:id="rId1"/>
    <p:sldLayoutId id="2147484947" r:id="rId2"/>
    <p:sldLayoutId id="2147484948" r:id="rId3"/>
    <p:sldLayoutId id="2147484949" r:id="rId4"/>
    <p:sldLayoutId id="2147484950" r:id="rId5"/>
    <p:sldLayoutId id="2147484951" r:id="rId6"/>
    <p:sldLayoutId id="2147484952" r:id="rId7"/>
    <p:sldLayoutId id="2147484953" r:id="rId8"/>
    <p:sldLayoutId id="2147484954" r:id="rId9"/>
    <p:sldLayoutId id="2147484955" r:id="rId10"/>
    <p:sldLayoutId id="2147484956" r:id="rId11"/>
    <p:sldLayoutId id="2147484957" r:id="rId12"/>
    <p:sldLayoutId id="2147484958" r:id="rId13"/>
    <p:sldLayoutId id="2147484959" r:id="rId14"/>
    <p:sldLayoutId id="2147484960" r:id="rId15"/>
    <p:sldLayoutId id="2147484961" r:id="rId16"/>
    <p:sldLayoutId id="2147484962" r:id="rId17"/>
    <p:sldLayoutId id="2147484963" r:id="rId18"/>
    <p:sldLayoutId id="2147484964" r:id="rId19"/>
    <p:sldLayoutId id="2147484965" r:id="rId20"/>
    <p:sldLayoutId id="2147484966" r:id="rId21"/>
    <p:sldLayoutId id="2147484967" r:id="rId22"/>
    <p:sldLayoutId id="2147484968" r:id="rId23"/>
    <p:sldLayoutId id="2147484969" r:id="rId24"/>
    <p:sldLayoutId id="2147484970" r:id="rId25"/>
    <p:sldLayoutId id="2147484971" r:id="rId26"/>
    <p:sldLayoutId id="2147484972" r:id="rId27"/>
    <p:sldLayoutId id="2147484973" r:id="rId28"/>
    <p:sldLayoutId id="2147484974" r:id="rId29"/>
    <p:sldLayoutId id="2147484975" r:id="rId30"/>
    <p:sldLayoutId id="2147484976" r:id="rId31"/>
    <p:sldLayoutId id="2147484977" r:id="rId32"/>
    <p:sldLayoutId id="2147484978" r:id="rId33"/>
    <p:sldLayoutId id="2147484979" r:id="rId34"/>
    <p:sldLayoutId id="2147484980" r:id="rId35"/>
    <p:sldLayoutId id="2147484981" r:id="rId36"/>
    <p:sldLayoutId id="2147484982" r:id="rId37"/>
    <p:sldLayoutId id="2147484983" r:id="rId38"/>
    <p:sldLayoutId id="2147484984" r:id="rId39"/>
    <p:sldLayoutId id="2147484985" r:id="rId40"/>
    <p:sldLayoutId id="2147484986" r:id="rId41"/>
    <p:sldLayoutId id="2147484987" r:id="rId42"/>
    <p:sldLayoutId id="2147484988" r:id="rId43"/>
    <p:sldLayoutId id="2147484989" r:id="rId44"/>
    <p:sldLayoutId id="2147484990" r:id="rId45"/>
    <p:sldLayoutId id="2147484991" r:id="rId46"/>
    <p:sldLayoutId id="2147484992" r:id="rId47"/>
    <p:sldLayoutId id="2147484993" r:id="rId48"/>
    <p:sldLayoutId id="2147484994" r:id="rId49"/>
    <p:sldLayoutId id="2147484995" r:id="rId50"/>
    <p:sldLayoutId id="2147484996" r:id="rId5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00506030000020004" pitchFamily="50" charset="0"/>
        <a:buChar char="-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45461"/>
            <a:ext cx="10515600" cy="1045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3746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4" name="Picture 3" descr="PREFERRED_full-color_MAYS-UTH-MDA_h.pn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662" y="5852160"/>
            <a:ext cx="2601351" cy="66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23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  <p:sldLayoutId id="2147483982" r:id="rId14"/>
    <p:sldLayoutId id="2147483983" r:id="rId15"/>
    <p:sldLayoutId id="2147484627" r:id="rId16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/>
        <a:buNone/>
        <a:defRPr sz="1800" b="0" i="0" kern="1200">
          <a:solidFill>
            <a:schemeClr val="tx2"/>
          </a:solidFill>
          <a:latin typeface="+mn-lt"/>
          <a:ea typeface="+mn-ea"/>
          <a:cs typeface="+mn-cs"/>
        </a:defRPr>
      </a:lvl1pPr>
      <a:lvl2pPr marL="342900" indent="0" algn="l" defTabSz="685800" rtl="0" eaLnBrk="1" latinLnBrk="0" hangingPunct="1">
        <a:lnSpc>
          <a:spcPct val="90000"/>
        </a:lnSpc>
        <a:spcBef>
          <a:spcPts val="375"/>
        </a:spcBef>
        <a:buFont typeface="Arial"/>
        <a:buNone/>
        <a:defRPr sz="1800" b="0" i="0" kern="1200">
          <a:solidFill>
            <a:schemeClr val="tx2"/>
          </a:solidFill>
          <a:latin typeface="Goudy Oldstyle Std Regular" charset="0"/>
          <a:ea typeface="+mn-ea"/>
          <a:cs typeface="+mn-cs"/>
        </a:defRPr>
      </a:lvl2pPr>
      <a:lvl3pPr marL="685800" indent="0" algn="l" defTabSz="685800" rtl="0" eaLnBrk="1" latinLnBrk="0" hangingPunct="1">
        <a:lnSpc>
          <a:spcPct val="90000"/>
        </a:lnSpc>
        <a:spcBef>
          <a:spcPts val="375"/>
        </a:spcBef>
        <a:buFont typeface="Arial"/>
        <a:buNone/>
        <a:defRPr sz="1500" b="0" i="0" kern="1200">
          <a:solidFill>
            <a:schemeClr val="tx2"/>
          </a:solidFill>
          <a:latin typeface="Goudy Oldstyle Std Regular" charset="0"/>
          <a:ea typeface="+mn-ea"/>
          <a:cs typeface="+mn-cs"/>
        </a:defRPr>
      </a:lvl3pPr>
      <a:lvl4pPr marL="1028700" indent="0" algn="l" defTabSz="685800" rtl="0" eaLnBrk="1" latinLnBrk="0" hangingPunct="1">
        <a:lnSpc>
          <a:spcPct val="90000"/>
        </a:lnSpc>
        <a:spcBef>
          <a:spcPts val="375"/>
        </a:spcBef>
        <a:buFont typeface="Arial"/>
        <a:buNone/>
        <a:defRPr sz="1350" b="0" i="0" kern="1200">
          <a:solidFill>
            <a:schemeClr val="tx2"/>
          </a:solidFill>
          <a:latin typeface="Goudy Oldstyle Std Regular" charset="0"/>
          <a:ea typeface="+mn-ea"/>
          <a:cs typeface="+mn-cs"/>
        </a:defRPr>
      </a:lvl4pPr>
      <a:lvl5pPr marL="1371600" indent="0" algn="l" defTabSz="685800" rtl="0" eaLnBrk="1" latinLnBrk="0" hangingPunct="1">
        <a:lnSpc>
          <a:spcPct val="90000"/>
        </a:lnSpc>
        <a:spcBef>
          <a:spcPts val="375"/>
        </a:spcBef>
        <a:buFont typeface="Arial"/>
        <a:buNone/>
        <a:defRPr sz="1350" b="0" i="0" kern="1200">
          <a:solidFill>
            <a:schemeClr val="tx2"/>
          </a:solidFill>
          <a:latin typeface="Goudy Oldstyle Std Regular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511289-1C5C-9996-9DFB-5E3CDD829CE6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2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4562F46-4E37-B231-2088-E306948D2131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125" y="1304926"/>
            <a:ext cx="11273311" cy="45719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Slide Number Placeholder 6"/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US" sz="1000" noProof="0" smtClean="0"/>
              <a:pPr/>
              <a:t>‹#›</a:t>
            </a:fld>
            <a:endParaRPr lang="en-US" sz="1000" noProof="0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0226F267-1F8C-0808-1E5E-305397390724}"/>
              </a:ext>
            </a:extLst>
          </p:cNvPr>
          <p:cNvSpPr txBox="1">
            <a:spLocks/>
          </p:cNvSpPr>
          <p:nvPr/>
        </p:nvSpPr>
        <p:spPr>
          <a:xfrm>
            <a:off x="173039" y="6477871"/>
            <a:ext cx="157094" cy="15388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33CFD4A-06E5-407C-AD69-53397E772496}" type="slidenum">
              <a:rPr lang="en-US" sz="1000" noProof="0" smtClean="0"/>
              <a:pPr/>
              <a:t>‹#›</a:t>
            </a:fld>
            <a:endParaRPr lang="en-US" sz="1000" noProof="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544B153B-649E-AAFF-D029-FAD445C23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146" y="195919"/>
            <a:ext cx="11293379" cy="7482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83F713-907F-BD73-239E-718BC011E315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chemeClr val="accent2"/>
                </a:gs>
              </a:gsLst>
              <a:lin ang="189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C60A38-77F8-0909-8A9D-BB68FC22AFCE}"/>
              </a:ext>
            </a:extLst>
          </p:cNvPr>
          <p:cNvCxnSpPr>
            <a:cxnSpLocks/>
          </p:cNvCxnSpPr>
          <p:nvPr/>
        </p:nvCxnSpPr>
        <p:spPr>
          <a:xfrm>
            <a:off x="0" y="1085335"/>
            <a:ext cx="1219200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/>
                </a:gs>
                <a:gs pos="94000">
                  <a:srgbClr val="EC3E7D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29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03" r:id="rId1"/>
    <p:sldLayoutId id="2147485004" r:id="rId2"/>
    <p:sldLayoutId id="2147485005" r:id="rId3"/>
    <p:sldLayoutId id="2147485006" r:id="rId4"/>
    <p:sldLayoutId id="2147485007" r:id="rId5"/>
    <p:sldLayoutId id="2147485008" r:id="rId6"/>
    <p:sldLayoutId id="2147485009" r:id="rId7"/>
    <p:sldLayoutId id="2147485010" r:id="rId8"/>
    <p:sldLayoutId id="2147485011" r:id="rId9"/>
    <p:sldLayoutId id="2147485012" r:id="rId10"/>
    <p:sldLayoutId id="2147485013" r:id="rId11"/>
    <p:sldLayoutId id="2147485014" r:id="rId12"/>
    <p:sldLayoutId id="2147485015" r:id="rId13"/>
    <p:sldLayoutId id="2147485016" r:id="rId14"/>
    <p:sldLayoutId id="2147485017" r:id="rId1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3519" indent="-263519" algn="l" defTabSz="914377" rtl="0" eaLnBrk="1" latinLnBrk="0" hangingPunct="1">
        <a:spcBef>
          <a:spcPts val="1200"/>
        </a:spcBef>
        <a:spcAft>
          <a:spcPts val="0"/>
        </a:spcAft>
        <a:buClr>
          <a:srgbClr val="EC3E7D"/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36561" indent="-273044" algn="l" defTabSz="914377" rtl="0" eaLnBrk="1" latinLnBrk="0" hangingPunct="1">
        <a:spcBef>
          <a:spcPts val="900"/>
        </a:spcBef>
        <a:spcAft>
          <a:spcPts val="0"/>
        </a:spcAft>
        <a:buClr>
          <a:srgbClr val="EC3E7D"/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11193" indent="-274632" algn="l" defTabSz="914377" rtl="0" eaLnBrk="1" latinLnBrk="0" hangingPunct="1">
        <a:spcBef>
          <a:spcPts val="600"/>
        </a:spcBef>
        <a:buClr>
          <a:srgbClr val="EC3E7D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74712" indent="-263519" algn="l" defTabSz="914377" rtl="0" eaLnBrk="1" latinLnBrk="0" hangingPunct="1">
        <a:spcBef>
          <a:spcPts val="400"/>
        </a:spcBef>
        <a:buClr>
          <a:srgbClr val="EC3E7D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66804" indent="-292093" algn="l" defTabSz="914377" rtl="0" eaLnBrk="1" latinLnBrk="0" hangingPunct="1">
        <a:spcBef>
          <a:spcPts val="400"/>
        </a:spcBef>
        <a:buClr>
          <a:srgbClr val="EC3E7D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340">
          <p15:clr>
            <a:srgbClr val="F26B43"/>
          </p15:clr>
        </p15:guide>
        <p15:guide id="4" pos="819">
          <p15:clr>
            <a:srgbClr val="F26B43"/>
          </p15:clr>
        </p15:guide>
        <p15:guide id="5" pos="932">
          <p15:clr>
            <a:srgbClr val="F26B43"/>
          </p15:clr>
        </p15:guide>
        <p15:guide id="6" pos="1412">
          <p15:clr>
            <a:srgbClr val="F26B43"/>
          </p15:clr>
        </p15:guide>
        <p15:guide id="7" pos="1525">
          <p15:clr>
            <a:srgbClr val="F26B43"/>
          </p15:clr>
        </p15:guide>
        <p15:guide id="8" pos="2005">
          <p15:clr>
            <a:srgbClr val="F26B43"/>
          </p15:clr>
        </p15:guide>
        <p15:guide id="9" pos="2118">
          <p15:clr>
            <a:srgbClr val="F26B43"/>
          </p15:clr>
        </p15:guide>
        <p15:guide id="10" pos="2597">
          <p15:clr>
            <a:srgbClr val="F26B43"/>
          </p15:clr>
        </p15:guide>
        <p15:guide id="11" pos="2711">
          <p15:clr>
            <a:srgbClr val="F26B43"/>
          </p15:clr>
        </p15:guide>
        <p15:guide id="12" pos="3190">
          <p15:clr>
            <a:srgbClr val="F26B43"/>
          </p15:clr>
        </p15:guide>
        <p15:guide id="13" pos="3303">
          <p15:clr>
            <a:srgbClr val="F26B43"/>
          </p15:clr>
        </p15:guide>
        <p15:guide id="14" pos="3783">
          <p15:clr>
            <a:srgbClr val="F26B43"/>
          </p15:clr>
        </p15:guide>
        <p15:guide id="15" pos="3896">
          <p15:clr>
            <a:srgbClr val="F26B43"/>
          </p15:clr>
        </p15:guide>
        <p15:guide id="16" pos="4376">
          <p15:clr>
            <a:srgbClr val="F26B43"/>
          </p15:clr>
        </p15:guide>
        <p15:guide id="17" pos="4489">
          <p15:clr>
            <a:srgbClr val="F26B43"/>
          </p15:clr>
        </p15:guide>
        <p15:guide id="18" pos="4968">
          <p15:clr>
            <a:srgbClr val="F26B43"/>
          </p15:clr>
        </p15:guide>
        <p15:guide id="19" pos="5082">
          <p15:clr>
            <a:srgbClr val="F26B43"/>
          </p15:clr>
        </p15:guide>
        <p15:guide id="20" pos="5561">
          <p15:clr>
            <a:srgbClr val="F26B43"/>
          </p15:clr>
        </p15:guide>
        <p15:guide id="21" pos="5674">
          <p15:clr>
            <a:srgbClr val="F26B43"/>
          </p15:clr>
        </p15:guide>
        <p15:guide id="22" pos="6154">
          <p15:clr>
            <a:srgbClr val="F26B43"/>
          </p15:clr>
        </p15:guide>
        <p15:guide id="23" pos="6267">
          <p15:clr>
            <a:srgbClr val="F26B43"/>
          </p15:clr>
        </p15:guide>
        <p15:guide id="24" pos="6747">
          <p15:clr>
            <a:srgbClr val="F26B43"/>
          </p15:clr>
        </p15:guide>
        <p15:guide id="25" pos="6860">
          <p15:clr>
            <a:srgbClr val="F26B43"/>
          </p15:clr>
        </p15:guide>
        <p15:guide id="26" pos="7339">
          <p15:clr>
            <a:srgbClr val="F26B43"/>
          </p15:clr>
        </p15:guide>
        <p15:guide id="27" orient="horz">
          <p15:clr>
            <a:srgbClr val="F26B43"/>
          </p15:clr>
        </p15:guide>
        <p15:guide id="28" orient="horz" pos="4320">
          <p15:clr>
            <a:srgbClr val="F26B43"/>
          </p15:clr>
        </p15:guide>
        <p15:guide id="29" orient="horz" pos="884">
          <p15:clr>
            <a:srgbClr val="F26B43"/>
          </p15:clr>
        </p15:guide>
        <p15:guide id="30" orient="horz" pos="3821">
          <p15:clr>
            <a:srgbClr val="F26B43"/>
          </p15:clr>
        </p15:guide>
      </p15:sldGuideLst>
    </p:ext>
  </p:extLst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4B3A58D-A09E-417F-B117-01920CBADE72}"/>
              </a:ext>
            </a:extLst>
          </p:cNvPr>
          <p:cNvGraphicFramePr>
            <a:graphicFrameLocks noChangeAspect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98028293"/>
              </p:ext>
            </p:extLst>
          </p:nvPr>
        </p:nvGraphicFramePr>
        <p:xfrm>
          <a:off x="2118" y="1906"/>
          <a:ext cx="2117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351" imgH="351" progId="TCLayout.ActiveDocument.1">
                  <p:embed/>
                </p:oleObj>
              </mc:Choice>
              <mc:Fallback>
                <p:oleObj name="think-cell Slide" r:id="rId11" imgW="351" imgH="35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4B3A58D-A09E-417F-B117-01920CBAD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18" y="1906"/>
                        <a:ext cx="2117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43E74A8-8C14-44F9-8ECA-0A6CE83B513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01462" y="6457361"/>
            <a:ext cx="390532" cy="400639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>
              <a:defRPr sz="10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657C676-8886-7940-B4F4-BC4878C1909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11602159" y="6465714"/>
            <a:ext cx="0" cy="4006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F8710B9-4138-4ED0-BBAD-85BC0465307E}"/>
              </a:ext>
            </a:extLst>
          </p:cNvPr>
          <p:cNvSpPr txBox="1"/>
          <p:nvPr userDrawn="1"/>
        </p:nvSpPr>
        <p:spPr>
          <a:xfrm>
            <a:off x="2555652" y="6790"/>
            <a:ext cx="7062353" cy="2974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 Antonio Breast Cancer Symposium</a:t>
            </a:r>
            <a:r>
              <a:rPr lang="en-US" sz="1333" baseline="3000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®</a:t>
            </a:r>
            <a:r>
              <a:rPr lang="en-US" sz="1333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December 6–10, 2022, Presentation GS3-03</a:t>
            </a:r>
            <a:endParaRPr lang="en-US" sz="1333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3F07195E-EDDD-D511-3FE2-2F4946D8959E}"/>
              </a:ext>
            </a:extLst>
          </p:cNvPr>
          <p:cNvSpPr txBox="1">
            <a:spLocks/>
          </p:cNvSpPr>
          <p:nvPr userDrawn="1"/>
        </p:nvSpPr>
        <p:spPr>
          <a:xfrm>
            <a:off x="1231331" y="6501338"/>
            <a:ext cx="9729340" cy="417780"/>
          </a:xfrm>
          <a:prstGeom prst="rect">
            <a:avLst/>
          </a:prstGeom>
        </p:spPr>
        <p:txBody>
          <a:bodyPr lIns="60960" tIns="60960" rIns="60960" bIns="97536" anchor="b">
            <a:noAutofit/>
          </a:bodyPr>
          <a:lstStyle>
            <a:lvl1pPr marL="0" indent="0" algn="l" defTabSz="685800" rtl="0" eaLnBrk="1" latinLnBrk="0" hangingPunct="1">
              <a:lnSpc>
                <a:spcPct val="120000"/>
              </a:lnSpc>
              <a:spcBef>
                <a:spcPts val="9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15887" indent="0" algn="l" defTabSz="685800" rtl="0" eaLnBrk="1" latinLnBrk="0" hangingPunct="1">
              <a:lnSpc>
                <a:spcPct val="120000"/>
              </a:lnSpc>
              <a:spcBef>
                <a:spcPts val="8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31775" indent="0" algn="l" defTabSz="685800" rtl="0" eaLnBrk="1" latinLnBrk="0" hangingPunct="1">
              <a:lnSpc>
                <a:spcPct val="120000"/>
              </a:lnSpc>
              <a:spcBef>
                <a:spcPts val="7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7662" indent="0" algn="l" defTabSz="685800" rtl="0" eaLnBrk="1" latinLnBrk="0" hangingPunct="1">
              <a:lnSpc>
                <a:spcPct val="120000"/>
              </a:lnSpc>
              <a:spcBef>
                <a:spcPts val="6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7200" indent="0" algn="l" defTabSz="6858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5"/>
              </a:buClr>
              <a:buFont typeface="Arial" panose="020B0604020202020204" pitchFamily="34" charset="0"/>
              <a:buNone/>
              <a:tabLst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US" sz="1067">
                <a:solidFill>
                  <a:schemeClr val="tx2"/>
                </a:solidFill>
              </a:rPr>
              <a:t>This presentation is the intellectual property of the author/presenter. Contact them at </a:t>
            </a:r>
            <a:r>
              <a:rPr lang="fi-FI" sz="1067">
                <a:solidFill>
                  <a:schemeClr val="tx2"/>
                </a:solidFill>
              </a:rPr>
              <a:t>SHurvitz@mednet.ucla.edu </a:t>
            </a:r>
            <a:r>
              <a:rPr lang="en-US" sz="1067">
                <a:solidFill>
                  <a:schemeClr val="tx2"/>
                </a:solidFill>
              </a:rPr>
              <a:t>for permission to reprint and/or distribute. </a:t>
            </a:r>
          </a:p>
        </p:txBody>
      </p:sp>
    </p:spTree>
    <p:extLst>
      <p:ext uri="{BB962C8B-B14F-4D97-AF65-F5344CB8AC3E}">
        <p14:creationId xmlns:p14="http://schemas.microsoft.com/office/powerpoint/2010/main" val="2112937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19" r:id="rId1"/>
    <p:sldLayoutId id="2147485020" r:id="rId2"/>
    <p:sldLayoutId id="2147485021" r:id="rId3"/>
    <p:sldLayoutId id="2147485022" r:id="rId4"/>
    <p:sldLayoutId id="2147485023" r:id="rId5"/>
    <p:sldLayoutId id="2147485024" r:id="rId6"/>
    <p:sldLayoutId id="2147485026" r:id="rId7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4513" indent="-154513" algn="l" defTabSz="914377" rtl="0" eaLnBrk="1" latinLnBrk="0" hangingPunct="1">
        <a:lnSpc>
          <a:spcPct val="120000"/>
        </a:lnSpc>
        <a:spcBef>
          <a:spcPts val="1200"/>
        </a:spcBef>
        <a:buClr>
          <a:schemeClr val="accent5"/>
        </a:buClr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09026" indent="-154513" algn="l" defTabSz="914377" rtl="0" eaLnBrk="1" latinLnBrk="0" hangingPunct="1">
        <a:lnSpc>
          <a:spcPct val="120000"/>
        </a:lnSpc>
        <a:spcBef>
          <a:spcPts val="1067"/>
        </a:spcBef>
        <a:buClr>
          <a:schemeClr val="accent5"/>
        </a:buClr>
        <a:buFont typeface="Arial" panose="020B0604020202020204" pitchFamily="34" charset="0"/>
        <a:buChar char="•"/>
        <a:tabLst/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463539" indent="-154513" algn="l" defTabSz="914377" rtl="0" eaLnBrk="1" latinLnBrk="0" hangingPunct="1">
        <a:lnSpc>
          <a:spcPct val="120000"/>
        </a:lnSpc>
        <a:spcBef>
          <a:spcPts val="933"/>
        </a:spcBef>
        <a:buClr>
          <a:schemeClr val="accent5"/>
        </a:buClr>
        <a:buFont typeface="Arial" panose="020B0604020202020204" pitchFamily="34" charset="0"/>
        <a:buChar char="•"/>
        <a:tabLst/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609585" indent="-146047" algn="l" defTabSz="914377" rtl="0" eaLnBrk="1" latinLnBrk="0" hangingPunct="1">
        <a:lnSpc>
          <a:spcPct val="120000"/>
        </a:lnSpc>
        <a:spcBef>
          <a:spcPts val="800"/>
        </a:spcBef>
        <a:buClr>
          <a:schemeClr val="accent5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64098" indent="-154513" algn="l" defTabSz="914377" rtl="0" eaLnBrk="1" latinLnBrk="0" hangingPunct="1">
        <a:lnSpc>
          <a:spcPct val="120000"/>
        </a:lnSpc>
        <a:spcBef>
          <a:spcPts val="667"/>
        </a:spcBef>
        <a:buClr>
          <a:schemeClr val="accent5"/>
        </a:buClr>
        <a:buFont typeface="Arial" panose="020B0604020202020204" pitchFamily="34" charset="0"/>
        <a:buChar char="•"/>
        <a:tabLst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203199"/>
            <a:ext cx="12192000" cy="6603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987" y="336973"/>
            <a:ext cx="4863828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2987" y="1283961"/>
            <a:ext cx="5604933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39936" y="6522145"/>
            <a:ext cx="1393613" cy="2459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67" b="1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pPr marL="16933">
              <a:lnSpc>
                <a:spcPts val="1913"/>
              </a:lnSpc>
            </a:pPr>
            <a:r>
              <a:rPr lang="en-US"/>
              <a:t>DO</a:t>
            </a:r>
            <a:r>
              <a:rPr lang="en-US" spc="-60"/>
              <a:t> </a:t>
            </a:r>
            <a:r>
              <a:rPr lang="en-US"/>
              <a:t>NOT</a:t>
            </a:r>
            <a:r>
              <a:rPr lang="en-US" spc="-67"/>
              <a:t> </a:t>
            </a:r>
            <a:r>
              <a:rPr lang="en-US" spc="-27"/>
              <a:t>POST</a:t>
            </a:r>
            <a:endParaRPr lang="en-US" spc="-27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631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28" r:id="rId1"/>
    <p:sldLayoutId id="2147485029" r:id="rId2"/>
    <p:sldLayoutId id="2147485030" r:id="rId3"/>
    <p:sldLayoutId id="2147485031" r:id="rId4"/>
    <p:sldLayoutId id="214748503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895352" y="569913"/>
            <a:ext cx="10407649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2" y="1906589"/>
            <a:ext cx="10407649" cy="431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611057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34" r:id="rId1"/>
    <p:sldLayoutId id="2147485035" r:id="rId2"/>
    <p:sldLayoutId id="2147485036" r:id="rId3"/>
    <p:sldLayoutId id="2147485037" r:id="rId4"/>
    <p:sldLayoutId id="2147485038" r:id="rId5"/>
    <p:sldLayoutId id="2147485039" r:id="rId6"/>
    <p:sldLayoutId id="2147485040" r:id="rId7"/>
    <p:sldLayoutId id="2147485041" r:id="rId8"/>
    <p:sldLayoutId id="2147485042" r:id="rId9"/>
    <p:sldLayoutId id="2147485043" r:id="rId10"/>
    <p:sldLayoutId id="2147485044" r:id="rId11"/>
  </p:sldLayoutIdLst>
  <p:txStyles>
    <p:titleStyle>
      <a:lvl1pPr algn="ctr" defTabSz="428638" rtl="0" fontAlgn="base" hangingPunct="0">
        <a:lnSpc>
          <a:spcPct val="112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+mj-lt"/>
          <a:ea typeface="+mj-ea"/>
          <a:cs typeface="+mj-cs"/>
        </a:defRPr>
      </a:lvl1pPr>
      <a:lvl2pPr marL="404825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2pPr>
      <a:lvl3pPr marL="607238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3pPr>
      <a:lvl4pPr marL="80965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4pPr>
      <a:lvl5pPr marL="1012063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5pPr>
      <a:lvl6pPr marL="1440701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6pPr>
      <a:lvl7pPr marL="1869340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7pPr>
      <a:lvl8pPr marL="2297977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8pPr>
      <a:lvl9pPr marL="2726616" indent="-202412" algn="l" defTabSz="428638" rtl="0" fontAlgn="base" hangingPunct="0">
        <a:spcBef>
          <a:spcPct val="0"/>
        </a:spcBef>
        <a:spcAft>
          <a:spcPct val="0"/>
        </a:spcAft>
        <a:buClr>
          <a:srgbClr val="000000"/>
        </a:buClr>
        <a:buSzPct val="45000"/>
        <a:buFont typeface="StarSymbol" charset="0"/>
        <a:defRPr sz="4125">
          <a:solidFill>
            <a:srgbClr val="000000"/>
          </a:solidFill>
          <a:latin typeface="Times New Roman" pitchFamily="16" charset="0"/>
          <a:ea typeface="Lucida Sans Unicode" pitchFamily="32" charset="0"/>
          <a:cs typeface="Lucida Sans Unicode" pitchFamily="32" charset="0"/>
        </a:defRPr>
      </a:lvl9pPr>
    </p:titleStyle>
    <p:bodyStyle>
      <a:lvl1pPr marL="403337" indent="-303619" algn="l" defTabSz="428638" rtl="0" fontAlgn="base" hangingPunct="0">
        <a:lnSpc>
          <a:spcPct val="112000"/>
        </a:lnSpc>
        <a:spcBef>
          <a:spcPct val="0"/>
        </a:spcBef>
        <a:spcAft>
          <a:spcPts val="1336"/>
        </a:spcAft>
        <a:buClr>
          <a:srgbClr val="000000"/>
        </a:buClr>
        <a:buSzPct val="45000"/>
        <a:buFont typeface="StarSymbol" charset="0"/>
        <a:buChar char="●"/>
        <a:defRPr sz="3000">
          <a:solidFill>
            <a:srgbClr val="000000"/>
          </a:solidFill>
          <a:latin typeface="+mn-lt"/>
          <a:ea typeface="+mn-ea"/>
          <a:cs typeface="+mn-cs"/>
        </a:defRPr>
      </a:lvl1pPr>
      <a:lvl2pPr marL="808162" indent="-267899" algn="l" defTabSz="428638" rtl="0" fontAlgn="base" hangingPunct="0">
        <a:lnSpc>
          <a:spcPct val="112000"/>
        </a:lnSpc>
        <a:spcBef>
          <a:spcPct val="0"/>
        </a:spcBef>
        <a:spcAft>
          <a:spcPts val="1067"/>
        </a:spcAft>
        <a:buClr>
          <a:srgbClr val="000000"/>
        </a:buClr>
        <a:buSzPct val="75000"/>
        <a:buFont typeface="StarSymbol" charset="0"/>
        <a:buChar char="–"/>
        <a:defRPr sz="2625">
          <a:solidFill>
            <a:srgbClr val="000000"/>
          </a:solidFill>
          <a:latin typeface="+mn-lt"/>
          <a:ea typeface="+mn-ea"/>
          <a:cs typeface="+mn-cs"/>
        </a:defRPr>
      </a:lvl2pPr>
      <a:lvl3pPr marL="1212987" indent="-202412" algn="l" defTabSz="428638" rtl="0" fontAlgn="base" hangingPunct="0">
        <a:lnSpc>
          <a:spcPct val="112000"/>
        </a:lnSpc>
        <a:spcBef>
          <a:spcPct val="0"/>
        </a:spcBef>
        <a:spcAft>
          <a:spcPts val="797"/>
        </a:spcAft>
        <a:buClr>
          <a:srgbClr val="000000"/>
        </a:buClr>
        <a:buSzPct val="45000"/>
        <a:buFont typeface="StarSymbol" charset="0"/>
        <a:buChar char="●"/>
        <a:defRPr sz="2250">
          <a:solidFill>
            <a:srgbClr val="000000"/>
          </a:solidFill>
          <a:latin typeface="+mn-lt"/>
          <a:ea typeface="+mn-ea"/>
          <a:cs typeface="+mn-cs"/>
        </a:defRPr>
      </a:lvl3pPr>
      <a:lvl4pPr marL="1617812" indent="-200924" algn="l" defTabSz="428638" rtl="0" fontAlgn="base" hangingPunct="0">
        <a:lnSpc>
          <a:spcPct val="112000"/>
        </a:lnSpc>
        <a:spcBef>
          <a:spcPct val="0"/>
        </a:spcBef>
        <a:spcAft>
          <a:spcPts val="539"/>
        </a:spcAft>
        <a:buClr>
          <a:srgbClr val="000000"/>
        </a:buClr>
        <a:buSzPct val="75000"/>
        <a:buFont typeface="StarSymbol" charset="0"/>
        <a:buChar char="–"/>
        <a:defRPr sz="1875">
          <a:solidFill>
            <a:srgbClr val="000000"/>
          </a:solidFill>
          <a:latin typeface="+mn-lt"/>
          <a:ea typeface="+mn-ea"/>
          <a:cs typeface="+mn-cs"/>
        </a:defRPr>
      </a:lvl4pPr>
      <a:lvl5pPr marL="2022638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5pPr>
      <a:lvl6pPr marL="2451276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6pPr>
      <a:lvl7pPr marL="2879914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7pPr>
      <a:lvl8pPr marL="3308552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8pPr>
      <a:lvl9pPr marL="3737191" indent="-202412" algn="l" defTabSz="428638" rtl="0" fontAlgn="base" hangingPunct="0">
        <a:lnSpc>
          <a:spcPct val="112000"/>
        </a:lnSpc>
        <a:spcBef>
          <a:spcPct val="0"/>
        </a:spcBef>
        <a:spcAft>
          <a:spcPts val="270"/>
        </a:spcAft>
        <a:buClr>
          <a:srgbClr val="000000"/>
        </a:buClr>
        <a:buSzPct val="45000"/>
        <a:buFont typeface="StarSymbol" charset="0"/>
        <a:buChar char="●"/>
        <a:defRPr sz="1875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38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7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915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53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92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830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469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107" algn="l" defTabSz="857277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90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6" r:id="rId1"/>
    <p:sldLayoutId id="214748504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134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C_1007 AM18 FacultySpeakerSlides_V5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5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276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134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C_1007 AM18 FacultySpeakerSlides_V5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8601"/>
            <a:ext cx="11430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295400"/>
            <a:ext cx="114300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5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53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5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193DF-B76F-450E-AFCA-B402CEEBEC12}"/>
              </a:ext>
            </a:extLst>
          </p:cNvPr>
          <p:cNvSpPr txBox="1"/>
          <p:nvPr userDrawn="1"/>
        </p:nvSpPr>
        <p:spPr>
          <a:xfrm>
            <a:off x="5724008" y="6485401"/>
            <a:ext cx="26178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aseline="0" dirty="0">
                <a:solidFill>
                  <a:schemeClr val="bg1"/>
                </a:solidFill>
                <a:latin typeface="Calibri"/>
                <a:cs typeface="Calibri"/>
              </a:rPr>
              <a:t> Hope S. </a:t>
            </a:r>
            <a:r>
              <a:rPr lang="en-US" sz="800" baseline="0" dirty="0" err="1">
                <a:solidFill>
                  <a:schemeClr val="bg1"/>
                </a:solidFill>
                <a:latin typeface="Calibri"/>
                <a:cs typeface="Calibri"/>
              </a:rPr>
              <a:t>Rugo</a:t>
            </a:r>
            <a:r>
              <a:rPr lang="en-US" sz="800" baseline="0" dirty="0">
                <a:solidFill>
                  <a:schemeClr val="bg1"/>
                </a:solidFill>
                <a:latin typeface="Calibri"/>
                <a:cs typeface="Calibri"/>
              </a:rPr>
              <a:t>, MD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95F0FE-CBC8-40D7-86BE-11E752BFF6D5}"/>
              </a:ext>
            </a:extLst>
          </p:cNvPr>
          <p:cNvSpPr txBox="1"/>
          <p:nvPr userDrawn="1"/>
        </p:nvSpPr>
        <p:spPr>
          <a:xfrm>
            <a:off x="838200" y="6342743"/>
            <a:ext cx="8131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aseline="0" dirty="0">
                <a:solidFill>
                  <a:schemeClr val="bg1"/>
                </a:solidFill>
                <a:latin typeface="Calibri"/>
                <a:cs typeface="Calibri"/>
              </a:rPr>
              <a:t>Abstract #1000</a:t>
            </a:r>
          </a:p>
        </p:txBody>
      </p:sp>
    </p:spTree>
    <p:extLst>
      <p:ext uri="{BB962C8B-B14F-4D97-AF65-F5344CB8AC3E}">
        <p14:creationId xmlns:p14="http://schemas.microsoft.com/office/powerpoint/2010/main" val="362948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78" r:id="rId3"/>
    <p:sldLayoutId id="2147484079" r:id="rId4"/>
    <p:sldLayoutId id="2147484080" r:id="rId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75540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5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9ACD16-317A-4280-9CE8-2410F655CB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99185" y="641740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/>
              <a:t>John Bartlett, PhD &lt;John.Bartlett@oicr.on.ca&gt;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82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Calibri"/>
          <a:ea typeface="+mn-ea"/>
          <a:cs typeface="Calibri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Calibri"/>
          <a:ea typeface="+mn-ea"/>
          <a:cs typeface="Calibri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Calibri"/>
          <a:ea typeface="+mn-ea"/>
          <a:cs typeface="Calibri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70939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  <p:sldLayoutId id="2147484273" r:id="rId10"/>
    <p:sldLayoutId id="2147484275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28B2F24F-49D9-4242-890B-CCC01EBE5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2" y="202976"/>
            <a:ext cx="11353798" cy="905389"/>
          </a:xfrm>
          <a:prstGeom prst="rect">
            <a:avLst/>
          </a:prstGeom>
          <a:noFill/>
        </p:spPr>
        <p:txBody>
          <a:bodyPr vert="horz" lIns="0" anchor="ctr"/>
          <a:lstStyle/>
          <a:p>
            <a:pPr marL="0" lvl="0" algn="l"/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216E37-EBFD-4563-A434-CF6606041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36757" y="6477002"/>
            <a:ext cx="8946776" cy="3661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675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372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0" r:id="rId1"/>
    <p:sldLayoutId id="2147484291" r:id="rId2"/>
    <p:sldLayoutId id="2147484292" r:id="rId3"/>
    <p:sldLayoutId id="2147484293" r:id="rId4"/>
    <p:sldLayoutId id="2147484294" r:id="rId5"/>
    <p:sldLayoutId id="2147484295" r:id="rId6"/>
    <p:sldLayoutId id="2147484296" r:id="rId7"/>
    <p:sldLayoutId id="2147484297" r:id="rId8"/>
    <p:sldLayoutId id="2147484298" r:id="rId9"/>
    <p:sldLayoutId id="2147484299" r:id="rId10"/>
    <p:sldLayoutId id="2147484300" r:id="rId11"/>
    <p:sldLayoutId id="2147484301" r:id="rId12"/>
    <p:sldLayoutId id="2147484302" r:id="rId13"/>
    <p:sldLayoutId id="2147484303" r:id="rId14"/>
    <p:sldLayoutId id="2147484304" r:id="rId15"/>
    <p:sldLayoutId id="2147484305" r:id="rId16"/>
    <p:sldLayoutId id="2147484306" r:id="rId17"/>
    <p:sldLayoutId id="2147484307" r:id="rId18"/>
    <p:sldLayoutId id="2147484308" r:id="rId19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sldNum="0" hdr="0" dt="0"/>
  <p:txStyles>
    <p:titleStyle>
      <a:lvl1pPr algn="ctr" defTabSz="514350" rtl="0" eaLnBrk="1" latinLnBrk="0" hangingPunct="1">
        <a:spcBef>
          <a:spcPct val="0"/>
        </a:spcBef>
        <a:buNone/>
        <a:defRPr kumimoji="1" lang="en-US" sz="2250" b="1" kern="1200" baseline="0" smtClean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85763" indent="-385763" algn="l" defTabSz="514350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819" indent="-321469" algn="l" defTabSz="514350" rtl="0" eaLnBrk="1" latinLnBrk="0" hangingPunct="1">
        <a:spcBef>
          <a:spcPct val="20000"/>
        </a:spcBef>
        <a:buFont typeface="Arial"/>
        <a:buChar char="–"/>
        <a:defRPr kumimoji="1"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514350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514350" rtl="0" eaLnBrk="1" latinLnBrk="0" hangingPunct="1">
        <a:spcBef>
          <a:spcPct val="20000"/>
        </a:spcBef>
        <a:buFont typeface="Arial"/>
        <a:buChar char="–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514350" rtl="0" eaLnBrk="1" latinLnBrk="0" hangingPunct="1">
        <a:spcBef>
          <a:spcPct val="20000"/>
        </a:spcBef>
        <a:buFont typeface="Arial"/>
        <a:buChar char="»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514350" rtl="0" eaLnBrk="1" latinLnBrk="0" hangingPunct="1">
        <a:spcBef>
          <a:spcPct val="20000"/>
        </a:spcBef>
        <a:buFont typeface="Arial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514350" rtl="0" eaLnBrk="1" latinLnBrk="0" hangingPunct="1">
        <a:spcBef>
          <a:spcPct val="20000"/>
        </a:spcBef>
        <a:buFont typeface="Arial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514350" rtl="0" eaLnBrk="1" latinLnBrk="0" hangingPunct="1">
        <a:spcBef>
          <a:spcPct val="20000"/>
        </a:spcBef>
        <a:buFont typeface="Arial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514350" rtl="0" eaLnBrk="1" latinLnBrk="0" hangingPunct="1">
        <a:spcBef>
          <a:spcPct val="20000"/>
        </a:spcBef>
        <a:buFont typeface="Arial"/>
        <a:buChar char="•"/>
        <a:defRPr kumimoji="1" sz="22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514350" rtl="0" eaLnBrk="1" latinLnBrk="0" hangingPunct="1">
        <a:defRPr kumimoji="1"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92">
          <p15:clr>
            <a:srgbClr val="F26B43"/>
          </p15:clr>
        </p15:guide>
        <p15:guide id="3" pos="5568">
          <p15:clr>
            <a:srgbClr val="F26B43"/>
          </p15:clr>
        </p15:guide>
        <p15:guide id="4" orient="horz" pos="3060">
          <p15:clr>
            <a:srgbClr val="F26B43"/>
          </p15:clr>
        </p15:guide>
        <p15:guide id="5" orient="horz" pos="2916">
          <p15:clr>
            <a:srgbClr val="F26B43"/>
          </p15:clr>
        </p15:guide>
        <p15:guide id="6" orient="horz" pos="756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7068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377" r:id="rId1"/>
    <p:sldLayoutId id="2147484378" r:id="rId2"/>
    <p:sldLayoutId id="2147484379" r:id="rId3"/>
    <p:sldLayoutId id="2147484380" r:id="rId4"/>
    <p:sldLayoutId id="2147484381" r:id="rId5"/>
    <p:sldLayoutId id="2147484382" r:id="rId6"/>
    <p:sldLayoutId id="2147484383" r:id="rId7"/>
    <p:sldLayoutId id="2147484384" r:id="rId8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99.png"/><Relationship Id="rId4" Type="http://schemas.microsoft.com/office/2007/relationships/hdphoto" Target="../media/hdphoto1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5.png"/><Relationship Id="rId7" Type="http://schemas.openxmlformats.org/officeDocument/2006/relationships/image" Target="../media/image7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1.xml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0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1.xml"/><Relationship Id="rId6" Type="http://schemas.microsoft.com/office/2007/relationships/hdphoto" Target="../media/hdphoto2.wdp"/><Relationship Id="rId5" Type="http://schemas.openxmlformats.org/officeDocument/2006/relationships/image" Target="../media/image81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83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6.xml"/><Relationship Id="rId6" Type="http://schemas.microsoft.com/office/2007/relationships/hdphoto" Target="../media/hdphoto5.wdp"/><Relationship Id="rId5" Type="http://schemas.openxmlformats.org/officeDocument/2006/relationships/image" Target="../media/image84.png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7.xml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microsoft.com/office/2007/relationships/hdphoto" Target="../media/hdphoto9.wdp"/><Relationship Id="rId5" Type="http://schemas.openxmlformats.org/officeDocument/2006/relationships/image" Target="../media/image92.png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7.xml"/><Relationship Id="rId4" Type="http://schemas.openxmlformats.org/officeDocument/2006/relationships/image" Target="../media/image9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microsoft.com/office/2007/relationships/hdphoto" Target="../media/hdphoto11.wdp"/><Relationship Id="rId5" Type="http://schemas.openxmlformats.org/officeDocument/2006/relationships/image" Target="../media/image96.png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84651" y="453188"/>
            <a:ext cx="5504679" cy="2155375"/>
          </a:xfrm>
        </p:spPr>
        <p:txBody>
          <a:bodyPr/>
          <a:lstStyle/>
          <a:p>
            <a:r>
              <a:rPr lang="en-US" sz="7200" b="1" dirty="0">
                <a:latin typeface="Goudy Old Style"/>
                <a:cs typeface="Goudy Old Style"/>
              </a:rPr>
              <a:t>PI3Ki review</a:t>
            </a: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117363" y="2926857"/>
            <a:ext cx="6858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Virginia Kaklamani, MD DSc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Professor of Medicine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Leader, Breast Oncology Program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3" name="Picture 2" descr="A building with many windows&#10;&#10;AI-generated content may be incorrect.">
            <a:extLst>
              <a:ext uri="{FF2B5EF4-FFF2-40B4-BE49-F238E27FC236}">
                <a16:creationId xmlns:a16="http://schemas.microsoft.com/office/drawing/2014/main" id="{7240FB25-1A67-B5B8-FF76-B75356F10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926" y="280219"/>
            <a:ext cx="6127955" cy="408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11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B188D-1320-9F98-B999-F360D33B5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13" y="113019"/>
            <a:ext cx="11013773" cy="806889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Gedatolisib</a:t>
            </a:r>
            <a:r>
              <a:rPr lang="en-US" dirty="0">
                <a:solidFill>
                  <a:schemeClr val="tx2"/>
                </a:solidFill>
              </a:rPr>
              <a:t> Combined with Palbociclib and Letrozole in Patients with No Prior Systemic Therapy for Hormone Receptor–Positive, HER2-Negative Advanced Breast Cancer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5051F4-2F53-7600-B99F-D7CC0603E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858" y="1340964"/>
            <a:ext cx="7113885" cy="25083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757BE7C-6947-8357-B723-B5E93637FE2F}"/>
              </a:ext>
            </a:extLst>
          </p:cNvPr>
          <p:cNvSpPr txBox="1"/>
          <p:nvPr/>
        </p:nvSpPr>
        <p:spPr>
          <a:xfrm>
            <a:off x="340027" y="4619683"/>
            <a:ext cx="4854663" cy="147732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ORR: 79% </a:t>
            </a:r>
          </a:p>
          <a:p>
            <a:r>
              <a:rPr lang="en-US" b="1" dirty="0" err="1">
                <a:solidFill>
                  <a:schemeClr val="tx2"/>
                </a:solidFill>
              </a:rPr>
              <a:t>mPFS</a:t>
            </a:r>
            <a:r>
              <a:rPr lang="en-US" b="1" dirty="0">
                <a:solidFill>
                  <a:schemeClr val="tx2"/>
                </a:solidFill>
              </a:rPr>
              <a:t>: 48.4 months, and the </a:t>
            </a:r>
            <a:r>
              <a:rPr lang="en-US" b="1" dirty="0" err="1">
                <a:solidFill>
                  <a:schemeClr val="tx2"/>
                </a:solidFill>
              </a:rPr>
              <a:t>mOS</a:t>
            </a:r>
            <a:r>
              <a:rPr lang="en-US" b="1" dirty="0">
                <a:solidFill>
                  <a:schemeClr val="tx2"/>
                </a:solidFill>
              </a:rPr>
              <a:t>: 77.3 months. </a:t>
            </a:r>
          </a:p>
          <a:p>
            <a:r>
              <a:rPr lang="en-US" b="1" dirty="0">
                <a:solidFill>
                  <a:schemeClr val="tx2"/>
                </a:solidFill>
              </a:rPr>
              <a:t>The overall response rate and PFS were comparable in patients with and without PIK3CA mutations.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A5A845-8E0C-9484-9793-10F714FE4EB0}"/>
              </a:ext>
            </a:extLst>
          </p:cNvPr>
          <p:cNvSpPr txBox="1"/>
          <p:nvPr/>
        </p:nvSpPr>
        <p:spPr>
          <a:xfrm>
            <a:off x="8679856" y="6581001"/>
            <a:ext cx="39114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Wesolowski </a:t>
            </a:r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 Cancer Res 2025;31(19):4040-8. </a:t>
            </a:r>
          </a:p>
        </p:txBody>
      </p:sp>
      <p:pic>
        <p:nvPicPr>
          <p:cNvPr id="6" name="Picture 5" descr="A screenshot of a graph&#10;&#10;AI-generated content may be incorrect.">
            <a:extLst>
              <a:ext uri="{FF2B5EF4-FFF2-40B4-BE49-F238E27FC236}">
                <a16:creationId xmlns:a16="http://schemas.microsoft.com/office/drawing/2014/main" id="{319A561C-6CB5-717F-189A-BB0F8B9AD0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"/>
          <a:stretch>
            <a:fillRect/>
          </a:stretch>
        </p:blipFill>
        <p:spPr>
          <a:xfrm>
            <a:off x="7523155" y="825438"/>
            <a:ext cx="4328818" cy="507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2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CD3ECD-F6CE-3276-252F-73AF20A040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22" y="188354"/>
            <a:ext cx="10208572" cy="56395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5273C8-B2F1-B1D4-7679-A9CE9C126212}"/>
              </a:ext>
            </a:extLst>
          </p:cNvPr>
          <p:cNvSpPr txBox="1"/>
          <p:nvPr/>
        </p:nvSpPr>
        <p:spPr>
          <a:xfrm>
            <a:off x="10936224" y="658100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NCT06757634</a:t>
            </a:r>
          </a:p>
        </p:txBody>
      </p:sp>
    </p:spTree>
    <p:extLst>
      <p:ext uri="{BB962C8B-B14F-4D97-AF65-F5344CB8AC3E}">
        <p14:creationId xmlns:p14="http://schemas.microsoft.com/office/powerpoint/2010/main" val="40630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7C8F51-A492-41B1-D2A1-D9996CEE5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F4781-C060-3EC6-1C29-73B507B8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775FC-6DB4-D248-83B6-F13DAF09A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PI3K/AKT/mTOR pathway can be successfully targeted with </a:t>
            </a:r>
            <a:r>
              <a:rPr lang="en-US" sz="2400" b="1" dirty="0" err="1"/>
              <a:t>inavolisib</a:t>
            </a:r>
            <a:r>
              <a:rPr lang="en-US" sz="2400" b="1" dirty="0"/>
              <a:t>, </a:t>
            </a:r>
            <a:r>
              <a:rPr lang="en-US" sz="2400" b="1" dirty="0" err="1"/>
              <a:t>capivasertib</a:t>
            </a:r>
            <a:r>
              <a:rPr lang="en-US" sz="2400" b="1" dirty="0"/>
              <a:t> and </a:t>
            </a:r>
            <a:r>
              <a:rPr lang="en-US" sz="2400" b="1" dirty="0" err="1"/>
              <a:t>gedatolisib</a:t>
            </a:r>
            <a:r>
              <a:rPr lang="en-US" sz="2400" b="1" dirty="0"/>
              <a:t>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/>
              <a:t>New research suggests that: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Tissue and liquid biopsies can identify biomarkers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Hyperglycemia may be a marker of response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No conclusive data on specific genomic subgroups (ESR1m, PTEN) that may not benefit from </a:t>
            </a:r>
            <a:r>
              <a:rPr lang="en-US" sz="2400" dirty="0" err="1"/>
              <a:t>inavo</a:t>
            </a:r>
            <a:endParaRPr lang="en-US" sz="2400" dirty="0"/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Emergence of PIK3CA/mTOR alterations after exposure to </a:t>
            </a:r>
            <a:r>
              <a:rPr lang="en-US" sz="2400" dirty="0" err="1"/>
              <a:t>AKTi</a:t>
            </a:r>
            <a:r>
              <a:rPr lang="en-US" sz="2400" dirty="0"/>
              <a:t> are rare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i="1" dirty="0"/>
              <a:t>PIK3R1 </a:t>
            </a:r>
            <a:r>
              <a:rPr lang="en-US" sz="2400" dirty="0"/>
              <a:t>(p85</a:t>
            </a:r>
            <a:r>
              <a:rPr lang="el-GR" sz="2400" dirty="0"/>
              <a:t>α</a:t>
            </a:r>
            <a:r>
              <a:rPr lang="en-US" sz="2400" dirty="0"/>
              <a:t>) alterations can also be used as a marker of response to PI3Ki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/>
              <a:t>Gedatolisib</a:t>
            </a:r>
            <a:r>
              <a:rPr lang="en-US" sz="2400" dirty="0"/>
              <a:t> has activity regardless of PAM alterations</a:t>
            </a:r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marL="6286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1" dirty="0"/>
          </a:p>
          <a:p>
            <a:pPr lvl="1">
              <a:lnSpc>
                <a:spcPct val="150000"/>
              </a:lnSpc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14403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33B02-A1A2-1CC3-C427-73AC8FE0A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iagram of a cell membrane&#10;&#10;AI-generated content may be incorrect.">
            <a:extLst>
              <a:ext uri="{FF2B5EF4-FFF2-40B4-BE49-F238E27FC236}">
                <a16:creationId xmlns:a16="http://schemas.microsoft.com/office/drawing/2014/main" id="{3495944F-0863-7D3C-4513-741F019959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2" t="5152" r="53633" b="21170"/>
          <a:stretch>
            <a:fillRect/>
          </a:stretch>
        </p:blipFill>
        <p:spPr>
          <a:xfrm>
            <a:off x="533401" y="1288100"/>
            <a:ext cx="3437084" cy="4849283"/>
          </a:xfrm>
          <a:prstGeom prst="rect">
            <a:avLst/>
          </a:prstGeom>
        </p:spPr>
      </p:pic>
      <p:sp>
        <p:nvSpPr>
          <p:cNvPr id="16" name="object 2">
            <a:extLst>
              <a:ext uri="{FF2B5EF4-FFF2-40B4-BE49-F238E27FC236}">
                <a16:creationId xmlns:a16="http://schemas.microsoft.com/office/drawing/2014/main" id="{7F0026AC-9D7F-6898-FC40-ACEE363E24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8648" y="152401"/>
            <a:ext cx="9302552" cy="75661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43178">
              <a:spcBef>
                <a:spcPts val="140"/>
              </a:spcBef>
            </a:pPr>
            <a:r>
              <a:rPr lang="en-US" sz="2400" i="1" dirty="0"/>
              <a:t>PIK3R1 </a:t>
            </a:r>
            <a:r>
              <a:rPr lang="en-US" sz="2400" dirty="0"/>
              <a:t>(p85</a:t>
            </a:r>
            <a:r>
              <a:rPr lang="el-GR" sz="2400" dirty="0"/>
              <a:t>α</a:t>
            </a:r>
            <a:r>
              <a:rPr lang="en-US" sz="2400" dirty="0"/>
              <a:t>) alterations define a targetable subset of breast cancer with broad sensitivity to PI3K and AKT inhibitors</a:t>
            </a:r>
            <a:endParaRPr sz="2400" spc="-13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33226AA-1191-A7F7-6F10-096AA47FF7E7}"/>
              </a:ext>
            </a:extLst>
          </p:cNvPr>
          <p:cNvSpPr/>
          <p:nvPr/>
        </p:nvSpPr>
        <p:spPr>
          <a:xfrm>
            <a:off x="1295400" y="3583056"/>
            <a:ext cx="990600" cy="53174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6E2FCE-5A80-49EA-04B7-44C0C8C8F1A6}"/>
              </a:ext>
            </a:extLst>
          </p:cNvPr>
          <p:cNvSpPr/>
          <p:nvPr/>
        </p:nvSpPr>
        <p:spPr>
          <a:xfrm>
            <a:off x="10591800" y="6477000"/>
            <a:ext cx="1600200" cy="366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 kern="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0CE8ADC-3E4D-99A6-BF26-AEEC9A66E9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90395" y="1905000"/>
          <a:ext cx="1844663" cy="203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4" imgW="2235316" imgH="2467177" progId="Prism10.Document">
                  <p:embed/>
                </p:oleObj>
              </mc:Choice>
              <mc:Fallback>
                <p:oleObj name="Prism 10" r:id="rId4" imgW="2235316" imgH="2467177" progId="Prism10.Documen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0CE8ADC-3E4D-99A6-BF26-AEEC9A66E9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0395" y="1905000"/>
                        <a:ext cx="1844663" cy="2035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A294371-F6FC-2549-BCDC-D9E101577A1F}"/>
              </a:ext>
            </a:extLst>
          </p:cNvPr>
          <p:cNvSpPr txBox="1"/>
          <p:nvPr/>
        </p:nvSpPr>
        <p:spPr>
          <a:xfrm>
            <a:off x="3733801" y="1288100"/>
            <a:ext cx="2266775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1333" i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PIK3R1</a:t>
            </a:r>
            <a:r>
              <a:rPr lang="en-US" sz="1333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alterations are found in 3.2% of BC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BA38607-0E75-DF0C-0A11-F8EC8B1F6B99}"/>
              </a:ext>
            </a:extLst>
          </p:cNvPr>
          <p:cNvGrpSpPr/>
          <p:nvPr/>
        </p:nvGrpSpPr>
        <p:grpSpPr>
          <a:xfrm>
            <a:off x="6456945" y="1476884"/>
            <a:ext cx="2987864" cy="5065115"/>
            <a:chOff x="6858000" y="944614"/>
            <a:chExt cx="2240898" cy="379883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6FD3FF8-B113-41B7-818B-499B673DA1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38210"/>
            <a:stretch>
              <a:fillRect/>
            </a:stretch>
          </p:blipFill>
          <p:spPr>
            <a:xfrm>
              <a:off x="6858000" y="944614"/>
              <a:ext cx="1534293" cy="131095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75BC65A-E908-00CE-C54F-36CC07D58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r="38210"/>
            <a:stretch>
              <a:fillRect/>
            </a:stretch>
          </p:blipFill>
          <p:spPr>
            <a:xfrm>
              <a:off x="6858000" y="2222422"/>
              <a:ext cx="1534293" cy="131095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6EE4EF3-5E9B-EB68-C2BB-068769091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58000" y="3468010"/>
              <a:ext cx="2240898" cy="1275440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33312C2-6EF5-8EF0-2ED9-6D55E04D6274}"/>
              </a:ext>
            </a:extLst>
          </p:cNvPr>
          <p:cNvSpPr txBox="1"/>
          <p:nvPr/>
        </p:nvSpPr>
        <p:spPr>
          <a:xfrm>
            <a:off x="8839200" y="3356484"/>
            <a:ext cx="3902531" cy="954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/>
            <a:r>
              <a:rPr lang="en-US" sz="1867" i="1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PIK3R1</a:t>
            </a:r>
            <a:r>
              <a:rPr lang="en-US" sz="186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alterations predict sensitivity to </a:t>
            </a:r>
            <a:r>
              <a:rPr lang="en-US" sz="1867" kern="0" dirty="0" err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</a:t>
            </a:r>
            <a:r>
              <a:rPr lang="en-US" sz="1867" kern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PI3Ki and mutant-selective PI3Ki</a:t>
            </a:r>
            <a:endParaRPr lang="en-US" sz="1867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543E1A-C614-ACA9-E00B-E90C8D6457A2}"/>
              </a:ext>
            </a:extLst>
          </p:cNvPr>
          <p:cNvSpPr txBox="1"/>
          <p:nvPr/>
        </p:nvSpPr>
        <p:spPr>
          <a:xfrm>
            <a:off x="9444809" y="6567099"/>
            <a:ext cx="31061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Fernando SABCS 2025;Abstract RF4-05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0430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7E363-2FE2-C2D6-B343-9AF0CA41A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61" y="213557"/>
            <a:ext cx="9299558" cy="738664"/>
          </a:xfrm>
        </p:spPr>
        <p:txBody>
          <a:bodyPr/>
          <a:lstStyle/>
          <a:p>
            <a:r>
              <a:rPr lang="en-US" sz="1600" dirty="0"/>
              <a:t>Comparative analysis of blood- and tissue-based PIK3CA mutation detection methods in the pivotal Phase 3 INAVO120 trial of palbociclib + fulvestrant ± </a:t>
            </a:r>
            <a:r>
              <a:rPr lang="en-US" sz="1600" dirty="0" err="1"/>
              <a:t>inavolisib</a:t>
            </a:r>
            <a:r>
              <a:rPr lang="en-US" sz="1600" dirty="0"/>
              <a:t> in hormone receptor-positive, HER2-negative advanced breast cancer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BAF5A1-74D5-EA0D-ECF0-57B62614FC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860" y="1374413"/>
            <a:ext cx="2954540" cy="22413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EB2AF3-4D06-2C00-D9EA-76EC77E478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7860" y="3890781"/>
            <a:ext cx="3285835" cy="2618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E90899-AF57-0E10-6D84-C55ED2B618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2960" y="1374413"/>
            <a:ext cx="4872239" cy="413402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2E6E8C-40CA-0344-F62D-B489C15C03F0}"/>
              </a:ext>
            </a:extLst>
          </p:cNvPr>
          <p:cNvSpPr txBox="1"/>
          <p:nvPr/>
        </p:nvSpPr>
        <p:spPr>
          <a:xfrm>
            <a:off x="3264912" y="2043889"/>
            <a:ext cx="2120512" cy="92333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89% concordance between tissue and liquid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ED4347-5A8D-2B53-5D1B-9F43FCA832CE}"/>
              </a:ext>
            </a:extLst>
          </p:cNvPr>
          <p:cNvSpPr txBox="1"/>
          <p:nvPr/>
        </p:nvSpPr>
        <p:spPr>
          <a:xfrm>
            <a:off x="3378043" y="4574851"/>
            <a:ext cx="2120512" cy="120032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94% concordance between NGS and PCR with NGS more sensitive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DD9E5F-856D-A494-47C1-3E280AB93DDC}"/>
              </a:ext>
            </a:extLst>
          </p:cNvPr>
          <p:cNvSpPr txBox="1"/>
          <p:nvPr/>
        </p:nvSpPr>
        <p:spPr>
          <a:xfrm>
            <a:off x="6295149" y="5635052"/>
            <a:ext cx="4004474" cy="83099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Efficacy of </a:t>
            </a:r>
            <a:r>
              <a:rPr lang="en-US" sz="2400" b="1" dirty="0" err="1"/>
              <a:t>Inavolisib</a:t>
            </a:r>
            <a:r>
              <a:rPr lang="en-US" sz="2400" b="1" dirty="0"/>
              <a:t> regardless of assay used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9256BC-1584-F33A-B740-DF748C93A581}"/>
              </a:ext>
            </a:extLst>
          </p:cNvPr>
          <p:cNvSpPr txBox="1"/>
          <p:nvPr/>
        </p:nvSpPr>
        <p:spPr>
          <a:xfrm>
            <a:off x="8469079" y="6600688"/>
            <a:ext cx="38260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Kalinsky  SABCS 2025;Abstract PS1-10-26. 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69967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65" y="153463"/>
            <a:ext cx="5271201" cy="296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A2095C03-036B-4EDB-206F-01F6F0DFF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3" y="3371151"/>
            <a:ext cx="5271201" cy="296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C6333F5F-EB35-9E64-256D-40959D42F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466" y="1919639"/>
            <a:ext cx="6524509" cy="3737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136A55-A198-1DA5-F3BD-2026264C8914}"/>
              </a:ext>
            </a:extLst>
          </p:cNvPr>
          <p:cNvSpPr txBox="1"/>
          <p:nvPr/>
        </p:nvSpPr>
        <p:spPr>
          <a:xfrm>
            <a:off x="7982712" y="6581001"/>
            <a:ext cx="85594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Turner ASCO 2025; Abstract 1003 &amp; </a:t>
            </a:r>
            <a:r>
              <a:rPr lang="en-US" sz="1200" dirty="0"/>
              <a:t>Jhaveri N Engl J Med 2025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53D471-815B-7BA1-068E-4A542D6DDCAB}"/>
              </a:ext>
            </a:extLst>
          </p:cNvPr>
          <p:cNvSpPr txBox="1"/>
          <p:nvPr/>
        </p:nvSpPr>
        <p:spPr>
          <a:xfrm>
            <a:off x="272265" y="2862072"/>
            <a:ext cx="517558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2361B6-7C5B-7673-1D2E-A591BA1EDA1F}"/>
              </a:ext>
            </a:extLst>
          </p:cNvPr>
          <p:cNvSpPr txBox="1"/>
          <p:nvPr/>
        </p:nvSpPr>
        <p:spPr>
          <a:xfrm>
            <a:off x="176653" y="6106616"/>
            <a:ext cx="517558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228D17-DEF7-B696-4C2E-EF805B1F71A3}"/>
              </a:ext>
            </a:extLst>
          </p:cNvPr>
          <p:cNvSpPr txBox="1"/>
          <p:nvPr/>
        </p:nvSpPr>
        <p:spPr>
          <a:xfrm>
            <a:off x="5610993" y="5351672"/>
            <a:ext cx="638945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F50C4-FFE5-6F08-2F47-83DE84ADF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20FEF-EF9B-8E4B-7B50-39CCC2419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5077" y="1958599"/>
            <a:ext cx="3417772" cy="3269893"/>
          </a:xfrm>
        </p:spPr>
        <p:txBody>
          <a:bodyPr/>
          <a:lstStyle/>
          <a:p>
            <a:pPr marL="0" indent="0">
              <a:buNone/>
            </a:pPr>
            <a:r>
              <a:rPr lang="en-US" sz="1733" dirty="0"/>
              <a:t>Of the 277 enrolled patients with F1LCDx-profiled plasma DNA, 267 had </a:t>
            </a:r>
            <a:r>
              <a:rPr lang="en-US" sz="1733" i="1" dirty="0"/>
              <a:t>detectable</a:t>
            </a:r>
            <a:r>
              <a:rPr lang="en-US" sz="1733" dirty="0"/>
              <a:t> ctDNA.</a:t>
            </a:r>
          </a:p>
          <a:p>
            <a:pPr marL="0" indent="0">
              <a:buNone/>
            </a:pPr>
            <a:r>
              <a:rPr lang="en-US" sz="1733" dirty="0"/>
              <a:t>The most commonly-altered genes were:</a:t>
            </a:r>
          </a:p>
          <a:p>
            <a:pPr marL="313259" lvl="1" indent="0">
              <a:buNone/>
            </a:pPr>
            <a:r>
              <a:rPr lang="en-US" sz="1600" b="1" dirty="0"/>
              <a:t>PIK3CA </a:t>
            </a:r>
            <a:r>
              <a:rPr lang="en-US" sz="1600" dirty="0"/>
              <a:t>(99.6%; 266 / 267)</a:t>
            </a:r>
            <a:r>
              <a:rPr lang="en-US" sz="1600" baseline="30000" dirty="0"/>
              <a:t>c</a:t>
            </a:r>
          </a:p>
          <a:p>
            <a:pPr marL="313259" lvl="1" indent="0">
              <a:buNone/>
            </a:pPr>
            <a:r>
              <a:rPr lang="en-US" sz="1600" b="1" i="1" dirty="0"/>
              <a:t>TP53</a:t>
            </a:r>
            <a:r>
              <a:rPr lang="en-US" sz="1600" dirty="0"/>
              <a:t> (49.4%; 132 / 267)</a:t>
            </a:r>
          </a:p>
          <a:p>
            <a:pPr marL="313259" lvl="1" indent="0">
              <a:buNone/>
            </a:pPr>
            <a:r>
              <a:rPr lang="en-US" sz="1600" b="1" i="1" dirty="0"/>
              <a:t>CDH1</a:t>
            </a:r>
            <a:r>
              <a:rPr lang="en-US" sz="1600" dirty="0"/>
              <a:t> (17.6%; 47 / 267)</a:t>
            </a:r>
          </a:p>
          <a:p>
            <a:pPr marL="313259" lvl="1" indent="0">
              <a:buNone/>
            </a:pPr>
            <a:r>
              <a:rPr lang="en-US" sz="1600" b="1" i="1" dirty="0"/>
              <a:t>ESR1</a:t>
            </a:r>
            <a:r>
              <a:rPr lang="en-US" sz="1600" dirty="0"/>
              <a:t> (14.5%; 39 / 267)</a:t>
            </a:r>
            <a:endParaRPr lang="en-US" sz="1733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77323F41-0BB6-0E5C-23A4-9247D2514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19" y="277964"/>
            <a:ext cx="9712271" cy="949648"/>
          </a:xfrm>
        </p:spPr>
        <p:txBody>
          <a:bodyPr/>
          <a:lstStyle/>
          <a:p>
            <a:pPr lvl="0">
              <a:buClr>
                <a:srgbClr val="008764"/>
              </a:buClr>
              <a:buSzPts val="2100"/>
            </a:pPr>
            <a:r>
              <a:rPr lang="en-US" sz="1867" b="1" dirty="0">
                <a:solidFill>
                  <a:schemeClr val="tx2"/>
                </a:solidFill>
              </a:rPr>
              <a:t>Molecular features of response to palbociclib + fulvestrant ± </a:t>
            </a:r>
            <a:r>
              <a:rPr lang="en-US" sz="1867" b="1" dirty="0" err="1">
                <a:solidFill>
                  <a:schemeClr val="tx2"/>
                </a:solidFill>
              </a:rPr>
              <a:t>inavolisib</a:t>
            </a:r>
            <a:r>
              <a:rPr lang="en-US" sz="1867" b="1" dirty="0">
                <a:solidFill>
                  <a:schemeClr val="tx2"/>
                </a:solidFill>
              </a:rPr>
              <a:t> in hormone receptor-positive, HER2-negative, </a:t>
            </a:r>
            <a:br>
              <a:rPr lang="en-US" sz="1867" b="1" dirty="0">
                <a:solidFill>
                  <a:schemeClr val="tx2"/>
                </a:solidFill>
              </a:rPr>
            </a:br>
            <a:r>
              <a:rPr lang="en-US" sz="1867" b="1" i="1" dirty="0">
                <a:solidFill>
                  <a:schemeClr val="tx2"/>
                </a:solidFill>
              </a:rPr>
              <a:t>PIK3CA</a:t>
            </a:r>
            <a:r>
              <a:rPr lang="en-US" sz="1867" b="1" dirty="0">
                <a:solidFill>
                  <a:schemeClr val="tx2"/>
                </a:solidFill>
              </a:rPr>
              <a:t>-mutated advanced breast cancer as assessed from </a:t>
            </a:r>
            <a:br>
              <a:rPr lang="en-US" sz="1867" b="1" dirty="0">
                <a:solidFill>
                  <a:schemeClr val="tx2"/>
                </a:solidFill>
              </a:rPr>
            </a:br>
            <a:r>
              <a:rPr lang="en-US" sz="1867" b="1" dirty="0">
                <a:solidFill>
                  <a:schemeClr val="tx2"/>
                </a:solidFill>
              </a:rPr>
              <a:t>baseline circulating tumor DNA in the pivotal Phase 3 INAVO120 trial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85D86E-672F-0027-44B5-33ABDB3921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00"/>
          <a:stretch>
            <a:fillRect/>
          </a:stretch>
        </p:blipFill>
        <p:spPr>
          <a:xfrm>
            <a:off x="134320" y="1422808"/>
            <a:ext cx="8549681" cy="4088651"/>
          </a:xfrm>
          <a:prstGeom prst="rect">
            <a:avLst/>
          </a:prstGeom>
        </p:spPr>
      </p:pic>
      <p:sp>
        <p:nvSpPr>
          <p:cNvPr id="8" name="Google Shape;50;p6">
            <a:extLst>
              <a:ext uri="{FF2B5EF4-FFF2-40B4-BE49-F238E27FC236}">
                <a16:creationId xmlns:a16="http://schemas.microsoft.com/office/drawing/2014/main" id="{9AAFA736-D4C9-1767-A02E-19CC9DC52213}"/>
              </a:ext>
            </a:extLst>
          </p:cNvPr>
          <p:cNvSpPr txBox="1">
            <a:spLocks/>
          </p:cNvSpPr>
          <p:nvPr/>
        </p:nvSpPr>
        <p:spPr>
          <a:xfrm>
            <a:off x="134318" y="5689087"/>
            <a:ext cx="11993993" cy="869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20" tIns="62400" rIns="60960" bIns="62400" anchor="b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>
              <a:lnSpc>
                <a:spcPts val="1013"/>
              </a:lnSpc>
              <a:spcAft>
                <a:spcPts val="400"/>
              </a:spcAft>
              <a:defRPr/>
            </a:pPr>
            <a:br>
              <a:rPr lang="en-US" sz="1067" kern="0" dirty="0"/>
            </a:br>
            <a:r>
              <a:rPr lang="en-US" sz="1067" kern="0" baseline="30000" dirty="0"/>
              <a:t>a</a:t>
            </a:r>
            <a:r>
              <a:rPr lang="en-US" sz="1067" kern="0" dirty="0"/>
              <a:t> Occurring in ≥ 10 samples. </a:t>
            </a:r>
            <a:r>
              <a:rPr lang="en-US" sz="1067" kern="0" baseline="30000" dirty="0"/>
              <a:t>b</a:t>
            </a:r>
            <a:r>
              <a:rPr lang="en-US" sz="1067" kern="0" dirty="0"/>
              <a:t> BOR not available for n = 20 patients (dark gray boxes in BOR annotation). </a:t>
            </a:r>
            <a:r>
              <a:rPr lang="en-US" sz="1067" kern="0" baseline="30000" dirty="0"/>
              <a:t>c </a:t>
            </a:r>
            <a:r>
              <a:rPr lang="en-US" sz="1067" dirty="0"/>
              <a:t>A small number of patients were enrolled based on a </a:t>
            </a:r>
            <a:r>
              <a:rPr lang="en-US" sz="1067" i="1" dirty="0"/>
              <a:t>PIK3CA-</a:t>
            </a:r>
            <a:r>
              <a:rPr lang="en-US" sz="1067" dirty="0"/>
              <a:t>mutation-positive result from a locally-conducted molecular test; F1LCDx did not detect a </a:t>
            </a:r>
            <a:r>
              <a:rPr lang="en-US" sz="1067" i="1" dirty="0"/>
              <a:t>PIK3CA</a:t>
            </a:r>
            <a:r>
              <a:rPr lang="en-US" sz="1067" dirty="0"/>
              <a:t> mutation in one of these patients' ctDNA samples</a:t>
            </a:r>
            <a:r>
              <a:rPr lang="en-US" sz="1067" kern="0" dirty="0"/>
              <a:t>.</a:t>
            </a:r>
          </a:p>
          <a:p>
            <a:pPr defTabSz="1219170">
              <a:lnSpc>
                <a:spcPts val="1013"/>
              </a:lnSpc>
              <a:spcAft>
                <a:spcPts val="400"/>
              </a:spcAft>
              <a:defRPr/>
            </a:pPr>
            <a:r>
              <a:rPr lang="en-US" sz="1067" kern="0" dirty="0"/>
              <a:t>BOR, best overall response; CNA, copy number alteration; CR, complete response; mut, mutation; PD, progressive disease; PR, partial response; RA, rearrangement alteration; SD, stable disease; SV, short variant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4693AF-FF4D-CEB5-5E56-9D6004277DB2}"/>
              </a:ext>
            </a:extLst>
          </p:cNvPr>
          <p:cNvSpPr txBox="1"/>
          <p:nvPr/>
        </p:nvSpPr>
        <p:spPr>
          <a:xfrm>
            <a:off x="9231079" y="6598027"/>
            <a:ext cx="38260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Turner SABCS 2025;Abstract PD5-09 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52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96768-14FB-CEFB-4D3B-9343DF567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984D9B4E-0343-83BB-75AA-AA2BD4C17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19" y="55312"/>
            <a:ext cx="10476855" cy="949648"/>
          </a:xfrm>
        </p:spPr>
        <p:txBody>
          <a:bodyPr/>
          <a:lstStyle/>
          <a:p>
            <a:r>
              <a:rPr lang="en-US" sz="2400" b="1" dirty="0">
                <a:solidFill>
                  <a:schemeClr val="tx2"/>
                </a:solidFill>
              </a:rPr>
              <a:t>The efficacy of INAVO + PALBO + FULV was consistent across a variety of genomic subgroups and the ITT </a:t>
            </a:r>
            <a:r>
              <a:rPr lang="en-US" sz="2400" b="1" dirty="0" err="1">
                <a:solidFill>
                  <a:schemeClr val="tx2"/>
                </a:solidFill>
              </a:rPr>
              <a:t>population</a:t>
            </a:r>
            <a:r>
              <a:rPr lang="en-US" sz="2400" b="1" baseline="30000" dirty="0" err="1">
                <a:solidFill>
                  <a:schemeClr val="tx2"/>
                </a:solidFill>
              </a:rPr>
              <a:t>a</a:t>
            </a:r>
            <a:endParaRPr lang="en-US" sz="2400" b="1" baseline="30000" dirty="0">
              <a:solidFill>
                <a:schemeClr val="tx2"/>
              </a:solidFill>
            </a:endParaRPr>
          </a:p>
        </p:txBody>
      </p:sp>
      <p:sp>
        <p:nvSpPr>
          <p:cNvPr id="8" name="Google Shape;50;p6">
            <a:extLst>
              <a:ext uri="{FF2B5EF4-FFF2-40B4-BE49-F238E27FC236}">
                <a16:creationId xmlns:a16="http://schemas.microsoft.com/office/drawing/2014/main" id="{4AF4A8C6-1AEE-EABE-6C65-C0BBAA8A4434}"/>
              </a:ext>
            </a:extLst>
          </p:cNvPr>
          <p:cNvSpPr txBox="1">
            <a:spLocks/>
          </p:cNvSpPr>
          <p:nvPr/>
        </p:nvSpPr>
        <p:spPr>
          <a:xfrm>
            <a:off x="134319" y="5733066"/>
            <a:ext cx="11712499" cy="767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0000" tIns="62400" rIns="120000" bIns="62400" anchor="b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7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>
              <a:lnSpc>
                <a:spcPts val="1013"/>
              </a:lnSpc>
            </a:pPr>
            <a:r>
              <a:rPr lang="en-US" sz="1067" kern="0" dirty="0"/>
              <a:t>HRs for INAVO vs PBO are shown herein. Mo are medians. </a:t>
            </a:r>
            <a:r>
              <a:rPr lang="en-US" sz="1067" kern="0" baseline="30000" dirty="0"/>
              <a:t>a</a:t>
            </a:r>
            <a:r>
              <a:rPr lang="en-US" sz="1067" kern="0" dirty="0"/>
              <a:t> INAVO120 ITT population HR 0.43 (95% CI 0.32–0.59); p &lt; 0.001 </a:t>
            </a:r>
            <a:r>
              <a:rPr lang="en-US" sz="1067" kern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Turner NC, </a:t>
            </a:r>
            <a:r>
              <a:rPr lang="en-US" sz="1067" i="1" dirty="0">
                <a:latin typeface="Arial" panose="020B0604020202020204" pitchFamily="34" charset="0"/>
                <a:cs typeface="Arial" panose="020B0604020202020204" pitchFamily="34" charset="0"/>
              </a:rPr>
              <a:t>et al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067" i="1" dirty="0">
                <a:latin typeface="Arial" panose="020B0604020202020204" pitchFamily="34" charset="0"/>
                <a:cs typeface="Arial" panose="020B0604020202020204" pitchFamily="34" charset="0"/>
              </a:rPr>
              <a:t>N Engl J Med 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2024; </a:t>
            </a:r>
            <a:r>
              <a:rPr lang="en-US" sz="1067" b="1" dirty="0">
                <a:latin typeface="Arial" panose="020B0604020202020204" pitchFamily="34" charset="0"/>
                <a:cs typeface="Arial" panose="020B0604020202020204" pitchFamily="34" charset="0"/>
              </a:rPr>
              <a:t>391:</a:t>
            </a:r>
            <a: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  <a:t>1584–1596). </a:t>
            </a:r>
            <a:br>
              <a:rPr lang="en-US" sz="1067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67" kern="0" dirty="0"/>
              <a:t>p-values from likelihood ratio test (significant p-values are indicated by asterisks). </a:t>
            </a:r>
            <a:r>
              <a:rPr lang="en-US" sz="1067" i="1" kern="0" dirty="0"/>
              <a:t>ESR1</a:t>
            </a:r>
            <a:r>
              <a:rPr lang="en-US" sz="1067" kern="0" dirty="0"/>
              <a:t>mut is defined here as any known / likely short variant alteration in </a:t>
            </a:r>
            <a:r>
              <a:rPr lang="en-US" sz="1067" i="1" kern="0" dirty="0"/>
              <a:t>ESR1</a:t>
            </a:r>
            <a:r>
              <a:rPr lang="en-US" sz="1067" kern="0" dirty="0"/>
              <a:t>; </a:t>
            </a:r>
            <a:r>
              <a:rPr lang="en-US" sz="1067" i="1" kern="0" dirty="0" err="1"/>
              <a:t>PTEN</a:t>
            </a:r>
            <a:r>
              <a:rPr lang="en-US" sz="1067" kern="0" dirty="0" err="1"/>
              <a:t>alt</a:t>
            </a:r>
            <a:r>
              <a:rPr lang="en-US" sz="1067" kern="0" dirty="0"/>
              <a:t> is any known / likely oncogenic alt in the </a:t>
            </a:r>
            <a:r>
              <a:rPr lang="en-US" sz="1067" i="1" kern="0" dirty="0"/>
              <a:t>PTEN</a:t>
            </a:r>
            <a:r>
              <a:rPr lang="en-US" sz="1067" kern="0" dirty="0"/>
              <a:t> gene. Median ctDNA TF for enrolled subset was 3.8%. alt, alteration; CI, confidence interval; ctDNA, circulating tumor DNA; del, deleterious; </a:t>
            </a:r>
            <a:br>
              <a:rPr lang="en-US" sz="1067" kern="0" dirty="0"/>
            </a:br>
            <a:r>
              <a:rPr lang="en-US" sz="1067" kern="0" dirty="0"/>
              <a:t>FULV, fulvestrant; HR, hazard r</a:t>
            </a:r>
            <a:r>
              <a:rPr lang="en-US" sz="1067" kern="0" dirty="0" err="1"/>
              <a:t>atio</a:t>
            </a:r>
            <a:r>
              <a:rPr lang="en-US" sz="1067" kern="0" dirty="0"/>
              <a:t>; INAVO, inavolisib; ITT, intent-to-treat population; </a:t>
            </a:r>
            <a:r>
              <a:rPr lang="en-US" sz="1067" kern="0" dirty="0" err="1"/>
              <a:t>mo</a:t>
            </a:r>
            <a:r>
              <a:rPr lang="en-US" sz="1067" kern="0" dirty="0"/>
              <a:t>, months; mut, mutation; </a:t>
            </a:r>
            <a:r>
              <a:rPr lang="en-US" sz="1067" kern="0" dirty="0" err="1"/>
              <a:t>nmd</a:t>
            </a:r>
            <a:r>
              <a:rPr lang="en-US" sz="1067" kern="0" dirty="0"/>
              <a:t>, no mutation detected; PALBO, palbociclib; PBO, placebo; </a:t>
            </a:r>
            <a:br>
              <a:rPr lang="en-US" sz="1067" kern="0" dirty="0"/>
            </a:br>
            <a:r>
              <a:rPr lang="en-US" sz="1067" kern="0" dirty="0"/>
              <a:t>PFS, progression-free survival; TF, ctDNA tumor fraction.</a:t>
            </a:r>
          </a:p>
        </p:txBody>
      </p:sp>
      <p:sp>
        <p:nvSpPr>
          <p:cNvPr id="30" name="Google Shape;371;g3a27afc958a_0_13">
            <a:extLst>
              <a:ext uri="{FF2B5EF4-FFF2-40B4-BE49-F238E27FC236}">
                <a16:creationId xmlns:a16="http://schemas.microsoft.com/office/drawing/2014/main" id="{EEE2E9BA-B105-69BB-CC1D-AE6CBC6F4463}"/>
              </a:ext>
            </a:extLst>
          </p:cNvPr>
          <p:cNvSpPr/>
          <p:nvPr/>
        </p:nvSpPr>
        <p:spPr>
          <a:xfrm>
            <a:off x="6124622" y="3538763"/>
            <a:ext cx="5737708" cy="215893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2" name="Google Shape;373;g3a27afc958a_0_13">
            <a:extLst>
              <a:ext uri="{FF2B5EF4-FFF2-40B4-BE49-F238E27FC236}">
                <a16:creationId xmlns:a16="http://schemas.microsoft.com/office/drawing/2014/main" id="{C9B89284-187B-BA6C-EDBE-E418CFB573D3}"/>
              </a:ext>
            </a:extLst>
          </p:cNvPr>
          <p:cNvSpPr/>
          <p:nvPr/>
        </p:nvSpPr>
        <p:spPr>
          <a:xfrm>
            <a:off x="243841" y="3538763"/>
            <a:ext cx="5737708" cy="2158933"/>
          </a:xfrm>
          <a:prstGeom prst="rect">
            <a:avLst/>
          </a:prstGeom>
          <a:noFill/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4" name="Google Shape;375;g3a27afc958a_0_13">
            <a:extLst>
              <a:ext uri="{FF2B5EF4-FFF2-40B4-BE49-F238E27FC236}">
                <a16:creationId xmlns:a16="http://schemas.microsoft.com/office/drawing/2014/main" id="{682EE774-3530-785F-4CA3-4C98E0C2B8B7}"/>
              </a:ext>
            </a:extLst>
          </p:cNvPr>
          <p:cNvSpPr/>
          <p:nvPr/>
        </p:nvSpPr>
        <p:spPr>
          <a:xfrm>
            <a:off x="243841" y="1376111"/>
            <a:ext cx="5737708" cy="19847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5" name="Google Shape;376;g3a27afc958a_0_13">
            <a:extLst>
              <a:ext uri="{FF2B5EF4-FFF2-40B4-BE49-F238E27FC236}">
                <a16:creationId xmlns:a16="http://schemas.microsoft.com/office/drawing/2014/main" id="{76635C10-2796-E6F3-ADB4-535CCBF4E371}"/>
              </a:ext>
            </a:extLst>
          </p:cNvPr>
          <p:cNvSpPr/>
          <p:nvPr/>
        </p:nvSpPr>
        <p:spPr>
          <a:xfrm>
            <a:off x="243841" y="1351595"/>
            <a:ext cx="5737708" cy="262109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6" name="Google Shape;378;g3a27afc958a_0_13">
            <a:extLst>
              <a:ext uri="{FF2B5EF4-FFF2-40B4-BE49-F238E27FC236}">
                <a16:creationId xmlns:a16="http://schemas.microsoft.com/office/drawing/2014/main" id="{643F824F-E065-8D45-756F-41AC504A8ACE}"/>
              </a:ext>
            </a:extLst>
          </p:cNvPr>
          <p:cNvSpPr/>
          <p:nvPr/>
        </p:nvSpPr>
        <p:spPr>
          <a:xfrm>
            <a:off x="6124622" y="1376111"/>
            <a:ext cx="5737708" cy="19847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7" name="Google Shape;379;g3a27afc958a_0_13">
            <a:extLst>
              <a:ext uri="{FF2B5EF4-FFF2-40B4-BE49-F238E27FC236}">
                <a16:creationId xmlns:a16="http://schemas.microsoft.com/office/drawing/2014/main" id="{30959D08-A2DE-4B71-6750-3D72EDD77FE8}"/>
              </a:ext>
            </a:extLst>
          </p:cNvPr>
          <p:cNvSpPr txBox="1"/>
          <p:nvPr/>
        </p:nvSpPr>
        <p:spPr>
          <a:xfrm>
            <a:off x="633324" y="1228891"/>
            <a:ext cx="5024633" cy="52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pPr algn="ctr" defTabSz="609585">
              <a:lnSpc>
                <a:spcPct val="115000"/>
              </a:lnSpc>
            </a:pPr>
            <a:r>
              <a:rPr lang="en-GB" sz="16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PIK3CA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helical vs kinase domain mutations</a:t>
            </a:r>
            <a:endParaRPr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Google Shape;380;g3a27afc958a_0_13">
            <a:extLst>
              <a:ext uri="{FF2B5EF4-FFF2-40B4-BE49-F238E27FC236}">
                <a16:creationId xmlns:a16="http://schemas.microsoft.com/office/drawing/2014/main" id="{9BD57C7D-9B42-8629-1AAD-112E32AA5B95}"/>
              </a:ext>
            </a:extLst>
          </p:cNvPr>
          <p:cNvSpPr/>
          <p:nvPr/>
        </p:nvSpPr>
        <p:spPr>
          <a:xfrm>
            <a:off x="6124622" y="1351595"/>
            <a:ext cx="5737708" cy="262109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39" name="Google Shape;381;g3a27afc958a_0_13">
            <a:extLst>
              <a:ext uri="{FF2B5EF4-FFF2-40B4-BE49-F238E27FC236}">
                <a16:creationId xmlns:a16="http://schemas.microsoft.com/office/drawing/2014/main" id="{9167CBD7-0A6E-A43B-BBB6-F4CF3A8564FB}"/>
              </a:ext>
            </a:extLst>
          </p:cNvPr>
          <p:cNvSpPr txBox="1"/>
          <p:nvPr/>
        </p:nvSpPr>
        <p:spPr>
          <a:xfrm>
            <a:off x="6532235" y="1228891"/>
            <a:ext cx="4922477" cy="52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pPr algn="ctr" defTabSz="609585">
              <a:lnSpc>
                <a:spcPct val="115000"/>
              </a:lnSpc>
            </a:pP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Above- vs below-median ctDNA </a:t>
            </a:r>
            <a:r>
              <a:rPr lang="en-GB" sz="1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fraction</a:t>
            </a:r>
            <a:endParaRPr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Google Shape;382;g3a27afc958a_0_13">
            <a:extLst>
              <a:ext uri="{FF2B5EF4-FFF2-40B4-BE49-F238E27FC236}">
                <a16:creationId xmlns:a16="http://schemas.microsoft.com/office/drawing/2014/main" id="{CFDF0CD7-7FB5-3DEB-353D-80CE5EE51CB6}"/>
              </a:ext>
            </a:extLst>
          </p:cNvPr>
          <p:cNvSpPr/>
          <p:nvPr/>
        </p:nvSpPr>
        <p:spPr>
          <a:xfrm>
            <a:off x="243841" y="3504078"/>
            <a:ext cx="5737708" cy="262109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41" name="Google Shape;383;g3a27afc958a_0_13">
            <a:extLst>
              <a:ext uri="{FF2B5EF4-FFF2-40B4-BE49-F238E27FC236}">
                <a16:creationId xmlns:a16="http://schemas.microsoft.com/office/drawing/2014/main" id="{0C1C8759-8C57-EDE9-8BA1-F21E40177297}"/>
              </a:ext>
            </a:extLst>
          </p:cNvPr>
          <p:cNvSpPr txBox="1"/>
          <p:nvPr/>
        </p:nvSpPr>
        <p:spPr>
          <a:xfrm>
            <a:off x="803893" y="3365109"/>
            <a:ext cx="4617624" cy="52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pPr algn="ctr" defTabSz="609585">
              <a:lnSpc>
                <a:spcPct val="115000"/>
              </a:lnSpc>
            </a:pPr>
            <a:r>
              <a:rPr lang="en-GB" sz="16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ESR1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mutation vs no mutation detected</a:t>
            </a:r>
            <a:endParaRPr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Google Shape;384;g3a27afc958a_0_13">
            <a:extLst>
              <a:ext uri="{FF2B5EF4-FFF2-40B4-BE49-F238E27FC236}">
                <a16:creationId xmlns:a16="http://schemas.microsoft.com/office/drawing/2014/main" id="{6E73FE8E-96BE-0203-CB5C-619BEAD85742}"/>
              </a:ext>
            </a:extLst>
          </p:cNvPr>
          <p:cNvSpPr/>
          <p:nvPr/>
        </p:nvSpPr>
        <p:spPr>
          <a:xfrm>
            <a:off x="6128603" y="3504078"/>
            <a:ext cx="5737708" cy="262109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sp>
        <p:nvSpPr>
          <p:cNvPr id="43" name="Google Shape;385;g3a27afc958a_0_13">
            <a:extLst>
              <a:ext uri="{FF2B5EF4-FFF2-40B4-BE49-F238E27FC236}">
                <a16:creationId xmlns:a16="http://schemas.microsoft.com/office/drawing/2014/main" id="{166CB0E5-0FD6-7AB9-B0E3-A9126535E22F}"/>
              </a:ext>
            </a:extLst>
          </p:cNvPr>
          <p:cNvSpPr txBox="1"/>
          <p:nvPr/>
        </p:nvSpPr>
        <p:spPr>
          <a:xfrm>
            <a:off x="6688656" y="3365109"/>
            <a:ext cx="4617624" cy="52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pPr algn="ctr" defTabSz="609585">
              <a:lnSpc>
                <a:spcPct val="115000"/>
              </a:lnSpc>
            </a:pP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Deleterious </a:t>
            </a:r>
            <a:r>
              <a:rPr lang="en-GB" sz="16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PTEN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detected vs not detected</a:t>
            </a:r>
            <a:endParaRPr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Google Shape;388;g3a27afc958a_0_13">
            <a:extLst>
              <a:ext uri="{FF2B5EF4-FFF2-40B4-BE49-F238E27FC236}">
                <a16:creationId xmlns:a16="http://schemas.microsoft.com/office/drawing/2014/main" id="{858A09BD-09BB-08DF-1EF9-D6BC9AE4762C}"/>
              </a:ext>
            </a:extLst>
          </p:cNvPr>
          <p:cNvSpPr/>
          <p:nvPr/>
        </p:nvSpPr>
        <p:spPr>
          <a:xfrm>
            <a:off x="330889" y="1626982"/>
            <a:ext cx="514012" cy="26210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585"/>
            <a:endParaRPr sz="2400">
              <a:solidFill>
                <a:prstClr val="black"/>
              </a:solidFill>
              <a:latin typeface="Roche Sans Light Light"/>
              <a:ea typeface="Roche Sans Light Light"/>
              <a:cs typeface="Roche Sans Light Light"/>
              <a:sym typeface="Roche Sans Light"/>
            </a:endParaRPr>
          </a:p>
        </p:txBody>
      </p:sp>
      <p:graphicFrame>
        <p:nvGraphicFramePr>
          <p:cNvPr id="48" name="Google Shape;391;g3a27afc958a_0_13">
            <a:extLst>
              <a:ext uri="{FF2B5EF4-FFF2-40B4-BE49-F238E27FC236}">
                <a16:creationId xmlns:a16="http://schemas.microsoft.com/office/drawing/2014/main" id="{6C37F57F-9BEE-962E-B027-67B4C83E86DE}"/>
              </a:ext>
            </a:extLst>
          </p:cNvPr>
          <p:cNvGraphicFramePr/>
          <p:nvPr/>
        </p:nvGraphicFramePr>
        <p:xfrm>
          <a:off x="3659245" y="1683335"/>
          <a:ext cx="2251723" cy="160639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91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5465"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Helical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101)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Kinase</a:t>
                      </a: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117)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465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PFS HR</a:t>
                      </a:r>
                      <a:r>
                        <a:rPr lang="en-GB" sz="900" b="1" dirty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sz="900" b="1" dirty="0">
                        <a:solidFill>
                          <a:srgbClr val="11111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sz="9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(0.3–0.8)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(0.3–0.8)</a:t>
                      </a:r>
                      <a:endParaRPr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465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900" b="1" dirty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-value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0.003**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0.003**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Google Shape;391;g3a27afc958a_0_13">
            <a:extLst>
              <a:ext uri="{FF2B5EF4-FFF2-40B4-BE49-F238E27FC236}">
                <a16:creationId xmlns:a16="http://schemas.microsoft.com/office/drawing/2014/main" id="{0572D127-29B1-41C1-A454-DC4E2B752992}"/>
              </a:ext>
            </a:extLst>
          </p:cNvPr>
          <p:cNvGraphicFramePr/>
          <p:nvPr/>
        </p:nvGraphicFramePr>
        <p:xfrm>
          <a:off x="3651647" y="3840009"/>
          <a:ext cx="2251723" cy="1608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91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000"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ESR1</a:t>
                      </a: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nmd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233)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ESR1</a:t>
                      </a: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mut 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34)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000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PFS HR</a:t>
                      </a: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sz="900" b="1">
                        <a:solidFill>
                          <a:srgbClr val="11111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sz="90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(0.4–0.7)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 </a:t>
                      </a:r>
                      <a:endParaRPr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(0.1–0.7)</a:t>
                      </a:r>
                      <a:endParaRPr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000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-value</a:t>
                      </a:r>
                      <a:endParaRPr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4.705 </a:t>
                      </a:r>
                      <a:b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 10</a:t>
                      </a:r>
                      <a:r>
                        <a:rPr lang="en-GB" sz="9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–5</a:t>
                      </a: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***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0.005**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95" name="Picture 94">
            <a:extLst>
              <a:ext uri="{FF2B5EF4-FFF2-40B4-BE49-F238E27FC236}">
                <a16:creationId xmlns:a16="http://schemas.microsoft.com/office/drawing/2014/main" id="{77E270EE-E4A4-44A4-1041-16B6FBF8A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671" y="1688712"/>
            <a:ext cx="3115919" cy="1616464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D3DB1FC-7A7E-7B53-1AEE-B32CD37297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6803" y="1683334"/>
            <a:ext cx="3095760" cy="1621841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2F309AB1-FADD-6595-22C5-0483E711BD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88" y="3840010"/>
            <a:ext cx="3114701" cy="1776407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88666EB4-B5F9-A4D1-BAA0-CAAC9B6B223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6206803" y="3840009"/>
            <a:ext cx="3115200" cy="1776000"/>
          </a:xfrm>
          <a:prstGeom prst="rect">
            <a:avLst/>
          </a:prstGeom>
        </p:spPr>
      </p:pic>
      <p:graphicFrame>
        <p:nvGraphicFramePr>
          <p:cNvPr id="102" name="Google Shape;391;g3a27afc958a_0_13">
            <a:extLst>
              <a:ext uri="{FF2B5EF4-FFF2-40B4-BE49-F238E27FC236}">
                <a16:creationId xmlns:a16="http://schemas.microsoft.com/office/drawing/2014/main" id="{6840CC1B-9C36-2D81-D8E4-F06D9A9490A5}"/>
              </a:ext>
            </a:extLst>
          </p:cNvPr>
          <p:cNvGraphicFramePr/>
          <p:nvPr/>
        </p:nvGraphicFramePr>
        <p:xfrm>
          <a:off x="9516215" y="1683335"/>
          <a:ext cx="2251723" cy="160639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91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5465"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Below-</a:t>
                      </a:r>
                    </a:p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TF </a:t>
                      </a:r>
                      <a:b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138)</a:t>
                      </a: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Above-</a:t>
                      </a:r>
                    </a:p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TF </a:t>
                      </a:r>
                    </a:p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137)</a:t>
                      </a: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465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PFS HR</a:t>
                      </a:r>
                      <a:r>
                        <a:rPr lang="en-GB" sz="900" b="1" i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sz="900" b="1" i="0">
                        <a:solidFill>
                          <a:srgbClr val="11111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sz="90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(0.3–0.8)</a:t>
                      </a: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(0.3–0.8)</a:t>
                      </a: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465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900" b="1" i="0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-value</a:t>
                      </a:r>
                      <a:endParaRPr sz="90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0.007**</a:t>
                      </a: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0.001***</a:t>
                      </a:r>
                      <a:endParaRPr sz="9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3" name="Google Shape;391;g3a27afc958a_0_13">
            <a:extLst>
              <a:ext uri="{FF2B5EF4-FFF2-40B4-BE49-F238E27FC236}">
                <a16:creationId xmlns:a16="http://schemas.microsoft.com/office/drawing/2014/main" id="{85689192-5188-C4B2-F89E-4BDD08F2FDBD}"/>
              </a:ext>
            </a:extLst>
          </p:cNvPr>
          <p:cNvGraphicFramePr/>
          <p:nvPr/>
        </p:nvGraphicFramePr>
        <p:xfrm>
          <a:off x="9516214" y="3840009"/>
          <a:ext cx="2251723" cy="1608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91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000"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PTEN</a:t>
                      </a:r>
                      <a:r>
                        <a:rPr lang="en-GB" sz="9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nmd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62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238)</a:t>
                      </a:r>
                      <a:endParaRPr sz="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 </a:t>
                      </a:r>
                      <a:r>
                        <a:rPr lang="en-GB" sz="900" b="1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PTEN</a:t>
                      </a:r>
                      <a:r>
                        <a:rPr lang="en-GB" sz="900" b="1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</a:t>
                      </a:r>
                      <a:r>
                        <a:rPr lang="en-GB" sz="9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88900" marR="5080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 = 29)</a:t>
                      </a:r>
                      <a:endParaRPr lang="en-GB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000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PFS HR</a:t>
                      </a: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sz="900" b="1">
                        <a:solidFill>
                          <a:srgbClr val="11111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(95% CI)</a:t>
                      </a:r>
                      <a:endParaRPr sz="900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 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(0.3–0.6)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0.6 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(0.2–1.4)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6000">
                <a:tc>
                  <a:txBody>
                    <a:bodyPr/>
                    <a:lstStyle/>
                    <a:p>
                      <a:pPr marL="63500" marR="63500" lvl="0" indent="0" algn="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900" b="1">
                          <a:solidFill>
                            <a:srgbClr val="11111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-value</a:t>
                      </a:r>
                      <a:endParaRPr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7.120 </a:t>
                      </a:r>
                      <a:b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× 10</a:t>
                      </a:r>
                      <a:r>
                        <a:rPr lang="en-GB" sz="9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–6</a:t>
                      </a: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***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0.215</a:t>
                      </a:r>
                      <a:endParaRPr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700" marR="12700" marT="12700" marB="14400" anchor="ctr">
                    <a:lnL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057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B48555C-18EB-5786-B543-51CF6F173C9F}"/>
              </a:ext>
            </a:extLst>
          </p:cNvPr>
          <p:cNvSpPr txBox="1"/>
          <p:nvPr/>
        </p:nvSpPr>
        <p:spPr>
          <a:xfrm>
            <a:off x="9231079" y="6598027"/>
            <a:ext cx="296092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Turner SABCS 2025;Abstract PD5-09 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33173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2F44B4C-5C43-D658-C86F-277BD9BB7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47" y="271998"/>
            <a:ext cx="10515600" cy="806889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2"/>
                </a:solidFill>
              </a:rPr>
              <a:t>Efficacy of </a:t>
            </a:r>
            <a:r>
              <a:rPr lang="en-US" sz="2000" dirty="0" err="1">
                <a:solidFill>
                  <a:schemeClr val="tx2"/>
                </a:solidFill>
              </a:rPr>
              <a:t>inavolisib</a:t>
            </a:r>
            <a:r>
              <a:rPr lang="en-US" sz="2000" dirty="0">
                <a:solidFill>
                  <a:schemeClr val="tx2"/>
                </a:solidFill>
              </a:rPr>
              <a:t> (INAVO) + palbociclib (PALBO) + fulvestrant (FULV) in patients (pts) with PIK3CA-mutated, hormone receptor-positive, HER2-negative (HER2-), endocrine-resistant advanced breast cancer (</a:t>
            </a:r>
            <a:r>
              <a:rPr lang="en-US" sz="2000" dirty="0" err="1">
                <a:solidFill>
                  <a:schemeClr val="tx2"/>
                </a:solidFill>
              </a:rPr>
              <a:t>aBC</a:t>
            </a:r>
            <a:r>
              <a:rPr lang="en-US" sz="2000" dirty="0">
                <a:solidFill>
                  <a:schemeClr val="tx2"/>
                </a:solidFill>
              </a:rPr>
              <a:t>) with and without </a:t>
            </a:r>
            <a:r>
              <a:rPr lang="en-US" sz="2000" dirty="0" err="1">
                <a:solidFill>
                  <a:schemeClr val="tx2"/>
                </a:solidFill>
              </a:rPr>
              <a:t>hyperglycaemia</a:t>
            </a:r>
            <a:r>
              <a:rPr lang="en-US" sz="2000" dirty="0">
                <a:solidFill>
                  <a:schemeClr val="tx2"/>
                </a:solidFill>
              </a:rPr>
              <a:t> (HG) in the phase III INAVO120 trial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2E24F9-B15A-8D8A-BC43-33740396C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938" y="1256691"/>
            <a:ext cx="6344889" cy="31320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4940F5-9630-8D15-14BD-2672446A2C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684" y="4388751"/>
            <a:ext cx="8430191" cy="22861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5691E9-F134-D248-2436-0AE415405C2D}"/>
              </a:ext>
            </a:extLst>
          </p:cNvPr>
          <p:cNvSpPr txBox="1"/>
          <p:nvPr/>
        </p:nvSpPr>
        <p:spPr>
          <a:xfrm>
            <a:off x="9012175" y="1941726"/>
            <a:ext cx="2389238" cy="193899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</a:rPr>
              <a:t>On target Hyperglycemia is associated with improved efficacy of </a:t>
            </a:r>
            <a:r>
              <a:rPr lang="en-US" sz="2400" b="1" dirty="0" err="1">
                <a:solidFill>
                  <a:schemeClr val="tx2"/>
                </a:solidFill>
              </a:rPr>
              <a:t>inavolisib</a:t>
            </a: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45F9C7-AFF5-78A8-5F99-569E71DCBCDF}"/>
              </a:ext>
            </a:extLst>
          </p:cNvPr>
          <p:cNvSpPr txBox="1"/>
          <p:nvPr/>
        </p:nvSpPr>
        <p:spPr>
          <a:xfrm>
            <a:off x="481263" y="3713747"/>
            <a:ext cx="2630905" cy="4892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C82942-BCE1-1D41-2AD9-F1985843B49C}"/>
              </a:ext>
            </a:extLst>
          </p:cNvPr>
          <p:cNvSpPr txBox="1"/>
          <p:nvPr/>
        </p:nvSpPr>
        <p:spPr>
          <a:xfrm>
            <a:off x="8871285" y="6598027"/>
            <a:ext cx="33207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Loibl ESMO Breast 2026;Abstract 420RO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0468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B0CFFB4-1DCB-4B9A-71B8-C2E7930FB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009" y="210310"/>
            <a:ext cx="9900007" cy="6674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D8457C-A75E-3BEC-8E8B-A3DA9FA8F173}"/>
              </a:ext>
            </a:extLst>
          </p:cNvPr>
          <p:cNvSpPr txBox="1"/>
          <p:nvPr/>
        </p:nvSpPr>
        <p:spPr>
          <a:xfrm>
            <a:off x="9036472" y="6581001"/>
            <a:ext cx="32886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Basho SABCS 2025; Abstract PS5-07-27.  </a:t>
            </a:r>
            <a:endParaRPr lang="en-US" sz="1200" dirty="0"/>
          </a:p>
        </p:txBody>
      </p:sp>
      <p:pic>
        <p:nvPicPr>
          <p:cNvPr id="8" name="Picture 7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B48B260E-7ECF-9CFE-46FB-58E1269D4B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28" y="1294258"/>
            <a:ext cx="10066020" cy="528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992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3632E-6FF9-F04D-9B99-F2F591D22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7801"/>
            <a:ext cx="10515600" cy="806889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tx2"/>
                </a:solidFill>
              </a:rPr>
              <a:t>Capivasertib</a:t>
            </a:r>
            <a:r>
              <a:rPr lang="en-US" dirty="0">
                <a:solidFill>
                  <a:schemeClr val="tx2"/>
                </a:solidFill>
              </a:rPr>
              <a:t> (C) + </a:t>
            </a:r>
            <a:r>
              <a:rPr lang="en-US" dirty="0" err="1">
                <a:solidFill>
                  <a:schemeClr val="tx2"/>
                </a:solidFill>
              </a:rPr>
              <a:t>ribociclib</a:t>
            </a:r>
            <a:r>
              <a:rPr lang="en-US" dirty="0">
                <a:solidFill>
                  <a:schemeClr val="tx2"/>
                </a:solidFill>
              </a:rPr>
              <a:t> (R) + fulvestrant (F) in patients (pts) with HR-positive/HER2-negative advanced breast cancer (ABC): CAPItello-292 Phase 1b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F49778-8BA9-11CF-CD98-43B63FC0EE50}"/>
              </a:ext>
            </a:extLst>
          </p:cNvPr>
          <p:cNvSpPr txBox="1"/>
          <p:nvPr/>
        </p:nvSpPr>
        <p:spPr>
          <a:xfrm>
            <a:off x="245148" y="1419665"/>
            <a:ext cx="4444659" cy="9233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Based on the PK and overall safety profile, </a:t>
            </a:r>
            <a:r>
              <a:rPr lang="en-US" dirty="0" err="1">
                <a:solidFill>
                  <a:schemeClr val="tx2"/>
                </a:solidFill>
              </a:rPr>
              <a:t>capivasertib</a:t>
            </a:r>
            <a:r>
              <a:rPr lang="en-US" dirty="0">
                <a:solidFill>
                  <a:schemeClr val="tx2"/>
                </a:solidFill>
              </a:rPr>
              <a:t> 320 mg + </a:t>
            </a:r>
            <a:r>
              <a:rPr lang="en-US" dirty="0" err="1">
                <a:solidFill>
                  <a:schemeClr val="tx2"/>
                </a:solidFill>
              </a:rPr>
              <a:t>ribociclib</a:t>
            </a:r>
            <a:r>
              <a:rPr lang="en-US" dirty="0">
                <a:solidFill>
                  <a:schemeClr val="tx2"/>
                </a:solidFill>
              </a:rPr>
              <a:t> 600 mg  + fulvestrant 500 mg was selected as the RP3D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27145A-C384-1205-61B2-245238C6CA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31" y="2528468"/>
            <a:ext cx="5633632" cy="19074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23C2D7-D27E-21A1-22D2-4EA09BFAF5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6221" y="1313249"/>
            <a:ext cx="5976074" cy="27331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C71498-1036-E514-9A40-8D6C7F06B596}"/>
              </a:ext>
            </a:extLst>
          </p:cNvPr>
          <p:cNvSpPr txBox="1"/>
          <p:nvPr/>
        </p:nvSpPr>
        <p:spPr>
          <a:xfrm>
            <a:off x="7528372" y="4317806"/>
            <a:ext cx="1800751" cy="46166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CBR: 23.1%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A7EE3B4-4F63-3D54-B692-5F17CD65F85F}"/>
              </a:ext>
            </a:extLst>
          </p:cNvPr>
          <p:cNvGrpSpPr/>
          <p:nvPr/>
        </p:nvGrpSpPr>
        <p:grpSpPr>
          <a:xfrm>
            <a:off x="104429" y="4435872"/>
            <a:ext cx="2947312" cy="2374446"/>
            <a:chOff x="93209" y="972305"/>
            <a:chExt cx="2438457" cy="2024861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26BEE3B-8AB6-C077-DAEB-EDDBB2B9B6FB}"/>
                </a:ext>
              </a:extLst>
            </p:cNvPr>
            <p:cNvSpPr/>
            <p:nvPr/>
          </p:nvSpPr>
          <p:spPr>
            <a:xfrm>
              <a:off x="93209" y="980344"/>
              <a:ext cx="2340293" cy="2016822"/>
            </a:xfrm>
            <a:prstGeom prst="roundRect">
              <a:avLst>
                <a:gd name="adj" fmla="val 5004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13" b="0" i="0" u="none" strike="noStrike" kern="1200" cap="none" spc="0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15100584-49FD-222A-B72F-E1A5CB0D1ADE}"/>
                </a:ext>
              </a:extLst>
            </p:cNvPr>
            <p:cNvSpPr/>
            <p:nvPr/>
          </p:nvSpPr>
          <p:spPr>
            <a:xfrm>
              <a:off x="93209" y="981772"/>
              <a:ext cx="2340293" cy="318039"/>
            </a:xfrm>
            <a:prstGeom prst="round2SameRect">
              <a:avLst>
                <a:gd name="adj1" fmla="val 29208"/>
                <a:gd name="adj2" fmla="val 0"/>
              </a:avLst>
            </a:prstGeom>
            <a:solidFill>
              <a:srgbClr val="D8DF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338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675" b="0" i="0" u="none" strike="noStrike" kern="1200" cap="none" spc="0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4F1AD54-BC01-6F66-EEB2-0EAE6C0116C3}"/>
                </a:ext>
              </a:extLst>
            </p:cNvPr>
            <p:cNvSpPr txBox="1"/>
            <p:nvPr/>
          </p:nvSpPr>
          <p:spPr>
            <a:xfrm>
              <a:off x="112494" y="972305"/>
              <a:ext cx="2419172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830051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83005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Prevalence of newly detected genomic alterations at EoT in key </a:t>
              </a:r>
              <a:r>
                <a:rPr kumimoji="0" lang="en-US" sz="9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83005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pathways</a:t>
              </a:r>
              <a:r>
                <a:rPr kumimoji="0" lang="en-US" sz="900" b="1" i="0" u="none" strike="noStrike" kern="1200" cap="none" spc="0" normalizeH="0" baseline="30000" noProof="0" dirty="0" err="1">
                  <a:ln>
                    <a:noFill/>
                  </a:ln>
                  <a:solidFill>
                    <a:srgbClr val="83005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</a:t>
              </a:r>
              <a:endParaRPr kumimoji="0" lang="en-US" sz="900" b="1" i="0" u="none" strike="noStrike" kern="1200" cap="none" spc="0" normalizeH="0" baseline="30000" noProof="0" dirty="0">
                <a:ln>
                  <a:noFill/>
                </a:ln>
                <a:solidFill>
                  <a:srgbClr val="83005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290F1D3-701B-19E6-09BE-39FC6CB7A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61" r="61"/>
            <a:stretch/>
          </p:blipFill>
          <p:spPr>
            <a:xfrm>
              <a:off x="93209" y="1386625"/>
              <a:ext cx="2340293" cy="1475308"/>
            </a:xfrm>
            <a:prstGeom prst="rect">
              <a:avLst/>
            </a:prstGeom>
          </p:spPr>
        </p:pic>
      </p:grpSp>
      <p:sp>
        <p:nvSpPr>
          <p:cNvPr id="16" name="Round Same-side Corner of Rectangle 29">
            <a:extLst>
              <a:ext uri="{FF2B5EF4-FFF2-40B4-BE49-F238E27FC236}">
                <a16:creationId xmlns:a16="http://schemas.microsoft.com/office/drawing/2014/main" id="{A95A6C30-B024-C34A-9955-86E7F6AD037F}"/>
              </a:ext>
            </a:extLst>
          </p:cNvPr>
          <p:cNvSpPr/>
          <p:nvPr/>
        </p:nvSpPr>
        <p:spPr>
          <a:xfrm rot="16200000">
            <a:off x="7198483" y="1235045"/>
            <a:ext cx="659777" cy="8125749"/>
          </a:xfrm>
          <a:prstGeom prst="roundRect">
            <a:avLst/>
          </a:prstGeom>
          <a:solidFill>
            <a:srgbClr val="F2C0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lIns="0" tIns="144000" rIns="0" bIns="108000"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</a:t>
            </a: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PIK3CA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PTEN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alterations were 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detected at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EoT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in 6% of patients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and 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 acquired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AKT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mutations were detected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This suggests 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robust PI3K/AKT pathway inhibition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i.e., that acquisition of AKT and upstream alterations does not confer survival advantage in the presence of 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capivasertib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283C55-818B-EB40-460C-F08F6D1D0477}"/>
              </a:ext>
            </a:extLst>
          </p:cNvPr>
          <p:cNvSpPr txBox="1"/>
          <p:nvPr/>
        </p:nvSpPr>
        <p:spPr>
          <a:xfrm>
            <a:off x="6589776" y="6581001"/>
            <a:ext cx="56762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Neven ESMO Breast 2025;Abstract 316P &amp; Sudhan SABCS 2025;Abstract RF4-04  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3881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OXH_Iwl1L.G_PqxObX2Q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OXH_Iwl1L.G_PqxObX2Q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OXH_Iwl1L.G_PqxObX2Q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on-Novartis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sq" cmpd="sng" algn="ctr">
          <a:solidFill>
            <a:schemeClr val="tx2"/>
          </a:solidFill>
          <a:prstDash val="solid"/>
          <a:miter lim="800000"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36000" tIns="18000" rIns="36000" bIns="18000" numCol="1" spcCol="0" rtlCol="0" fromWordArt="0" anchor="t" anchorCtr="0" forceAA="0" compatLnSpc="1">
        <a:prstTxWarp prst="textNoShape">
          <a:avLst/>
        </a:prstTxWarp>
        <a:spAutoFit/>
      </a:bodyPr>
      <a:lstStyle>
        <a:defPPr algn="ctr">
          <a:defRPr sz="1050" dirty="0" smtClean="0"/>
        </a:defPPr>
      </a:lstStyle>
    </a:spDef>
    <a:lnDef>
      <a:spPr>
        <a:ln w="28575" cap="sq">
          <a:headEnd type="none" w="med" len="med"/>
          <a:tailEnd type="none" w="med" len="med"/>
        </a:ln>
        <a:effectLst/>
      </a:spPr>
      <a:bodyPr/>
      <a:lstStyle/>
      <a:style>
        <a:lnRef idx="2">
          <a:schemeClr val="dk1"/>
        </a:lnRef>
        <a:fillRef idx="0">
          <a:schemeClr val="dk1"/>
        </a:fillRef>
        <a:effectRef idx="1">
          <a:schemeClr val="dk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-Design">
  <a:themeElements>
    <a:clrScheme name="Benutzerdefiniert 1">
      <a:dk1>
        <a:srgbClr val="646464"/>
      </a:dk1>
      <a:lt1>
        <a:srgbClr val="FFFFFF"/>
      </a:lt1>
      <a:dk2>
        <a:srgbClr val="646464"/>
      </a:dk2>
      <a:lt2>
        <a:srgbClr val="E6007E"/>
      </a:lt2>
      <a:accent1>
        <a:srgbClr val="BCCC2F"/>
      </a:accent1>
      <a:accent2>
        <a:srgbClr val="D9E08F"/>
      </a:accent2>
      <a:accent3>
        <a:srgbClr val="646464"/>
      </a:accent3>
      <a:accent4>
        <a:srgbClr val="BCBCBC"/>
      </a:accent4>
      <a:accent5>
        <a:srgbClr val="E60088"/>
      </a:accent5>
      <a:accent6>
        <a:srgbClr val="F27FC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AstraZeneca Standard Template">
  <a:themeElements>
    <a:clrScheme name="AstraZeneca 2020">
      <a:dk1>
        <a:srgbClr val="3F4444"/>
      </a:dk1>
      <a:lt1>
        <a:srgbClr val="FFFFFF"/>
      </a:lt1>
      <a:dk2>
        <a:srgbClr val="003865"/>
      </a:dk2>
      <a:lt2>
        <a:srgbClr val="9DB0AC"/>
      </a:lt2>
      <a:accent1>
        <a:srgbClr val="830051"/>
      </a:accent1>
      <a:accent2>
        <a:srgbClr val="F0AB00"/>
      </a:accent2>
      <a:accent3>
        <a:srgbClr val="D0006F"/>
      </a:accent3>
      <a:accent4>
        <a:srgbClr val="3C1053"/>
      </a:accent4>
      <a:accent5>
        <a:srgbClr val="C4D600"/>
      </a:accent5>
      <a:accent6>
        <a:srgbClr val="68D2DF"/>
      </a:accent6>
      <a:hlink>
        <a:srgbClr val="68D2DF"/>
      </a:hlink>
      <a:folHlink>
        <a:srgbClr val="D0006F"/>
      </a:folHlink>
    </a:clrScheme>
    <a:fontScheme name="Astra Zeneca">
      <a:majorFont>
        <a:latin typeface="Calisto M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>
        <a:normAutofit/>
      </a:bodyPr>
      <a:lstStyle>
        <a:defPPr algn="ctr">
          <a:spcAft>
            <a:spcPts val="600"/>
          </a:spcAft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spcAft>
            <a:spcPts val="600"/>
          </a:spcAft>
          <a:defRPr dirty="0" err="1" smtClean="0"/>
        </a:defPPr>
      </a:lstStyle>
    </a:txDef>
  </a:objectDefaults>
  <a:extraClrSchemeLst/>
  <a:custClrLst>
    <a:custClr name="White">
      <a:srgbClr val="FFFFFF"/>
    </a:custClr>
    <a:custClr name="Graphite, Lighter 60%">
      <a:srgbClr val="B2B4B4"/>
    </a:custClr>
    <a:custClr name="Platinum, Lighter 60%">
      <a:srgbClr val="D8DFDE"/>
    </a:custClr>
    <a:custClr name="Navy, Lighter 60%">
      <a:srgbClr val="99AFC1"/>
    </a:custClr>
    <a:custClr name="Mulberry, Lighter 60%">
      <a:srgbClr val="CD99B9"/>
    </a:custClr>
    <a:custClr name="Gold, Lighter 60%">
      <a:srgbClr val="F9DD99"/>
    </a:custClr>
    <a:custClr name="Magenta, Lighter 60%">
      <a:srgbClr val="EC99C5"/>
    </a:custClr>
    <a:custClr name="Purple, Lighter 60%">
      <a:srgbClr val="B19FBA"/>
    </a:custClr>
    <a:custClr name="Lime Green, Lighter 60%">
      <a:srgbClr val="E7EF99"/>
    </a:custClr>
    <a:custClr name="Light Blue, Lighter 60%">
      <a:srgbClr val="C3EDF2"/>
    </a:custClr>
    <a:custClr name="White">
      <a:srgbClr val="FFFFFF"/>
    </a:custClr>
    <a:custClr name="Graphite, Lighter 40%">
      <a:srgbClr val="8C8F8F"/>
    </a:custClr>
    <a:custClr name="Platinum, Lighter 40%">
      <a:srgbClr val="C4D0CD"/>
    </a:custClr>
    <a:custClr name="Navy, Lighter 40%">
      <a:srgbClr val="6688A3"/>
    </a:custClr>
    <a:custClr name="Mulberry, Lighter 40%">
      <a:srgbClr val="B56697"/>
    </a:custClr>
    <a:custClr name="Gold, Lighter 40%">
      <a:srgbClr val="F6CD66"/>
    </a:custClr>
    <a:custClr name="Magenta, Lighter 40%">
      <a:srgbClr val="E366A9"/>
    </a:custClr>
    <a:custClr name="Purple, Lighter 40%">
      <a:srgbClr val="8A7098"/>
    </a:custClr>
    <a:custClr name="Lime Green, Lighter 40%">
      <a:srgbClr val="DCE666"/>
    </a:custClr>
    <a:custClr name="Light Blue, Lighter 40%">
      <a:srgbClr val="A4E4EC"/>
    </a:custClr>
    <a:custClr name="White">
      <a:srgbClr val="FFFFFF"/>
    </a:custClr>
    <a:custClr name="Graphite, Darker 40%">
      <a:srgbClr val="262929"/>
    </a:custClr>
    <a:custClr name="Platinum, Darker 40%">
      <a:srgbClr val="5E6A67"/>
    </a:custClr>
    <a:custClr name="Navy, Darker 40%">
      <a:srgbClr val="00223D"/>
    </a:custClr>
    <a:custClr name="Mulberry, Darker 40%">
      <a:srgbClr val="4F0031"/>
    </a:custClr>
    <a:custClr name="Gold, Darker 40%">
      <a:srgbClr val="906700"/>
    </a:custClr>
    <a:custClr name="Magenta, Darker 40%">
      <a:srgbClr val="7D0043"/>
    </a:custClr>
    <a:custClr name="Purple, Darker 40%">
      <a:srgbClr val="240A32"/>
    </a:custClr>
    <a:custClr name="Lime Green, Darker 40%">
      <a:srgbClr val="768000"/>
    </a:custClr>
    <a:custClr name="Light Blue, Darker 40%">
      <a:srgbClr val="3E7E86"/>
    </a:custClr>
    <a:custClr name="White">
      <a:srgbClr val="FFFFFF"/>
    </a:custClr>
    <a:custClr name="Graphite, Darker 60%">
      <a:srgbClr val="191B1B"/>
    </a:custClr>
    <a:custClr name="Platinum, Darker 60%">
      <a:srgbClr val="3F4645"/>
    </a:custClr>
    <a:custClr name="Navy, Darker 60%">
      <a:srgbClr val="001628"/>
    </a:custClr>
    <a:custClr name="Mulberry, Darker 60%">
      <a:srgbClr val="340020"/>
    </a:custClr>
    <a:custClr name="Gold, Darker 60%">
      <a:srgbClr val="604400"/>
    </a:custClr>
    <a:custClr name="Magenta, Darker 60%">
      <a:srgbClr val="53002C"/>
    </a:custClr>
    <a:custClr name="Purple, Darker 60%">
      <a:srgbClr val="180621"/>
    </a:custClr>
    <a:custClr name="Lime Green, Darker 60%">
      <a:srgbClr val="4E5600"/>
    </a:custClr>
    <a:custClr name="Light Blue, Darker 60%">
      <a:srgbClr val="2A5459"/>
    </a:custClr>
  </a:custClrLst>
  <a:extLst>
    <a:ext uri="{05A4C25C-085E-4340-85A3-A5531E510DB2}">
      <thm15:themeFamily xmlns:thm15="http://schemas.microsoft.com/office/thememl/2012/main" name="ASTR 3935 - Template &amp; Model Slides 23.pptx" id="{22B86E55-C032-42C3-8061-2F31D54720C6}" vid="{6516CE45-8DC2-4217-AF12-CBB12D17AA9D}"/>
    </a:ext>
  </a:extLst>
</a:theme>
</file>

<file path=ppt/theme/theme12.xml><?xml version="1.0" encoding="utf-8"?>
<a:theme xmlns:a="http://schemas.openxmlformats.org/drawingml/2006/main" name="1_Arvinas-Template">
  <a:themeElements>
    <a:clrScheme name="Arvinas - 2021">
      <a:dk1>
        <a:srgbClr val="000000"/>
      </a:dk1>
      <a:lt1>
        <a:srgbClr val="FFFFFF"/>
      </a:lt1>
      <a:dk2>
        <a:srgbClr val="1B548C"/>
      </a:dk2>
      <a:lt2>
        <a:srgbClr val="FFFFFF"/>
      </a:lt2>
      <a:accent1>
        <a:srgbClr val="5D7FAB"/>
      </a:accent1>
      <a:accent2>
        <a:srgbClr val="7C9BC3"/>
      </a:accent2>
      <a:accent3>
        <a:srgbClr val="59AB82"/>
      </a:accent3>
      <a:accent4>
        <a:srgbClr val="AA6E94"/>
      </a:accent4>
      <a:accent5>
        <a:srgbClr val="F5811F"/>
      </a:accent5>
      <a:accent6>
        <a:srgbClr val="D69D62"/>
      </a:accent6>
      <a:hlink>
        <a:srgbClr val="0290BF"/>
      </a:hlink>
      <a:folHlink>
        <a:srgbClr val="0290B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vinas_Template_2021.potx" id="{6644661A-2C75-4B8C-AC10-F8E5936B6C0F}" vid="{BFF40877-BA41-4795-A218-EFB5AEAAC1FF}"/>
    </a:ext>
  </a:extLst>
</a:theme>
</file>

<file path=ppt/theme/theme13.xml><?xml version="1.0" encoding="utf-8"?>
<a:theme xmlns:a="http://schemas.openxmlformats.org/drawingml/2006/main" name="2_IPCC_2014_Slides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Georgia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72" charset="0"/>
            <a:ea typeface="ＭＳ Ｐゴシック" pitchFamily="-72" charset="-128"/>
            <a:cs typeface="ＭＳ Ｐゴシック" pitchFamily="-7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T" id="{BA695416-045E-3A41-A0C1-C68C40A8A0C5}" vid="{71EA785A-24F5-3F4B-91F7-C6ABE6601591}"/>
    </a:ext>
  </a:extLst>
</a:theme>
</file>

<file path=ppt/theme/theme14.xml><?xml version="1.0" encoding="utf-8"?>
<a:theme xmlns:a="http://schemas.openxmlformats.org/drawingml/2006/main" name="3_Office Theme">
  <a:themeElements>
    <a:clrScheme name="SMNE2304">
      <a:dk1>
        <a:srgbClr val="133E59"/>
      </a:dk1>
      <a:lt1>
        <a:srgbClr val="FFFFFF"/>
      </a:lt1>
      <a:dk2>
        <a:srgbClr val="133E59"/>
      </a:dk2>
      <a:lt2>
        <a:srgbClr val="EEECE1"/>
      </a:lt2>
      <a:accent1>
        <a:srgbClr val="0682FE"/>
      </a:accent1>
      <a:accent2>
        <a:srgbClr val="D9F4FE"/>
      </a:accent2>
      <a:accent3>
        <a:srgbClr val="9A9A9A"/>
      </a:accent3>
      <a:accent4>
        <a:srgbClr val="133E59"/>
      </a:accent4>
      <a:accent5>
        <a:srgbClr val="0682FE"/>
      </a:accent5>
      <a:accent6>
        <a:srgbClr val="F5FCFF"/>
      </a:accent6>
      <a:hlink>
        <a:srgbClr val="2FB29C"/>
      </a:hlink>
      <a:folHlink>
        <a:srgbClr val="2FB29C"/>
      </a:folHlink>
    </a:clrScheme>
    <a:fontScheme name="Office">
      <a:majorFont>
        <a:latin typeface="Arial Narrow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/>
</a:theme>
</file>

<file path=ppt/theme/theme15.xml><?xml version="1.0" encoding="utf-8"?>
<a:theme xmlns:a="http://schemas.openxmlformats.org/drawingml/2006/main" name="4_Office Theme">
  <a:themeElements>
    <a:clrScheme name="SMEN2304 3">
      <a:dk1>
        <a:srgbClr val="133E59"/>
      </a:dk1>
      <a:lt1>
        <a:srgbClr val="FFFFFF"/>
      </a:lt1>
      <a:dk2>
        <a:srgbClr val="133E59"/>
      </a:dk2>
      <a:lt2>
        <a:srgbClr val="FFFFFF"/>
      </a:lt2>
      <a:accent1>
        <a:srgbClr val="0682FE"/>
      </a:accent1>
      <a:accent2>
        <a:srgbClr val="D9F4FE"/>
      </a:accent2>
      <a:accent3>
        <a:srgbClr val="9A9A9A"/>
      </a:accent3>
      <a:accent4>
        <a:srgbClr val="133E59"/>
      </a:accent4>
      <a:accent5>
        <a:srgbClr val="E53710"/>
      </a:accent5>
      <a:accent6>
        <a:srgbClr val="F5FCFF"/>
      </a:accent6>
      <a:hlink>
        <a:srgbClr val="2FB29C"/>
      </a:hlink>
      <a:folHlink>
        <a:srgbClr val="2FB29C"/>
      </a:folHlink>
    </a:clrScheme>
    <a:fontScheme name="Office">
      <a:majorFont>
        <a:latin typeface="Arial Narrow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/>
        </a:defPPr>
      </a:lstStyle>
    </a:txDef>
  </a:objectDefaults>
  <a:extraClrSchemeLst/>
</a:theme>
</file>

<file path=ppt/theme/theme16.xml><?xml version="1.0" encoding="utf-8"?>
<a:theme xmlns:a="http://schemas.openxmlformats.org/drawingml/2006/main" name="Cover Slides">
  <a:themeElements>
    <a:clrScheme name="Custom 4">
      <a:dk1>
        <a:srgbClr val="58595B"/>
      </a:dk1>
      <a:lt1>
        <a:sysClr val="window" lastClr="FFFFFF"/>
      </a:lt1>
      <a:dk2>
        <a:srgbClr val="03173E"/>
      </a:dk2>
      <a:lt2>
        <a:srgbClr val="D9D9D6"/>
      </a:lt2>
      <a:accent1>
        <a:srgbClr val="03173E"/>
      </a:accent1>
      <a:accent2>
        <a:srgbClr val="ED8B00"/>
      </a:accent2>
      <a:accent3>
        <a:srgbClr val="58595B"/>
      </a:accent3>
      <a:accent4>
        <a:srgbClr val="BBBCBC"/>
      </a:accent4>
      <a:accent5>
        <a:srgbClr val="0087CA"/>
      </a:accent5>
      <a:accent6>
        <a:srgbClr val="63B1BA"/>
      </a:accent6>
      <a:hlink>
        <a:srgbClr val="00558C"/>
      </a:hlink>
      <a:folHlink>
        <a:srgbClr val="00558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Autofit/>
      </a:bodyPr>
      <a:lstStyle>
        <a:defPPr marL="0" indent="0" algn="l">
          <a:spcBef>
            <a:spcPts val="0"/>
          </a:spcBef>
          <a:buFont typeface="Arial"/>
          <a:buNone/>
          <a:defRPr sz="2400" b="1" dirty="0" smtClean="0">
            <a:solidFill>
              <a:srgbClr val="00164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CA Healthcare Theme" id="{FDD82C39-F45F-41D3-A6DF-5DD711C2460A}" vid="{7EE04C3A-D4AC-4A84-A49E-2384C75E9FF8}"/>
    </a:ext>
  </a:extLst>
</a:theme>
</file>

<file path=ppt/theme/theme17.xml><?xml version="1.0" encoding="utf-8"?>
<a:theme xmlns:a="http://schemas.openxmlformats.org/drawingml/2006/main" name="NEW L&amp;F Version">
  <a:themeElements>
    <a:clrScheme name="Custom 5">
      <a:dk1>
        <a:srgbClr val="000000"/>
      </a:dk1>
      <a:lt1>
        <a:srgbClr val="FFFFFF"/>
      </a:lt1>
      <a:dk2>
        <a:srgbClr val="1B5477"/>
      </a:dk2>
      <a:lt2>
        <a:srgbClr val="EEEEE4"/>
      </a:lt2>
      <a:accent1>
        <a:srgbClr val="0783FF"/>
      </a:accent1>
      <a:accent2>
        <a:srgbClr val="FBC167"/>
      </a:accent2>
      <a:accent3>
        <a:srgbClr val="B6B59C"/>
      </a:accent3>
      <a:accent4>
        <a:srgbClr val="484542"/>
      </a:accent4>
      <a:accent5>
        <a:srgbClr val="F5333F"/>
      </a:accent5>
      <a:accent6>
        <a:srgbClr val="BFBFBF"/>
      </a:accent6>
      <a:hlink>
        <a:srgbClr val="EEEEE4"/>
      </a:hlink>
      <a:folHlink>
        <a:srgbClr val="F7F6F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SERD">
      <a:srgbClr val="49721E"/>
    </a:custClr>
    <a:custClr name="mTORi">
      <a:srgbClr val="D7A800"/>
    </a:custClr>
    <a:custClr name="CK4/6i">
      <a:srgbClr val="CB3A27"/>
    </a:custClr>
    <a:custClr name="PI3Ki">
      <a:srgbClr val="009BA3"/>
    </a:custClr>
    <a:custClr name="AKTi">
      <a:srgbClr val="7B1979"/>
    </a:custClr>
  </a:custClrLst>
  <a:extLst>
    <a:ext uri="{05A4C25C-085E-4340-85A3-A5531E510DB2}">
      <thm15:themeFamily xmlns:thm15="http://schemas.microsoft.com/office/thememl/2012/main" name="IPSEN PIONEER PROGRAMME" id="{3AB267C9-6AA8-4F5C-BA1D-D457A29D64F5}" vid="{C030AF10-13BD-4528-BDFA-70608A6AD774}"/>
    </a:ext>
  </a:extLst>
</a:theme>
</file>

<file path=ppt/theme/theme18.xml><?xml version="1.0" encoding="utf-8"?>
<a:theme xmlns:a="http://schemas.openxmlformats.org/drawingml/2006/main" name="2_Arvinas-Template">
  <a:themeElements>
    <a:clrScheme name="Arvinas - 2021">
      <a:dk1>
        <a:srgbClr val="000000"/>
      </a:dk1>
      <a:lt1>
        <a:srgbClr val="FFFFFF"/>
      </a:lt1>
      <a:dk2>
        <a:srgbClr val="1B548C"/>
      </a:dk2>
      <a:lt2>
        <a:srgbClr val="FFFFFF"/>
      </a:lt2>
      <a:accent1>
        <a:srgbClr val="5D7FAB"/>
      </a:accent1>
      <a:accent2>
        <a:srgbClr val="7C9BC3"/>
      </a:accent2>
      <a:accent3>
        <a:srgbClr val="59AB82"/>
      </a:accent3>
      <a:accent4>
        <a:srgbClr val="AA6E94"/>
      </a:accent4>
      <a:accent5>
        <a:srgbClr val="F5811F"/>
      </a:accent5>
      <a:accent6>
        <a:srgbClr val="D69D62"/>
      </a:accent6>
      <a:hlink>
        <a:srgbClr val="0290BF"/>
      </a:hlink>
      <a:folHlink>
        <a:srgbClr val="0290B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vinas_Template_2021.potx" id="{6644661A-2C75-4B8C-AC10-F8E5936B6C0F}" vid="{BFF40877-BA41-4795-A218-EFB5AEAAC1FF}"/>
    </a:ext>
  </a:extLst>
</a:theme>
</file>

<file path=ppt/theme/theme19.xml><?xml version="1.0" encoding="utf-8"?>
<a:theme xmlns:a="http://schemas.openxmlformats.org/drawingml/2006/main" name="3_NORMAL SLIDES">
  <a:themeElements>
    <a:clrScheme name="Custom 4">
      <a:dk1>
        <a:srgbClr val="6A6C6D"/>
      </a:dk1>
      <a:lt1>
        <a:srgbClr val="FFFFFF"/>
      </a:lt1>
      <a:dk2>
        <a:srgbClr val="064AA7"/>
      </a:dk2>
      <a:lt2>
        <a:srgbClr val="FC8730"/>
      </a:lt2>
      <a:accent1>
        <a:srgbClr val="BAA390"/>
      </a:accent1>
      <a:accent2>
        <a:srgbClr val="64B781"/>
      </a:accent2>
      <a:accent3>
        <a:srgbClr val="884E96"/>
      </a:accent3>
      <a:accent4>
        <a:srgbClr val="8D8E99"/>
      </a:accent4>
      <a:accent5>
        <a:srgbClr val="E84E4B"/>
      </a:accent5>
      <a:accent6>
        <a:srgbClr val="C1447D"/>
      </a:accent6>
      <a:hlink>
        <a:srgbClr val="FC8730"/>
      </a:hlink>
      <a:folHlink>
        <a:srgbClr val="FC873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ys_Cancer_Center_Template">
  <a:themeElements>
    <a:clrScheme name="UTHSA-White">
      <a:dk1>
        <a:srgbClr val="BC4800"/>
      </a:dk1>
      <a:lt1>
        <a:srgbClr val="FFFFFF"/>
      </a:lt1>
      <a:dk2>
        <a:srgbClr val="000000"/>
      </a:dk2>
      <a:lt2>
        <a:srgbClr val="FFFFFF"/>
      </a:lt2>
      <a:accent1>
        <a:srgbClr val="007298"/>
      </a:accent1>
      <a:accent2>
        <a:srgbClr val="4E7F71"/>
      </a:accent2>
      <a:accent3>
        <a:srgbClr val="624C79"/>
      </a:accent3>
      <a:accent4>
        <a:srgbClr val="D65F00"/>
      </a:accent4>
      <a:accent5>
        <a:srgbClr val="BA7828"/>
      </a:accent5>
      <a:accent6>
        <a:srgbClr val="AA999D"/>
      </a:accent6>
      <a:hlink>
        <a:srgbClr val="BC4800"/>
      </a:hlink>
      <a:folHlink>
        <a:srgbClr val="9E2A00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TSHA PowerPoint Template_4x3_100716" id="{BD6FA644-250E-4540-988F-651F10CEEC50}" vid="{41A70BD3-DB1E-EF42-9792-D3C80850D985}"/>
    </a:ext>
  </a:extLst>
</a:theme>
</file>

<file path=ppt/theme/theme20.xml><?xml version="1.0" encoding="utf-8"?>
<a:theme xmlns:a="http://schemas.openxmlformats.org/drawingml/2006/main" name="2_NEW L&amp;F Version">
  <a:themeElements>
    <a:clrScheme name="Custom 5">
      <a:dk1>
        <a:srgbClr val="000000"/>
      </a:dk1>
      <a:lt1>
        <a:srgbClr val="FFFFFF"/>
      </a:lt1>
      <a:dk2>
        <a:srgbClr val="1B5477"/>
      </a:dk2>
      <a:lt2>
        <a:srgbClr val="EEEEE4"/>
      </a:lt2>
      <a:accent1>
        <a:srgbClr val="0783FF"/>
      </a:accent1>
      <a:accent2>
        <a:srgbClr val="FBC167"/>
      </a:accent2>
      <a:accent3>
        <a:srgbClr val="B6B59C"/>
      </a:accent3>
      <a:accent4>
        <a:srgbClr val="484542"/>
      </a:accent4>
      <a:accent5>
        <a:srgbClr val="F5333F"/>
      </a:accent5>
      <a:accent6>
        <a:srgbClr val="BFBFBF"/>
      </a:accent6>
      <a:hlink>
        <a:srgbClr val="EEEEE4"/>
      </a:hlink>
      <a:folHlink>
        <a:srgbClr val="F7F6F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SERD">
      <a:srgbClr val="49721E"/>
    </a:custClr>
    <a:custClr name="mTORi">
      <a:srgbClr val="D7A800"/>
    </a:custClr>
    <a:custClr name="CK4/6i">
      <a:srgbClr val="CB3A27"/>
    </a:custClr>
    <a:custClr name="PI3Ki">
      <a:srgbClr val="009BA3"/>
    </a:custClr>
    <a:custClr name="AKTi">
      <a:srgbClr val="7B1979"/>
    </a:custClr>
  </a:custClrLst>
  <a:extLst>
    <a:ext uri="{05A4C25C-085E-4340-85A3-A5531E510DB2}">
      <thm15:themeFamily xmlns:thm15="http://schemas.microsoft.com/office/thememl/2012/main" name="IPSEN PIONEER PROGRAMME" id="{3AB267C9-6AA8-4F5C-BA1D-D457A29D64F5}" vid="{C030AF10-13BD-4528-BDFA-70608A6AD774}"/>
    </a:ext>
  </a:extLst>
</a:theme>
</file>

<file path=ppt/theme/theme21.xml><?xml version="1.0" encoding="utf-8"?>
<a:theme xmlns:a="http://schemas.openxmlformats.org/drawingml/2006/main" name="3_Arvinas-Template">
  <a:themeElements>
    <a:clrScheme name="Arvinas - 2021">
      <a:dk1>
        <a:srgbClr val="000000"/>
      </a:dk1>
      <a:lt1>
        <a:srgbClr val="FFFFFF"/>
      </a:lt1>
      <a:dk2>
        <a:srgbClr val="1B548C"/>
      </a:dk2>
      <a:lt2>
        <a:srgbClr val="FFFFFF"/>
      </a:lt2>
      <a:accent1>
        <a:srgbClr val="5D7FAB"/>
      </a:accent1>
      <a:accent2>
        <a:srgbClr val="7C9BC3"/>
      </a:accent2>
      <a:accent3>
        <a:srgbClr val="59AB82"/>
      </a:accent3>
      <a:accent4>
        <a:srgbClr val="AA6E94"/>
      </a:accent4>
      <a:accent5>
        <a:srgbClr val="F5811F"/>
      </a:accent5>
      <a:accent6>
        <a:srgbClr val="D69D62"/>
      </a:accent6>
      <a:hlink>
        <a:srgbClr val="0290BF"/>
      </a:hlink>
      <a:folHlink>
        <a:srgbClr val="0290B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vinas_Template_2021.potx" id="{6644661A-2C75-4B8C-AC10-F8E5936B6C0F}" vid="{BFF40877-BA41-4795-A218-EFB5AEAAC1FF}"/>
    </a:ext>
  </a:extLst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Lucida Sans Unicode"/>
        <a:cs typeface="Lucida Sans Unicode"/>
      </a:majorFont>
      <a:minorFont>
        <a:latin typeface="Times New Roman"/>
        <a:ea typeface="Lucida Sans Unicode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AILORx Scientific ASCO 2018 V16 FINAL to ASCO 6-2-18.potx" id="{20A857BA-C8B2-4B42-BB01-A74032A2C573}" vid="{AFED860A-C6ED-D143-9EEE-D1EF94501162}"/>
    </a:ext>
  </a:extLst>
</a:theme>
</file>

<file path=ppt/theme/theme4.xml><?xml version="1.0" encoding="utf-8"?>
<a:theme xmlns:a="http://schemas.openxmlformats.org/drawingml/2006/main" name="1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8.xml><?xml version="1.0" encoding="utf-8"?>
<a:theme xmlns:a="http://schemas.openxmlformats.org/drawingml/2006/main" name="DS AZ template">
  <a:themeElements>
    <a:clrScheme name="Daiichi/AZ">
      <a:dk1>
        <a:srgbClr val="000000"/>
      </a:dk1>
      <a:lt1>
        <a:srgbClr val="FFFFFF"/>
      </a:lt1>
      <a:dk2>
        <a:srgbClr val="3F4444"/>
      </a:dk2>
      <a:lt2>
        <a:srgbClr val="C4D600"/>
      </a:lt2>
      <a:accent1>
        <a:srgbClr val="000000"/>
      </a:accent1>
      <a:accent2>
        <a:srgbClr val="003865"/>
      </a:accent2>
      <a:accent3>
        <a:srgbClr val="68D2DF"/>
      </a:accent3>
      <a:accent4>
        <a:srgbClr val="C4D600"/>
      </a:accent4>
      <a:accent5>
        <a:srgbClr val="9DB0AC"/>
      </a:accent5>
      <a:accent6>
        <a:srgbClr val="B6B8BB"/>
      </a:accent6>
      <a:hlink>
        <a:srgbClr val="003865"/>
      </a:hlink>
      <a:folHlink>
        <a:srgbClr val="9DB0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0409 JAMT Meeting Slides.pptx" id="{8346EAE7-3FB0-4D64-AFB3-FB2DA6C3D685}" vid="{B36D977B-3DD2-41F2-9170-C316CCC9DCF9}"/>
    </a:ext>
  </a:extLst>
</a:theme>
</file>

<file path=ppt/theme/theme9.xml><?xml version="1.0" encoding="utf-8"?>
<a:theme xmlns:a="http://schemas.openxmlformats.org/drawingml/2006/main" name="1_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chemeClr val="bg1"/>
          </a:solidFill>
          <a:round/>
          <a:headEnd/>
          <a:tailEnd/>
        </a:ln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/>
      <a:lstStyle>
        <a:defPPr algn="l">
          <a:defRPr>
            <a:solidFill>
              <a:schemeClr val="bg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11194</TotalTime>
  <Words>1515</Words>
  <Application>Microsoft Macintosh PowerPoint</Application>
  <PresentationFormat>Widescreen</PresentationFormat>
  <Paragraphs>130</Paragraphs>
  <Slides>12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24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56" baseType="lpstr">
      <vt:lpstr>Arial</vt:lpstr>
      <vt:lpstr>Arial Narrow</vt:lpstr>
      <vt:lpstr>Calibri</vt:lpstr>
      <vt:lpstr>Calibri Light</vt:lpstr>
      <vt:lpstr>Courier New</vt:lpstr>
      <vt:lpstr>Georgia</vt:lpstr>
      <vt:lpstr>Goudy Old Style</vt:lpstr>
      <vt:lpstr>Goudy Oldstyle Std Regular</vt:lpstr>
      <vt:lpstr>Helvetica</vt:lpstr>
      <vt:lpstr>Lucida Grande</vt:lpstr>
      <vt:lpstr>Montserrat SemiBold</vt:lpstr>
      <vt:lpstr>Noto Sans Symbols</vt:lpstr>
      <vt:lpstr>Roche Sans Light Light</vt:lpstr>
      <vt:lpstr>StarSymbol</vt:lpstr>
      <vt:lpstr>System Font Regular</vt:lpstr>
      <vt:lpstr>Times New Roman</vt:lpstr>
      <vt:lpstr>Trebuchet MS</vt:lpstr>
      <vt:lpstr>Wingdings</vt:lpstr>
      <vt:lpstr>Non-Novartis Presentation</vt:lpstr>
      <vt:lpstr>Mays_Cancer_Center_Template</vt:lpstr>
      <vt:lpstr>Custom Design</vt:lpstr>
      <vt:lpstr>1_Custom Design</vt:lpstr>
      <vt:lpstr>2_Custom Design</vt:lpstr>
      <vt:lpstr>3_Custom Design</vt:lpstr>
      <vt:lpstr>2017_HTAA_Diabetes</vt:lpstr>
      <vt:lpstr>DS AZ template</vt:lpstr>
      <vt:lpstr>1_2017_HTAA_Diabetes</vt:lpstr>
      <vt:lpstr>Office-Design</vt:lpstr>
      <vt:lpstr>AstraZeneca Standard Template</vt:lpstr>
      <vt:lpstr>1_Arvinas-Template</vt:lpstr>
      <vt:lpstr>2_IPCC_2014_Slides</vt:lpstr>
      <vt:lpstr>3_Office Theme</vt:lpstr>
      <vt:lpstr>4_Office Theme</vt:lpstr>
      <vt:lpstr>Cover Slides</vt:lpstr>
      <vt:lpstr>NEW L&amp;F Version</vt:lpstr>
      <vt:lpstr>2_Arvinas-Template</vt:lpstr>
      <vt:lpstr>3_NORMAL SLIDES</vt:lpstr>
      <vt:lpstr>2_NEW L&amp;F Version</vt:lpstr>
      <vt:lpstr>3_Arvinas-Template</vt:lpstr>
      <vt:lpstr>Office Theme</vt:lpstr>
      <vt:lpstr>Default Design</vt:lpstr>
      <vt:lpstr>1_Office Theme</vt:lpstr>
      <vt:lpstr>think-cell Slide</vt:lpstr>
      <vt:lpstr>Prism 10</vt:lpstr>
      <vt:lpstr>PowerPoint Presentation</vt:lpstr>
      <vt:lpstr>PIK3R1 (p85α) alterations define a targetable subset of breast cancer with broad sensitivity to PI3K and AKT inhibitors</vt:lpstr>
      <vt:lpstr>Comparative analysis of blood- and tissue-based PIK3CA mutation detection methods in the pivotal Phase 3 INAVO120 trial of palbociclib + fulvestrant ± inavolisib in hormone receptor-positive, HER2-negative advanced breast cancer</vt:lpstr>
      <vt:lpstr>PowerPoint Presentation</vt:lpstr>
      <vt:lpstr>Molecular features of response to palbociclib + fulvestrant ± inavolisib in hormone receptor-positive, HER2-negative,  PIK3CA-mutated advanced breast cancer as assessed from  baseline circulating tumor DNA in the pivotal Phase 3 INAVO120 trial</vt:lpstr>
      <vt:lpstr>The efficacy of INAVO + PALBO + FULV was consistent across a variety of genomic subgroups and the ITT populationa</vt:lpstr>
      <vt:lpstr>Efficacy of inavolisib (INAVO) + palbociclib (PALBO) + fulvestrant (FULV) in patients (pts) with PIK3CA-mutated, hormone receptor-positive, HER2-negative (HER2-), endocrine-resistant advanced breast cancer (aBC) with and without hyperglycaemia (HG) in the phase III INAVO120 trial</vt:lpstr>
      <vt:lpstr>PowerPoint Presentation</vt:lpstr>
      <vt:lpstr>Capivasertib (C) + ribociclib (R) + fulvestrant (F) in patients (pts) with HR-positive/HER2-negative advanced breast cancer (ABC): CAPItello-292 Phase 1b</vt:lpstr>
      <vt:lpstr>Gedatolisib Combined with Palbociclib and Letrozole in Patients with No Prior Systemic Therapy for Hormone Receptor–Positive, HER2-Negative Advanced Breast Cancer</vt:lpstr>
      <vt:lpstr>PowerPoint Presentation</vt:lpstr>
      <vt:lpstr>Conclusions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Ongoing clinical trials ER+</dc:title>
  <dc:creator>Kaklamani, Virginia G</dc:creator>
  <cp:lastModifiedBy>Silvana Izquierdo</cp:lastModifiedBy>
  <cp:revision>490</cp:revision>
  <dcterms:created xsi:type="dcterms:W3CDTF">2016-11-30T17:02:23Z</dcterms:created>
  <dcterms:modified xsi:type="dcterms:W3CDTF">2026-07-14T15:53:01Z</dcterms:modified>
</cp:coreProperties>
</file>