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df" ContentType="application/pdf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6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7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4" r:id="rId3"/>
    <p:sldMasterId id="2147483685" r:id="rId4"/>
    <p:sldMasterId id="2147483699" r:id="rId5"/>
    <p:sldMasterId id="2147483703" r:id="rId6"/>
    <p:sldMasterId id="2147483718" r:id="rId7"/>
    <p:sldMasterId id="2147483729" r:id="rId8"/>
  </p:sldMasterIdLst>
  <p:notesMasterIdLst>
    <p:notesMasterId r:id="rId83"/>
  </p:notesMasterIdLst>
  <p:sldIdLst>
    <p:sldId id="256" r:id="rId9"/>
    <p:sldId id="257" r:id="rId10"/>
    <p:sldId id="258" r:id="rId11"/>
    <p:sldId id="2147481906" r:id="rId12"/>
    <p:sldId id="2147475488" r:id="rId13"/>
    <p:sldId id="2147474280" r:id="rId14"/>
    <p:sldId id="2147483645" r:id="rId15"/>
    <p:sldId id="260" r:id="rId16"/>
    <p:sldId id="294" r:id="rId17"/>
    <p:sldId id="295" r:id="rId18"/>
    <p:sldId id="2147483646" r:id="rId19"/>
    <p:sldId id="2147481911" r:id="rId20"/>
    <p:sldId id="2147475470" r:id="rId21"/>
    <p:sldId id="2147483647" r:id="rId22"/>
    <p:sldId id="259" r:id="rId23"/>
    <p:sldId id="262" r:id="rId24"/>
    <p:sldId id="261" r:id="rId25"/>
    <p:sldId id="264" r:id="rId26"/>
    <p:sldId id="265" r:id="rId27"/>
    <p:sldId id="267" r:id="rId28"/>
    <p:sldId id="268" r:id="rId29"/>
    <p:sldId id="263" r:id="rId30"/>
    <p:sldId id="269" r:id="rId31"/>
    <p:sldId id="270" r:id="rId32"/>
    <p:sldId id="285" r:id="rId33"/>
    <p:sldId id="302" r:id="rId34"/>
    <p:sldId id="271" r:id="rId35"/>
    <p:sldId id="272" r:id="rId36"/>
    <p:sldId id="2147481897" r:id="rId37"/>
    <p:sldId id="2147481899" r:id="rId38"/>
    <p:sldId id="2147481901" r:id="rId39"/>
    <p:sldId id="2147481902" r:id="rId40"/>
    <p:sldId id="2147481903" r:id="rId41"/>
    <p:sldId id="273" r:id="rId42"/>
    <p:sldId id="2147474221" r:id="rId43"/>
    <p:sldId id="2147483640" r:id="rId44"/>
    <p:sldId id="2147475486" r:id="rId45"/>
    <p:sldId id="275" r:id="rId46"/>
    <p:sldId id="276" r:id="rId47"/>
    <p:sldId id="296" r:id="rId48"/>
    <p:sldId id="2147481904" r:id="rId49"/>
    <p:sldId id="2147483641" r:id="rId50"/>
    <p:sldId id="2147483642" r:id="rId51"/>
    <p:sldId id="274" r:id="rId52"/>
    <p:sldId id="283" r:id="rId53"/>
    <p:sldId id="280" r:id="rId54"/>
    <p:sldId id="281" r:id="rId55"/>
    <p:sldId id="282" r:id="rId56"/>
    <p:sldId id="2147481905" r:id="rId57"/>
    <p:sldId id="266" r:id="rId58"/>
    <p:sldId id="2147475926" r:id="rId59"/>
    <p:sldId id="286" r:id="rId60"/>
    <p:sldId id="2147481908" r:id="rId61"/>
    <p:sldId id="2147483636" r:id="rId62"/>
    <p:sldId id="2147483637" r:id="rId63"/>
    <p:sldId id="2147483631" r:id="rId64"/>
    <p:sldId id="2147483634" r:id="rId65"/>
    <p:sldId id="287" r:id="rId66"/>
    <p:sldId id="2147483638" r:id="rId67"/>
    <p:sldId id="293" r:id="rId68"/>
    <p:sldId id="288" r:id="rId69"/>
    <p:sldId id="2147483639" r:id="rId70"/>
    <p:sldId id="277" r:id="rId71"/>
    <p:sldId id="278" r:id="rId72"/>
    <p:sldId id="2147483643" r:id="rId73"/>
    <p:sldId id="2147483644" r:id="rId74"/>
    <p:sldId id="279" r:id="rId75"/>
    <p:sldId id="284" r:id="rId76"/>
    <p:sldId id="299" r:id="rId77"/>
    <p:sldId id="290" r:id="rId78"/>
    <p:sldId id="291" r:id="rId79"/>
    <p:sldId id="292" r:id="rId80"/>
    <p:sldId id="298" r:id="rId81"/>
    <p:sldId id="297" r:id="rId8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0000"/>
    <a:srgbClr val="000000"/>
    <a:srgbClr val="E4EBF2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DE4D68-66C6-1F45-BF14-F10CED5C85EC}" v="17" dt="2026-06-12T13:52:23.1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994"/>
    <p:restoredTop sz="91507"/>
  </p:normalViewPr>
  <p:slideViewPr>
    <p:cSldViewPr snapToGrid="0">
      <p:cViewPr varScale="1">
        <p:scale>
          <a:sx n="111" d="100"/>
          <a:sy n="111" d="100"/>
        </p:scale>
        <p:origin x="288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8.xml"/><Relationship Id="rId21" Type="http://schemas.openxmlformats.org/officeDocument/2006/relationships/slide" Target="slides/slide13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63" Type="http://schemas.openxmlformats.org/officeDocument/2006/relationships/slide" Target="slides/slide55.xml"/><Relationship Id="rId68" Type="http://schemas.openxmlformats.org/officeDocument/2006/relationships/slide" Target="slides/slide60.xml"/><Relationship Id="rId84" Type="http://schemas.openxmlformats.org/officeDocument/2006/relationships/presProps" Target="presProps.xml"/><Relationship Id="rId16" Type="http://schemas.openxmlformats.org/officeDocument/2006/relationships/slide" Target="slides/slide8.xml"/><Relationship Id="rId11" Type="http://schemas.openxmlformats.org/officeDocument/2006/relationships/slide" Target="slides/slide3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74" Type="http://schemas.openxmlformats.org/officeDocument/2006/relationships/slide" Target="slides/slide66.xml"/><Relationship Id="rId79" Type="http://schemas.openxmlformats.org/officeDocument/2006/relationships/slide" Target="slides/slide71.xml"/><Relationship Id="rId5" Type="http://schemas.openxmlformats.org/officeDocument/2006/relationships/slideMaster" Target="slideMasters/slideMaster5.xml"/><Relationship Id="rId19" Type="http://schemas.openxmlformats.org/officeDocument/2006/relationships/slide" Target="slides/slide1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slide" Target="slides/slide56.xml"/><Relationship Id="rId69" Type="http://schemas.openxmlformats.org/officeDocument/2006/relationships/slide" Target="slides/slide61.xml"/><Relationship Id="rId77" Type="http://schemas.openxmlformats.org/officeDocument/2006/relationships/slide" Target="slides/slide69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72" Type="http://schemas.openxmlformats.org/officeDocument/2006/relationships/slide" Target="slides/slide64.xml"/><Relationship Id="rId80" Type="http://schemas.openxmlformats.org/officeDocument/2006/relationships/slide" Target="slides/slide72.xml"/><Relationship Id="rId85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slide" Target="slides/slide51.xml"/><Relationship Id="rId67" Type="http://schemas.openxmlformats.org/officeDocument/2006/relationships/slide" Target="slides/slide59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slide" Target="slides/slide54.xml"/><Relationship Id="rId70" Type="http://schemas.openxmlformats.org/officeDocument/2006/relationships/slide" Target="slides/slide62.xml"/><Relationship Id="rId75" Type="http://schemas.openxmlformats.org/officeDocument/2006/relationships/slide" Target="slides/slide67.xml"/><Relationship Id="rId83" Type="http://schemas.openxmlformats.org/officeDocument/2006/relationships/notesMaster" Target="notesMasters/notesMaster1.xml"/><Relationship Id="rId88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10" Type="http://schemas.openxmlformats.org/officeDocument/2006/relationships/slide" Target="slides/slide2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slide" Target="slides/slide52.xml"/><Relationship Id="rId65" Type="http://schemas.openxmlformats.org/officeDocument/2006/relationships/slide" Target="slides/slide57.xml"/><Relationship Id="rId73" Type="http://schemas.openxmlformats.org/officeDocument/2006/relationships/slide" Target="slides/slide65.xml"/><Relationship Id="rId78" Type="http://schemas.openxmlformats.org/officeDocument/2006/relationships/slide" Target="slides/slide70.xml"/><Relationship Id="rId81" Type="http://schemas.openxmlformats.org/officeDocument/2006/relationships/slide" Target="slides/slide73.xml"/><Relationship Id="rId86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9" Type="http://schemas.openxmlformats.org/officeDocument/2006/relationships/slide" Target="slides/slide31.xml"/><Relationship Id="rId34" Type="http://schemas.openxmlformats.org/officeDocument/2006/relationships/slide" Target="slides/slide26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76" Type="http://schemas.openxmlformats.org/officeDocument/2006/relationships/slide" Target="slides/slide68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3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4" Type="http://schemas.openxmlformats.org/officeDocument/2006/relationships/slide" Target="slides/slide16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66" Type="http://schemas.openxmlformats.org/officeDocument/2006/relationships/slide" Target="slides/slide58.xml"/><Relationship Id="rId87" Type="http://schemas.openxmlformats.org/officeDocument/2006/relationships/tableStyles" Target="tableStyles.xml"/><Relationship Id="rId61" Type="http://schemas.openxmlformats.org/officeDocument/2006/relationships/slide" Target="slides/slide53.xml"/><Relationship Id="rId82" Type="http://schemas.openxmlformats.org/officeDocument/2006/relationships/slide" Target="slides/slide7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EAFA75-695A-1E46-B5C4-BE2A20ADC0D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6ECC55-08F7-E24A-A38A-3925F0B96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130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linicaltrials.gov/ct2/show/NCT03930953" TargetMode="External"/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lymphomahub.com/subtypes/mcls/mcl" TargetMode="External"/><Relationship Id="rId3" Type="http://schemas.openxmlformats.org/officeDocument/2006/relationships/hyperlink" Target="https://lymphomahub.com/trials/echo" TargetMode="External"/><Relationship Id="rId7" Type="http://schemas.openxmlformats.org/officeDocument/2006/relationships/hyperlink" Target="https://lymphomahub.com/therapeutics/antibody-therapy/rituximab" TargetMode="External"/><Relationship Id="rId12" Type="http://schemas.openxmlformats.org/officeDocument/2006/relationships/hyperlink" Target="https://lymphomahub.com/medical-information/acalabrutinib-bendamustine-rituximab-in-high-risk-mcl-a-subgroup-analysis-of-the-phase-iii-echo-trial" TargetMode="External"/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lymphomahub.com/therapeutics/chemotherapy/bendamustine" TargetMode="External"/><Relationship Id="rId11" Type="http://schemas.openxmlformats.org/officeDocument/2006/relationships/hyperlink" Target="https://lymphomahub.com/medical-information/echo-trial-acalabrutinib-plus-bendamustine-and-rituximab-for-newly-diagnosed-older-patients-with-mcl" TargetMode="External"/><Relationship Id="rId5" Type="http://schemas.openxmlformats.org/officeDocument/2006/relationships/hyperlink" Target="https://lymphomahub.com/therapeutics/kinase-inhibitors/acalabrutinib" TargetMode="External"/><Relationship Id="rId10" Type="http://schemas.openxmlformats.org/officeDocument/2006/relationships/hyperlink" Target="https://lymphomahub.com/congresses/ash/ash-2025" TargetMode="External"/><Relationship Id="rId4" Type="http://schemas.openxmlformats.org/officeDocument/2006/relationships/hyperlink" Target="https://clinicaltrials.gov/study/NCT02972840" TargetMode="External"/><Relationship Id="rId9" Type="http://schemas.openxmlformats.org/officeDocument/2006/relationships/hyperlink" Target="https://lymphomahub.com/contributors/dr-michael-wang" TargetMode="Externa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linicaltrials.gov/ct2/show/NCT03930953" TargetMode="External"/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2361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Results: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As of September 15, 2025, 60 pts were enrolled. In 0.2 and 0.4 mg groups, median prior Tx lines were 3 and 3, 32% and 32% had prior lenalidomide (LEN), 27% and 29% had prior T-cell–redirecting Tx (CAR T and/or bispecific antibody) and 32% and 32% were refractory to last regimen. Tx is ongoing in 6 (27%) and 17 (45%) pts at 0.2 and 0.4 mg, respectively; discontinuations (d/c) were mostly due to PD. Neutropenia, an on-target side effect of GOLCA, was the most common grade 3/4 Tx-emergent adverse event (TEAE) occurring in 59% and 68% of pts at 0.2 and 0.4 mg, followed by anemia (9% and 16%) and febrile neutropenia (9% and 8%). Median time to resolution of neutropenia was 8 days. Dose reductions occurred in 14% and 37% of pts at 0.2 and 0.4 mg, most commonly due to neutropenia (5% and 21%) and febrile neutropenia (5% and 5%). No d/c or deaths were from GOLCA-related TEAEs. Non-hematologic TEAEs were infrequent and mostly low grade. In efficacy-evaluable pts (GOLCA 0.2 and 0.4 mg + R, n=22 and n=36), median f/u was 14.03 months (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overall response rate (ORR) was 77% (complete response rate [CRR], 41%) at 0.2 mg, and 97% (CRR, 78%) at 0.4 mg. In the 0.4 mg group, responses were consistent in high-risk subsets including pts with prior LEN (ORR, 100%; CRR, 75%) and/or T-cell–redirecting Tx (ORR, 91%; CRR, 64%). GOLCA 0.4 mg + R demonstrated durable responses (median DOR, 9.17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91% of pts who achieved a CR remained in CR at cutoff).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Conclusions: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With longer f/u, GOLCA + R demonstrated promising efficacy with durable responses and no new safety signals. The 0.4 mg group had higher ORR and CRR than 0.2 mg, including in pts with prior LEN-based and/or T-cell–redirecting Tx, with a manageable safety profile at both doses. The results support the development of GOLCA + R as a fixed-duration, chemotherapy-free outpatient Tx in the Ph 3 GOLSEEK-4 study in 2L+ FL (NCT06911502). 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Clinical trial information: </a:t>
            </a:r>
            <a:r>
              <a:rPr lang="en-US" sz="12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NCT03930953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i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ECC55-08F7-E24A-A38A-3925F0B96155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696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ECC55-08F7-E24A-A38A-3925F0B96155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2316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Updated 50-month follow-up results from the phase III </a:t>
            </a:r>
            <a:r>
              <a:rPr lang="en-US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ECHO trial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</a:t>
            </a:r>
            <a:r>
              <a:rPr lang="en-US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NCT02972840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comparing </a:t>
            </a:r>
            <a:r>
              <a:rPr lang="en-US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/>
              </a:rPr>
              <a:t>acalabrutinib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+ </a:t>
            </a:r>
            <a:r>
              <a:rPr lang="en-US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6"/>
              </a:rPr>
              <a:t>bendamustine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+ </a:t>
            </a:r>
            <a:r>
              <a:rPr lang="en-US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7"/>
              </a:rPr>
              <a:t>rituximab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(ABR) vs placebo + </a:t>
            </a:r>
            <a:r>
              <a:rPr lang="en-US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bendamustine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rituximab (PBR) as first-line therapy in 598 patients aged ≥65 years with treatment-naïve (TN) </a:t>
            </a:r>
            <a:r>
              <a:rPr lang="en-US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8"/>
              </a:rPr>
              <a:t>mantle cell lymphoma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(MCL) were recently presented by </a:t>
            </a:r>
            <a:r>
              <a:rPr lang="en-US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9"/>
              </a:rPr>
              <a:t>Michael Wang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at the </a:t>
            </a:r>
            <a:r>
              <a:rPr lang="en-US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0"/>
              </a:rPr>
              <a:t>67th American Society of Hematology (ASH) Annual Meeting and Exposition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December 6–9, 2025, Orlando, US. The primary endpoint was progression-free survival (PFS) per independent review committee (IRC). Time to next treatment 2 (TTNT2), defined as time from randomization to either the start of third-line therapy after discontinuation of randomized treatment or death, was assessed in the </a:t>
            </a:r>
            <a:r>
              <a:rPr lang="en-US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post hoc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analysis. The Lymphoma Hub previously reported the </a:t>
            </a:r>
            <a:r>
              <a:rPr lang="en-US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1"/>
              </a:rPr>
              <a:t>primary results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and </a:t>
            </a:r>
            <a:r>
              <a:rPr lang="en-US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2"/>
              </a:rPr>
              <a:t>high-risk subgroup analysis results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from this trial.</a:t>
            </a:r>
          </a:p>
          <a:p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Key data: 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a median follow-up of 60.8 months, median PFS was superior with ABR vs PBR (72.5 months vs 47.8 months; hazard ratio [HR], 0.68; 95% confidence interval [CI], 0.53–0.87; p = 0.0022); the reduction in risk of progression or death with ABR vs PBR increased from 27% (primary analysis) to 32% (updated analysis). Median TTNT2 was not reached with ABR vs 73.8 months with PBR (HR, 0.76; 95% CI, 0.59–0.98; p = 0.0341), representing a 24% reduction in risk of initiating third-line therapy or death. The safety profile remained favorable and similar between arms with longer follow-up, showing comparable cumulative rates of Grade ≥3 adverse events (AEs) between arms.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ECC55-08F7-E24A-A38A-3925F0B96155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2636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ECC55-08F7-E24A-A38A-3925F0B96155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6582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ECC55-08F7-E24A-A38A-3925F0B96155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7861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50 previously untreated patients in </a:t>
            </a:r>
            <a:r>
              <a:rPr lang="en-US" dirty="0" err="1"/>
              <a:t>thissingle</a:t>
            </a:r>
            <a:r>
              <a:rPr lang="en-US" dirty="0"/>
              <a:t>‐institution, single‐arm Phase 2 trial (NCT05214183). Pa-</a:t>
            </a:r>
            <a:r>
              <a:rPr lang="en-US" dirty="0" err="1"/>
              <a:t>tients</a:t>
            </a:r>
            <a:r>
              <a:rPr lang="en-US" dirty="0"/>
              <a:t> received acalabrutinib 100 mg orally twice daily and </a:t>
            </a:r>
            <a:r>
              <a:rPr lang="en-US" dirty="0" err="1"/>
              <a:t>rit-uximab</a:t>
            </a:r>
            <a:r>
              <a:rPr lang="en-US" dirty="0"/>
              <a:t> weekly for four weeks, then monthly for 12 months, </a:t>
            </a:r>
            <a:r>
              <a:rPr lang="en-US" dirty="0" err="1"/>
              <a:t>andevery</a:t>
            </a:r>
            <a:r>
              <a:rPr lang="en-US" dirty="0"/>
              <a:t> two months up to 24 months. Acalabrutinib </a:t>
            </a:r>
            <a:r>
              <a:rPr lang="en-US" dirty="0" err="1"/>
              <a:t>wascontinued</a:t>
            </a:r>
            <a:r>
              <a:rPr lang="en-US" dirty="0"/>
              <a:t> beyond 24 months. The primary objective was </a:t>
            </a:r>
            <a:r>
              <a:rPr lang="en-US" dirty="0" err="1"/>
              <a:t>toevaluate</a:t>
            </a:r>
            <a:r>
              <a:rPr lang="en-US" dirty="0"/>
              <a:t> the best overall response rate (ORR) after AR. </a:t>
            </a:r>
            <a:r>
              <a:rPr lang="en-US" dirty="0" err="1"/>
              <a:t>Clono</a:t>
            </a:r>
            <a:r>
              <a:rPr lang="en-US" dirty="0"/>
              <a:t>-SEQ‐based MRD assessment and </a:t>
            </a:r>
            <a:r>
              <a:rPr lang="en-US" dirty="0" err="1"/>
              <a:t>multiomic</a:t>
            </a:r>
            <a:r>
              <a:rPr lang="en-US" dirty="0"/>
              <a:t> analysis </a:t>
            </a:r>
            <a:r>
              <a:rPr lang="en-US" dirty="0" err="1"/>
              <a:t>wereconducted</a:t>
            </a:r>
            <a:r>
              <a:rPr lang="en-US" dirty="0"/>
              <a:t> on serial blood, plasma, and tissue samples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ECC55-08F7-E24A-A38A-3925F0B96155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5591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Results: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Among the 166 pts with R/R MCL, 153 (92%) received the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pirtobrutinib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approved dose of 200 mg/day, 152 (92%) had received prior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cBTKi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of which 128 (84.2%) discontinued any prior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cBTKi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due to progressive disease (PD), and 15 (9.9%) due to toxicity. The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cBTKi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-pre-treated pts had a median age of 70 yrs (range, 46-88), 52% had intermediate-risk and 28.3% had high-risk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sMIPI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scores. The median number of prior lines of therapy was 3 (range 1-9), with most pts having received a prior anti-CD20 antibody (96.7%) and chemotherapy (90.1%). Additional prior therapies included hematopoietic stem cell transplantation (21.7%; 19.7% auto and 4.6%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allo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BCL-2 inhibitor (15.8%), CAR-T cell therapy (8.6%). As of the data cutoff, 11 (7.2%) pts who received a prior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cBTKi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6 (42.9%)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cBTKi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naïve pts remained on treatment. The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cBTKi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pre-treated pts had an ORR of 49.3% (95% CI, 41.1-57.6), including 15.8% complete responses (CR) (n=24) and 33.6% partial responses (PR) (n=51). The 75 responding pretreated pts had a median DOR of 21.6 months (95% CI, 9.2-27.2) at a median follow-up of 24 months. The ORR among 128 pts who had discontinued any prior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cBTKi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due to PD and 15 pts who discontinued due to toxicity was 43.0% and 93.3%, respectively. The median PFS and OS for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cBTKi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pre-treated pts were 5.6 months (95% CI, 5.3-9.2) and 23.9 months (95% CI, 17.3-51.5), respectively. Fourteen pts (9.2%) were censored for PFS due to subsequent anticancer therapy without documented PD, including 8 pts who received CAR-T. The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cBTKi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naïve pts (n=14) had an ORR of 85.7% (95% CI, 57.2-98.2), including 50.0% CR (n=7) and 35.7% PR (n=5). The 12 responding naïve pts had a median DOR of 42.7 months (95% CI, 25.8-NE) at a median follow-up of 43 months. The median PFS and OS in the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cBTKi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naïve pts were 44.6 months (95% CI, 16.7-NE) and not reached (95% CI, 33.5-NE), respectively. Among all R/R MCL pts (n=166), the most frequent treatment-emergent adverse events (TEAE), regardless of attribution, were fatigue (31.9%), diarrhea (22.9%), anemia (18.1%), and dyspnea (18.1%). The most common Grade ≥3 TEAE was neutropenia/neutrophil count decreased (13.3%), and the rate of Grade ≥3 infections was 21.1%. Grade ≥3 hemorrhage/hematoma (2.4%) and all-grade atrial fibrillation/flutter (3.6%) were infrequent. In total, 13 (7.8%) pts had a fatal TEAE, with 4 (2.4%) classified as infections. Overall, 8 pts (4.8%) had treatment-related AE leading to dose reductions, and 6 (3.6%) had treatment-related AE leading to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pirtobrutinib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discontinuation.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Conclusion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</a:p>
          <a:p>
            <a:pPr fontAlgn="base"/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Pirtobrutinib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continues to demonstrate efficacy in pts with heavily pre-treated R/R MCL including both those who previously received a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cBTKi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those who were BTKi-naïve. The safety profile of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pirtobrutinib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remained favorable with a low-rate of dose reductions/discontinuations due to drug-related toxicity. No new safety signals were identified after up to 5 yrs of follow-up.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ECC55-08F7-E24A-A38A-3925F0B96155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4682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ECC55-08F7-E24A-A38A-3925F0B96155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7455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6ECC55-08F7-E24A-A38A-3925F0B9615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39673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36179C-DD3E-10EC-6EAA-6D87673BFF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EBDE438-80B1-112E-63F8-C4E1505FAB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AB8838-3A8B-84F1-1C3D-837B034DAC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strike="noStrike">
              <a:latin typeface="Arial Narrow" panose="020B0606020202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8EFB53-1766-7D1A-63E8-9795343494C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D17001-3C6B-9C48-95DC-665C2187254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1123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D17001-3C6B-9C48-95DC-665C21872542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15488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D17001-3C6B-9C48-95DC-665C2187254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26413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D17001-3C6B-9C48-95DC-665C21872542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37259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ECC55-08F7-E24A-A38A-3925F0B9615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2199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&lt; 10 months of therapy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348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900734-6F5D-4AB1-AE3B-A7FA2EA9C4B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348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51494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 data cutoff (05 Nov 25), 43 pts were enrolled (DL1, n=22; DL2, n=21). Demographics of the DL1/DL2 arms were: ≥60 years, 41%/43%; Ann Arbor stage IV, 82%/90%; high-risk Follicular Lymphoma International Prognostic Index (FLIPI), 27%/43%. Across both arms, median follow-up was 6.3 months (range 3.9–14.6), and median time on treatment was 6.0 months (range 3.7–13.4). Best overall response rate was 95% (21/22 pts) in DL1 and 100% (21/21) in DL2. CR rate was 84% (18/22) in DL1 and 85% (18/21) in DL2. Any-grade (Gr) treatment-emergent adverse events (TEAEs) occurred in 100% of pts; most common TEAEs were infusion-related reactions (DL1/DL2: 36%/52%; mostly related to rituximab), fatigue (36%/43%), myalgia (36%/38%) and decreased neutrophil count (36%/38%). Gr ≥3 TEAEs occurred in 41% and 43% of pts in DL1 and DL2; serious TEAEs occurred in 18% and 29% of pts, respectively. There were no Gr 5 TEAEs or TEAEs leading to treatment discontinuation in either arm. Infusion-related reactions to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surovatamig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occurred in one pt in each arm (both Gr 2). Cytokine release syndrome (CRS) occurred in 36% (DL1) and 38% (DL2) of pts, mostly during SUD and after the initial TD (all Gr 1–2;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Table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One immune effector cell-associated neurotoxicity syndrome (ICANS) event per arm occurred during SUD (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Table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At data cutoff, 75% of pts (12/16) in DL1 and 100% (15/15) in DL2 were minimal residual disease-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nega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ECC55-08F7-E24A-A38A-3925F0B9615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6503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Results: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As of September 15, 2025, 60 pts were enrolled. In 0.2 and 0.4 mg groups, median prior Tx lines were 3 and 3, 32% and 32% had prior lenalidomide (LEN), 27% and 29% had prior T-cell–redirecting Tx (CAR T and/or bispecific antibody) and 32% and 32% were refractory to last regimen. Tx is ongoing in 6 (27%) and 17 (45%) pts at 0.2 and 0.4 mg, respectively; discontinuations (d/c) were mostly due to PD. Neutropenia, an on-target side effect of GOLCA, was the most common grade 3/4 Tx-emergent adverse event (TEAE) occurring in 59% and 68% of pts at 0.2 and 0.4 mg, followed by anemia (9% and 16%) and febrile neutropenia (9% and 8%). Median time to resolution of neutropenia was 8 days. Dose reductions occurred in 14% and 37% of pts at 0.2 and 0.4 mg, most commonly due to neutropenia (5% and 21%) and febrile neutropenia (5% and 5%). No d/c or deaths were from GOLCA-related TEAEs. Non-hematologic TEAEs were infrequent and mostly low grade. In efficacy-evaluable pts (GOLCA 0.2 and 0.4 mg + R, n=22 and n=36), median f/u was 14.03 months (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overall response rate (ORR) was 77% (complete response rate [CRR], 41%) at 0.2 mg, and 97% (CRR, 78%) at 0.4 mg. In the 0.4 mg group, responses were consistent in high-risk subsets including pts with prior LEN (ORR, 100%; CRR, 75%) and/or T-cell–redirecting Tx (ORR, 91%; CRR, 64%). GOLCA 0.4 mg + R demonstrated durable responses (median DOR, 9.17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91% of pts who achieved a CR remained in CR at cutoff).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Conclusions: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With longer f/u, GOLCA + R demonstrated promising efficacy with durable responses and no new safety signals. The 0.4 mg group had higher ORR and CRR than 0.2 mg, including in pts with prior LEN-based and/or T-cell–redirecting Tx, with a manageable safety profile at both doses. The results support the development of GOLCA + R as a fixed-duration, chemotherapy-free outpatient Tx in the Ph 3 GOLSEEK-4 study in 2L+ FL (NCT06911502). 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Clinical trial information: </a:t>
            </a:r>
            <a:r>
              <a:rPr lang="en-US" sz="12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NCT03930953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-127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ヒラギノ角ゴ Pro W3" pitchFamily="-127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286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nicaloptions.com/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pn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5.emf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image" Target="../media/image17.png"/><Relationship Id="rId7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8.png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8.xml"/><Relationship Id="rId1" Type="http://schemas.openxmlformats.org/officeDocument/2006/relationships/tags" Target="../tags/tag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FB9AF-E258-C2E9-0AAA-39C0BFBBFB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F0971A-B2D0-4DB9-4B58-0B3ACA7174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7D18FE-EF79-E68A-77D9-E4EC66230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DF30C-C3EA-6148-893E-B4642BE6B2F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ACAFC6-95D9-13C6-372A-17AC81AFA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1D5654-7BB8-2E03-EDCB-031AC76E5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90F44-413F-0241-BE4F-ED8B3CB6B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156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36A21-8494-3394-4EA8-BB300C393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B8B30E-0416-0F6D-B145-AD8D40D393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825EEC-8BED-1654-174C-D8C99F67E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DF30C-C3EA-6148-893E-B4642BE6B2F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C64556-1B39-DBA5-76FB-999082796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7E4A93-B6EF-7300-4317-FC8A73E722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90F44-413F-0241-BE4F-ED8B3CB6B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53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4593650-2710-F51E-B0AF-9DED1E61FB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07EF7B-FAD4-8BF5-75D7-BC05526040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E5EF17-9525-2607-024A-397CC5D6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DF30C-C3EA-6148-893E-B4642BE6B2F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40687A-7A5A-2379-721A-18735AE61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6A384A-3027-C105-A95E-C6382E842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90F44-413F-0241-BE4F-ED8B3CB6B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5229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human body with a blue background&#10;&#10;Description automatically generated with medium confidence">
            <a:extLst>
              <a:ext uri="{FF2B5EF4-FFF2-40B4-BE49-F238E27FC236}">
                <a16:creationId xmlns:a16="http://schemas.microsoft.com/office/drawing/2014/main" id="{30FD5904-67AB-DB51-2FB9-E1DB972DB5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4256" y="3678238"/>
            <a:ext cx="6077741" cy="3179760"/>
          </a:xfrm>
          <a:prstGeom prst="rect">
            <a:avLst/>
          </a:prstGeom>
        </p:spPr>
      </p:pic>
      <p:sp>
        <p:nvSpPr>
          <p:cNvPr id="10" name="Rectangle 54"/>
          <p:cNvSpPr>
            <a:spLocks noGrp="1" noChangeArrowheads="1"/>
          </p:cNvSpPr>
          <p:nvPr>
            <p:ph type="subTitle" idx="1"/>
          </p:nvPr>
        </p:nvSpPr>
        <p:spPr>
          <a:xfrm>
            <a:off x="609600" y="4041652"/>
            <a:ext cx="5181600" cy="1120775"/>
          </a:xfrm>
        </p:spPr>
        <p:txBody>
          <a:bodyPr/>
          <a:lstStyle>
            <a:lvl1pPr marL="0" indent="0">
              <a:lnSpc>
                <a:spcPct val="100000"/>
              </a:lnSpc>
              <a:buFont typeface="Wingdings" pitchFamily="2" charset="2"/>
              <a:buNone/>
              <a:defRPr sz="150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2294B36-D511-4E23-A768-EAFA149B5CC7}"/>
              </a:ext>
            </a:extLst>
          </p:cNvPr>
          <p:cNvSpPr/>
          <p:nvPr/>
        </p:nvSpPr>
        <p:spPr>
          <a:xfrm>
            <a:off x="1" y="1620838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5B42F6D-719A-45C6-BB57-84887368226C}"/>
              </a:ext>
            </a:extLst>
          </p:cNvPr>
          <p:cNvCxnSpPr/>
          <p:nvPr/>
        </p:nvCxnSpPr>
        <p:spPr bwMode="auto">
          <a:xfrm>
            <a:off x="-14291" y="1620838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3" name="Rectangle 55">
            <a:extLst>
              <a:ext uri="{FF2B5EF4-FFF2-40B4-BE49-F238E27FC236}">
                <a16:creationId xmlns:a16="http://schemas.microsoft.com/office/drawing/2014/main" id="{078B106A-3121-420B-B2D9-854FF204BD0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invGray">
          <a:xfrm>
            <a:off x="609600" y="1600200"/>
            <a:ext cx="11264901" cy="2057400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45556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2C404A3-49E3-6AE3-6316-79D1DE70A5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6133" y="244938"/>
            <a:ext cx="1681179" cy="896629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ACD6CB8-625C-44F5-9B90-77A60BCC4A2E}"/>
              </a:ext>
            </a:extLst>
          </p:cNvPr>
          <p:cNvCxnSpPr/>
          <p:nvPr/>
        </p:nvCxnSpPr>
        <p:spPr bwMode="auto">
          <a:xfrm>
            <a:off x="-14291" y="3662363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64255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77" y="1513047"/>
            <a:ext cx="10877529" cy="46506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853283E7-BE74-D4B6-292B-A5A8A9840722}"/>
              </a:ext>
            </a:extLst>
          </p:cNvPr>
          <p:cNvSpPr/>
          <p:nvPr userDrawn="1"/>
        </p:nvSpPr>
        <p:spPr bwMode="auto">
          <a:xfrm>
            <a:off x="0" y="6477000"/>
            <a:ext cx="12192000" cy="381000"/>
          </a:xfrm>
          <a:prstGeom prst="roundRect">
            <a:avLst/>
          </a:prstGeom>
          <a:solidFill>
            <a:schemeClr val="tx1"/>
          </a:solidFill>
          <a:ln w="0">
            <a:noFill/>
            <a:miter lim="800000"/>
            <a:headEnd/>
            <a:tailEnd/>
          </a:ln>
        </p:spPr>
        <p:txBody>
          <a:bodyPr rtlCol="0" anchor="b"/>
          <a:lstStyle/>
          <a:p>
            <a:pPr algn="ctr" eaLnBrk="1" hangingPunct="1">
              <a:spcBef>
                <a:spcPct val="35000"/>
              </a:spcBef>
              <a:spcAft>
                <a:spcPct val="25000"/>
              </a:spcAft>
              <a:buClr>
                <a:schemeClr val="folHlink"/>
              </a:buClr>
              <a:buNone/>
            </a:pPr>
            <a:endParaRPr lang="en-US" sz="1800" b="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844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+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77" y="1513047"/>
            <a:ext cx="10877529" cy="46506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6778578F-9F72-ED68-7A25-0792BA981AFD}"/>
              </a:ext>
            </a:extLst>
          </p:cNvPr>
          <p:cNvSpPr/>
          <p:nvPr userDrawn="1"/>
        </p:nvSpPr>
        <p:spPr bwMode="auto">
          <a:xfrm>
            <a:off x="0" y="6324600"/>
            <a:ext cx="12192000" cy="533400"/>
          </a:xfrm>
          <a:prstGeom prst="roundRect">
            <a:avLst/>
          </a:prstGeom>
          <a:solidFill>
            <a:schemeClr val="tx1"/>
          </a:solidFill>
          <a:ln w="0">
            <a:noFill/>
            <a:miter lim="800000"/>
            <a:headEnd/>
            <a:tailEnd/>
          </a:ln>
        </p:spPr>
        <p:txBody>
          <a:bodyPr rtlCol="0" anchor="b"/>
          <a:lstStyle/>
          <a:p>
            <a:pPr algn="ctr" eaLnBrk="1" hangingPunct="1">
              <a:spcBef>
                <a:spcPct val="35000"/>
              </a:spcBef>
              <a:spcAft>
                <a:spcPct val="25000"/>
              </a:spcAft>
              <a:buClr>
                <a:schemeClr val="folHlink"/>
              </a:buClr>
              <a:buNone/>
            </a:pPr>
            <a:endParaRPr lang="en-US" sz="1800" b="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DC1A9CE-2F79-85B0-B447-D6D0D7A6DFF9}"/>
              </a:ext>
            </a:extLst>
          </p:cNvPr>
          <p:cNvSpPr/>
          <p:nvPr userDrawn="1"/>
        </p:nvSpPr>
        <p:spPr bwMode="auto">
          <a:xfrm>
            <a:off x="0" y="0"/>
            <a:ext cx="12192000" cy="533400"/>
          </a:xfrm>
          <a:prstGeom prst="roundRect">
            <a:avLst/>
          </a:prstGeom>
          <a:solidFill>
            <a:schemeClr val="tx1"/>
          </a:solidFill>
          <a:ln w="0">
            <a:noFill/>
            <a:miter lim="800000"/>
            <a:headEnd/>
            <a:tailEnd/>
          </a:ln>
        </p:spPr>
        <p:txBody>
          <a:bodyPr rtlCol="0" anchor="b"/>
          <a:lstStyle/>
          <a:p>
            <a:pPr algn="ctr" eaLnBrk="1" hangingPunct="1">
              <a:spcBef>
                <a:spcPct val="35000"/>
              </a:spcBef>
              <a:spcAft>
                <a:spcPct val="25000"/>
              </a:spcAft>
              <a:buClr>
                <a:schemeClr val="folHlink"/>
              </a:buClr>
              <a:buNone/>
            </a:pPr>
            <a:endParaRPr lang="en-US" sz="1800" b="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92349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4352" y="330201"/>
            <a:ext cx="11244149" cy="5250792"/>
          </a:xfrm>
          <a:prstGeom prst="rect">
            <a:avLst/>
          </a:prstGeom>
        </p:spPr>
        <p:txBody>
          <a:bodyPr anchorCtr="1"/>
          <a:lstStyle>
            <a:lvl1pPr algn="ctr">
              <a:defRPr sz="3000" b="1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8F8BDA-1A03-445B-A76B-525DE8317C18}"/>
              </a:ext>
            </a:extLst>
          </p:cNvPr>
          <p:cNvSpPr/>
          <p:nvPr userDrawn="1"/>
        </p:nvSpPr>
        <p:spPr>
          <a:xfrm>
            <a:off x="1" y="6590270"/>
            <a:ext cx="12192000" cy="267732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FA01F1A-8AE6-48F9-95F4-73790D6CA686}"/>
              </a:ext>
            </a:extLst>
          </p:cNvPr>
          <p:cNvCxnSpPr/>
          <p:nvPr userDrawn="1"/>
        </p:nvCxnSpPr>
        <p:spPr>
          <a:xfrm>
            <a:off x="1" y="6589713"/>
            <a:ext cx="12192000" cy="0"/>
          </a:xfrm>
          <a:prstGeom prst="line">
            <a:avLst/>
          </a:prstGeom>
          <a:ln w="19050">
            <a:solidFill>
              <a:srgbClr val="F47D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92871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60" y="238127"/>
            <a:ext cx="1087244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9" cy="4678738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950"/>
            </a:lvl2pPr>
            <a:lvl3pPr>
              <a:defRPr sz="1800"/>
            </a:lvl3pPr>
            <a:lvl4pPr>
              <a:defRPr sz="1650"/>
            </a:lvl4pPr>
            <a:lvl5pPr>
              <a:defRPr sz="150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2633" y="1510730"/>
            <a:ext cx="5229571" cy="467946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950"/>
            </a:lvl2pPr>
            <a:lvl3pPr>
              <a:defRPr sz="1800"/>
            </a:lvl3pPr>
            <a:lvl4pPr>
              <a:defRPr sz="1650"/>
            </a:lvl4pPr>
            <a:lvl5pPr>
              <a:defRPr sz="150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613574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+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60" y="238127"/>
            <a:ext cx="1087244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9" cy="4678738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950"/>
            </a:lvl2pPr>
            <a:lvl3pPr>
              <a:defRPr sz="1800"/>
            </a:lvl3pPr>
            <a:lvl4pPr>
              <a:defRPr sz="1650"/>
            </a:lvl4pPr>
            <a:lvl5pPr>
              <a:defRPr sz="150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2633" y="1510730"/>
            <a:ext cx="5229571" cy="467946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950"/>
            </a:lvl2pPr>
            <a:lvl3pPr>
              <a:defRPr sz="1800"/>
            </a:lvl3pPr>
            <a:lvl4pPr>
              <a:defRPr sz="1650"/>
            </a:lvl4pPr>
            <a:lvl5pPr>
              <a:defRPr sz="150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641410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6252633" y="1510730"/>
            <a:ext cx="5229571" cy="4665746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50"/>
            </a:lvl3pPr>
            <a:lvl4pPr>
              <a:defRPr sz="150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9" cy="4678738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950"/>
            </a:lvl2pPr>
            <a:lvl3pPr>
              <a:defRPr sz="1800"/>
            </a:lvl3pPr>
            <a:lvl4pPr>
              <a:defRPr sz="1650"/>
            </a:lvl4pPr>
            <a:lvl5pPr>
              <a:defRPr sz="150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231863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Text and Chart+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6252633" y="1510730"/>
            <a:ext cx="5229571" cy="4665746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50"/>
            </a:lvl3pPr>
            <a:lvl4pPr>
              <a:defRPr sz="150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9" cy="4678738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950"/>
            </a:lvl2pPr>
            <a:lvl3pPr>
              <a:defRPr sz="1800"/>
            </a:lvl3pPr>
            <a:lvl4pPr>
              <a:defRPr sz="1650"/>
            </a:lvl4pPr>
            <a:lvl5pPr>
              <a:defRPr sz="150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FB0C27F-8158-D95C-0270-6C5A18C09C1F}"/>
              </a:ext>
            </a:extLst>
          </p:cNvPr>
          <p:cNvGrpSpPr/>
          <p:nvPr userDrawn="1"/>
        </p:nvGrpSpPr>
        <p:grpSpPr>
          <a:xfrm>
            <a:off x="8869473" y="6298817"/>
            <a:ext cx="2877113" cy="394353"/>
            <a:chOff x="8869472" y="6298815"/>
            <a:chExt cx="2877113" cy="39435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1715040-51BB-5EAD-7551-4E1CFE3430F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007173" y="6298815"/>
              <a:ext cx="739412" cy="394353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850B323-4A45-FF99-0514-1788CD0017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9472" y="6375841"/>
              <a:ext cx="1670650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Wingdings" panose="05000000000000000000" pitchFamily="2" charset="2"/>
                <a:buChar char="§"/>
                <a:defRPr sz="2800">
                  <a:solidFill>
                    <a:srgbClr val="FEFDDE"/>
                  </a:solidFill>
                  <a:latin typeface="Arial" panose="020B0604020202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600">
                  <a:solidFill>
                    <a:srgbClr val="FEFDDE"/>
                  </a:solidFill>
                  <a:latin typeface="Arial" panose="020B0604020202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400">
                  <a:solidFill>
                    <a:srgbClr val="FEFDDE"/>
                  </a:solidFill>
                  <a:latin typeface="Arial" panose="020B0604020202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200">
                  <a:solidFill>
                    <a:srgbClr val="FEFDDE"/>
                  </a:solidFill>
                  <a:latin typeface="Arial" panose="020B0604020202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45556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Slide credit: </a:t>
              </a:r>
              <a:r>
                <a:rPr kumimoji="0" lang="en-US" alt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45556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  <a:hlinkClick r:id="rId3"/>
                </a:rPr>
                <a:t>clinicaloptions.com</a:t>
              </a:r>
              <a:endParaRPr kumimoji="0" lang="en-US" altLang="en-US" sz="900" b="0" i="0" u="none" strike="noStrike" kern="1200" cap="none" spc="0" normalizeH="0" baseline="0" noProof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2282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6410BE-0F68-3526-3D27-6A1C6CFB5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4F71AB-947F-2847-EC80-BDC4BCC22E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6FC475-EF9F-DC1F-C062-080AF2D5F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DF30C-C3EA-6148-893E-B4642BE6B2F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850E66-4FC6-CE86-0563-CED3FD49B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D097AE-7BBD-ACB8-64B6-80BAF48AF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90F44-413F-0241-BE4F-ED8B3CB6B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104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61" y="238127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465172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+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61" y="238127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933631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75673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+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87948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484" y="239715"/>
            <a:ext cx="11244016" cy="1674813"/>
          </a:xfrm>
          <a:prstGeom prst="rect">
            <a:avLst/>
          </a:prstGeom>
        </p:spPr>
        <p:txBody>
          <a:bodyPr/>
          <a:lstStyle>
            <a:lvl1pPr algn="ctr">
              <a:defRPr sz="2925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609759" y="1895477"/>
            <a:ext cx="10872444" cy="26057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 b="1">
                <a:solidFill>
                  <a:schemeClr val="bg2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FB50470-EA3D-49B4-8F28-4C9C1E0D226A}"/>
              </a:ext>
            </a:extLst>
          </p:cNvPr>
          <p:cNvCxnSpPr/>
          <p:nvPr userDrawn="1"/>
        </p:nvCxnSpPr>
        <p:spPr bwMode="auto">
          <a:xfrm>
            <a:off x="-22230" y="4605619"/>
            <a:ext cx="12214231" cy="0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4" name="Content Placeholder 9">
            <a:extLst>
              <a:ext uri="{FF2B5EF4-FFF2-40B4-BE49-F238E27FC236}">
                <a16:creationId xmlns:a16="http://schemas.microsoft.com/office/drawing/2014/main" id="{DF9EACC2-568A-498C-8601-A87328BD11D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14351" y="4856676"/>
            <a:ext cx="11283951" cy="1155939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1800" b="1">
                <a:solidFill>
                  <a:srgbClr val="E1471D"/>
                </a:solidFill>
              </a:defRPr>
            </a:lvl1pPr>
            <a:lvl2pPr>
              <a:buFontTx/>
              <a:buNone/>
              <a:defRPr sz="1800"/>
            </a:lvl2pPr>
            <a:lvl3pPr>
              <a:buFontTx/>
              <a:buNone/>
              <a:defRPr sz="1800"/>
            </a:lvl3pPr>
            <a:lvl4pPr>
              <a:buFontTx/>
              <a:buNone/>
              <a:defRPr sz="1800"/>
            </a:lvl4pPr>
            <a:lvl5pPr>
              <a:buFontTx/>
              <a:buNone/>
              <a:defRPr sz="18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BBD1E00-A2D3-4202-961C-9DF3DF2683C9}"/>
              </a:ext>
            </a:extLst>
          </p:cNvPr>
          <p:cNvSpPr/>
          <p:nvPr userDrawn="1"/>
        </p:nvSpPr>
        <p:spPr>
          <a:xfrm>
            <a:off x="1" y="6590270"/>
            <a:ext cx="12192000" cy="267732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590A4E9-08A7-4826-8D90-46B546D1F341}"/>
              </a:ext>
            </a:extLst>
          </p:cNvPr>
          <p:cNvCxnSpPr/>
          <p:nvPr userDrawn="1"/>
        </p:nvCxnSpPr>
        <p:spPr>
          <a:xfrm>
            <a:off x="1" y="6589713"/>
            <a:ext cx="12192000" cy="0"/>
          </a:xfrm>
          <a:prstGeom prst="line">
            <a:avLst/>
          </a:prstGeom>
          <a:ln w="19050">
            <a:solidFill>
              <a:srgbClr val="F47D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37129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21160" y="0"/>
            <a:ext cx="6076951" cy="6858000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800"/>
          </a:p>
        </p:txBody>
      </p:sp>
      <p:pic>
        <p:nvPicPr>
          <p:cNvPr id="6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37" r="44241" b="20589"/>
          <a:stretch>
            <a:fillRect/>
          </a:stretch>
        </p:blipFill>
        <p:spPr bwMode="auto">
          <a:xfrm>
            <a:off x="-924984" y="0"/>
            <a:ext cx="698076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 userDrawn="1"/>
        </p:nvCxnSpPr>
        <p:spPr>
          <a:xfrm>
            <a:off x="2063780" y="1666875"/>
            <a:ext cx="1014518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5967" y="306388"/>
            <a:ext cx="3706284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1037" y="4119592"/>
            <a:ext cx="5488163" cy="452408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b="0" i="0" cap="none" spc="0" baseline="0">
                <a:solidFill>
                  <a:schemeClr val="bg1">
                    <a:lumMod val="1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2743201" y="1143000"/>
            <a:ext cx="5488163" cy="2941364"/>
          </a:xfrm>
          <a:prstGeom prst="rect">
            <a:avLst/>
          </a:prstGeom>
        </p:spPr>
        <p:txBody>
          <a:bodyPr lIns="274320" anchor="b">
            <a:normAutofit/>
          </a:bodyPr>
          <a:lstStyle>
            <a:lvl1pPr algn="l">
              <a:lnSpc>
                <a:spcPct val="100000"/>
              </a:lnSpc>
              <a:defRPr sz="4000" b="0" i="0" spc="-100" baseline="0">
                <a:solidFill>
                  <a:srgbClr val="800000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324540" y="4572000"/>
            <a:ext cx="5486400" cy="609600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tabLst/>
              <a:defRPr sz="2000">
                <a:solidFill>
                  <a:schemeClr val="bg1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-21166" y="6569220"/>
            <a:ext cx="12230100" cy="288925"/>
          </a:xfrm>
          <a:prstGeom prst="rect">
            <a:avLst/>
          </a:prstGeom>
          <a:solidFill>
            <a:srgbClr val="767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D6D6D0"/>
              </a:solidFill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81364" y="6556520"/>
            <a:ext cx="1208617" cy="301625"/>
          </a:xfrm>
          <a:prstGeom prst="rect">
            <a:avLst/>
          </a:prstGeom>
        </p:spPr>
        <p:txBody>
          <a:bodyPr lIns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5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fld id="{8E376C17-02CD-47F7-84D0-EC7C5B0DAEE1}" type="slidenum">
              <a:rPr lang="en-US">
                <a:solidFill>
                  <a:srgbClr val="D6D6D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D6D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55359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ord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511809" y="1902501"/>
            <a:ext cx="9575292" cy="3299085"/>
          </a:xfrm>
        </p:spPr>
        <p:txBody>
          <a:bodyPr anchor="t">
            <a:normAutofit/>
          </a:bodyPr>
          <a:lstStyle>
            <a:lvl1pPr marL="285750" indent="-285750">
              <a:lnSpc>
                <a:spcPct val="100000"/>
              </a:lnSpc>
              <a:buClrTx/>
              <a:buFont typeface="Wingdings" panose="05000000000000000000" pitchFamily="2" charset="2"/>
              <a:buChar char="§"/>
              <a:defRPr sz="3200" baseline="0"/>
            </a:lvl1pPr>
            <a:lvl2pPr marL="50292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81268" y="6556376"/>
            <a:ext cx="1208617" cy="301625"/>
          </a:xfrm>
          <a:prstGeom prst="rect">
            <a:avLst/>
          </a:prstGeom>
        </p:spPr>
        <p:txBody>
          <a:bodyPr lIns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5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fld id="{8E376C17-02CD-47F7-84D0-EC7C5B0DAEE1}" type="slidenum">
              <a:rPr lang="en-US">
                <a:solidFill>
                  <a:srgbClr val="D6D6D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D6D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1041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2"/>
            <a:ext cx="11323872" cy="78162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 for Disclaimer Text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43ED3-111B-4842-9D2D-918F903AB2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334982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/subtitle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 anchorCtr="0"/>
          <a:lstStyle>
            <a:lvl1pPr algn="l">
              <a:defRPr/>
            </a:lvl1pPr>
          </a:lstStyle>
          <a:p>
            <a:r>
              <a:rPr lang="en-US"/>
              <a:t>Click to edit slide title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193575" y="6625097"/>
            <a:ext cx="783869" cy="103875"/>
          </a:xfrm>
        </p:spPr>
        <p:txBody>
          <a:bodyPr wrap="none" lIns="0" tIns="0" rIns="0" bIns="0" anchor="b" anchorCtr="0">
            <a:spAutoFit/>
          </a:bodyPr>
          <a:lstStyle>
            <a:lvl1pPr marL="0" indent="0">
              <a:buNone/>
              <a:defRPr sz="750" baseline="0"/>
            </a:lvl1pPr>
          </a:lstStyle>
          <a:p>
            <a:pPr lvl="0"/>
            <a:r>
              <a:rPr lang="en-US"/>
              <a:t>Author et al, 2017.</a:t>
            </a:r>
          </a:p>
        </p:txBody>
      </p:sp>
      <p:sp>
        <p:nvSpPr>
          <p:cNvPr id="6" name="Rectangle 17">
            <a:extLst>
              <a:ext uri="{FF2B5EF4-FFF2-40B4-BE49-F238E27FC236}">
                <a16:creationId xmlns:a16="http://schemas.microsoft.com/office/drawing/2014/main" id="{3AA18D00-1C72-D84D-9631-D73F3B557115}"/>
              </a:ext>
            </a:extLst>
          </p:cNvPr>
          <p:cNvSpPr>
            <a:spLocks noGrp="1" noChangeArrowheads="1"/>
          </p:cNvSpPr>
          <p:nvPr>
            <p:ph idx="1" hasCustomPrompt="1"/>
          </p:nvPr>
        </p:nvSpPr>
        <p:spPr bwMode="auto">
          <a:xfrm>
            <a:off x="609600" y="1604929"/>
            <a:ext cx="10972800" cy="4373563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815" indent="-342815">
              <a:buSzPct val="100000"/>
              <a:buFontTx/>
              <a:buBlip>
                <a:blip r:embed="rId2"/>
              </a:buBlip>
              <a:defRPr/>
            </a:lvl1pPr>
            <a:lvl2pPr marL="647538" indent="-304724">
              <a:buSzPct val="100000"/>
              <a:buFontTx/>
              <a:buBlip>
                <a:blip r:embed="rId3"/>
              </a:buBlip>
              <a:defRPr/>
            </a:lvl2pPr>
            <a:lvl3pPr>
              <a:buSzPct val="90000"/>
              <a:defRPr/>
            </a:lvl3pPr>
            <a:lvl4pPr marL="1371257" indent="-258302">
              <a:buSzPct val="100000"/>
              <a:buFontTx/>
              <a:buBlip>
                <a:blip r:embed="rId4"/>
              </a:buBlip>
              <a:defRPr/>
            </a:lvl4pPr>
            <a:lvl5pPr>
              <a:buSzPct val="100000"/>
              <a:defRPr/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5785D92-8E9C-D24F-9ED8-194890326BA8}"/>
              </a:ext>
            </a:extLst>
          </p:cNvPr>
          <p:cNvCxnSpPr/>
          <p:nvPr/>
        </p:nvCxnSpPr>
        <p:spPr bwMode="auto">
          <a:xfrm>
            <a:off x="609600" y="887507"/>
            <a:ext cx="10972800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chemeClr val="bg1"/>
                </a:gs>
                <a:gs pos="49000">
                  <a:srgbClr val="C1D830"/>
                </a:gs>
                <a:gs pos="7000">
                  <a:schemeClr val="bg1"/>
                </a:gs>
                <a:gs pos="80000">
                  <a:srgbClr val="6C9F4D"/>
                </a:gs>
              </a:gsLst>
              <a:lin ang="10800000" scaled="1"/>
              <a:tileRect/>
            </a:gradFill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D53B7066-75CC-864A-9C64-40C84BC2DE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2013" y="869749"/>
            <a:ext cx="10974916" cy="482133"/>
          </a:xfrm>
        </p:spPr>
        <p:txBody>
          <a:bodyPr anchor="t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2099" baseline="0"/>
            </a:lvl1pPr>
          </a:lstStyle>
          <a:p>
            <a:pPr lvl="0"/>
            <a:r>
              <a:rPr lang="en-US"/>
              <a:t>Click to edit slide subtitle</a:t>
            </a:r>
          </a:p>
        </p:txBody>
      </p:sp>
    </p:spTree>
    <p:extLst>
      <p:ext uri="{BB962C8B-B14F-4D97-AF65-F5344CB8AC3E}">
        <p14:creationId xmlns:p14="http://schemas.microsoft.com/office/powerpoint/2010/main" val="2149512044"/>
      </p:ext>
    </p:extLst>
  </p:cSld>
  <p:clrMapOvr>
    <a:masterClrMapping/>
  </p:clrMapOvr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B47215-16D5-4E72-BB5C-B690CA30D2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2"/>
          </p:nvPr>
        </p:nvSpPr>
        <p:spPr>
          <a:xfrm>
            <a:off x="536449" y="1331386"/>
            <a:ext cx="10988803" cy="46545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02452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9C6AFA-3EBB-3D79-E30A-90F2B33F43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9FE374-7DC2-3CCB-6D72-6E49484617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6C1A24-956B-6675-EAD9-08F6F3BD8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DF30C-C3EA-6148-893E-B4642BE6B2F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816796-B4A3-E915-4073-EA6D3E6AA4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EBAFDE-0A27-5EBB-43A2-A348FD4CA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90F44-413F-0241-BE4F-ED8B3CB6B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83507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280C6F-9453-88CB-45A0-6CD83DA3A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3F5EB0-7634-4C1B-5DA6-2FD7DACFD3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8E26E3-7708-4C48-C6D4-6322539613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AAD13-ED98-46CF-9E84-DF4F9FF821AA}" type="datetimeFigureOut">
              <a:rPr lang="en-US" smtClean="0"/>
              <a:t>6/16/26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20C702-F90E-DC27-E477-41385087B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F99C84-E262-77CF-50CA-123E33886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755FE-37F8-475F-B993-E02DD55E4C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13325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F2CD82B-A6E9-314C-9E52-D9D7F6398A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351" y="0"/>
            <a:ext cx="121793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8931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16">
          <p15:clr>
            <a:srgbClr val="FBAE40"/>
          </p15:clr>
        </p15:guide>
        <p15:guide id="2" pos="2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57200" y="342900"/>
            <a:ext cx="9296400" cy="558800"/>
          </a:xfrm>
          <a:prstGeom prst="rect">
            <a:avLst/>
          </a:prstGeom>
        </p:spPr>
        <p:txBody>
          <a:bodyPr vert="horz" lIns="91430" tIns="45715" rIns="91430" bIns="45715"/>
          <a:lstStyle>
            <a:lvl1pPr marL="342865" indent="-342865" algn="l">
              <a:buNone/>
              <a:defRPr sz="3200">
                <a:solidFill>
                  <a:srgbClr val="8B00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8799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5EEE0-7397-4F29-A4B7-8F41F9443DF2}" type="datetimeFigureOut">
              <a:rPr lang="en-US" smtClean="0"/>
              <a:t>6/16/26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BBD6B-9D8C-4529-80FD-4FC5068875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78709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DBB9DB99-BA19-2240-B1C5-F34C44AFB7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79300" cy="6858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E80B7A37-0C17-0249-8820-D7C232223F25}"/>
              </a:ext>
            </a:extLst>
          </p:cNvPr>
          <p:cNvGrpSpPr/>
          <p:nvPr userDrawn="1"/>
        </p:nvGrpSpPr>
        <p:grpSpPr>
          <a:xfrm>
            <a:off x="1874258" y="5597046"/>
            <a:ext cx="8435045" cy="701280"/>
            <a:chOff x="1844998" y="5597046"/>
            <a:chExt cx="8435045" cy="70128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8CCBE2A-4B05-A44D-B3F3-FCF975D474CB}"/>
                </a:ext>
              </a:extLst>
            </p:cNvPr>
            <p:cNvGrpSpPr/>
            <p:nvPr userDrawn="1"/>
          </p:nvGrpSpPr>
          <p:grpSpPr>
            <a:xfrm>
              <a:off x="1844998" y="5597046"/>
              <a:ext cx="6374555" cy="701280"/>
              <a:chOff x="2007836" y="5615835"/>
              <a:chExt cx="6374555" cy="701280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4E637775-C921-0D4F-A86D-549E6C0DB621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52151" y="5643683"/>
                <a:ext cx="730240" cy="640331"/>
              </a:xfrm>
              <a:prstGeom prst="rect">
                <a:avLst/>
              </a:prstGeom>
            </p:spPr>
          </p:pic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AD9BBBE5-4B34-3A4A-B0E1-3E4F0D048896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4"/>
              <a:srcRect l="47553"/>
              <a:stretch/>
            </p:blipFill>
            <p:spPr>
              <a:xfrm>
                <a:off x="2007836" y="5615835"/>
                <a:ext cx="3118142" cy="676087"/>
              </a:xfrm>
              <a:prstGeom prst="rect">
                <a:avLst/>
              </a:prstGeom>
            </p:spPr>
          </p:pic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2BE6FBB5-5348-7247-8F62-8D8EE384DCED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55088" y="5664019"/>
                <a:ext cx="1467631" cy="653096"/>
              </a:xfrm>
              <a:prstGeom prst="rect">
                <a:avLst/>
              </a:prstGeom>
            </p:spPr>
          </p:pic>
        </p:grp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2BC15A3B-9D8F-0144-B9AA-4D240FBE15D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8658001" y="5615031"/>
              <a:ext cx="1622042" cy="640116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9F30DFA4-227B-4B4F-8C86-83D0B9D2A6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b="51323"/>
          <a:stretch/>
        </p:blipFill>
        <p:spPr>
          <a:xfrm>
            <a:off x="3430306" y="2169191"/>
            <a:ext cx="5513858" cy="1555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4574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2160">
          <p15:clr>
            <a:srgbClr val="FBAE40"/>
          </p15:clr>
        </p15:guide>
        <p15:guide id="3" pos="38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06024CE-307D-2C41-B2C2-6C42BA8DE8BA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53A9791-824D-EA40-8F38-002CF5DD49F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DD6C9E7-3A2B-264B-8FDD-5FE53A15EC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81" y="0"/>
            <a:ext cx="121793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B489C87-2199-2A42-AADE-42C8C9DB92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81" y="1763648"/>
            <a:ext cx="10251946" cy="11153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A5E3B78-0E15-A649-8F90-03851F0ECB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40"/>
          <a:stretch/>
        </p:blipFill>
        <p:spPr>
          <a:xfrm>
            <a:off x="625288" y="5759012"/>
            <a:ext cx="2194601" cy="592101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8C055083-D4E1-7F4B-9707-23A4AFEB2039}"/>
              </a:ext>
            </a:extLst>
          </p:cNvPr>
          <p:cNvGrpSpPr/>
          <p:nvPr userDrawn="1"/>
        </p:nvGrpSpPr>
        <p:grpSpPr>
          <a:xfrm>
            <a:off x="3095731" y="5597046"/>
            <a:ext cx="8435045" cy="701280"/>
            <a:chOff x="1844998" y="5597046"/>
            <a:chExt cx="8435045" cy="70128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9F782DF-B89B-E04D-A392-BBDB71AC39EF}"/>
                </a:ext>
              </a:extLst>
            </p:cNvPr>
            <p:cNvGrpSpPr/>
            <p:nvPr userDrawn="1"/>
          </p:nvGrpSpPr>
          <p:grpSpPr>
            <a:xfrm>
              <a:off x="1844998" y="5597046"/>
              <a:ext cx="6374555" cy="701280"/>
              <a:chOff x="2007836" y="5615835"/>
              <a:chExt cx="6374555" cy="701280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20212E0C-9C55-A245-B29A-D4E02CD3E8C2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52151" y="5643683"/>
                <a:ext cx="730240" cy="640331"/>
              </a:xfrm>
              <a:prstGeom prst="rect">
                <a:avLst/>
              </a:prstGeom>
            </p:spPr>
          </p:pic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E8033844-ED12-6045-813E-C82E7C3137C6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6"/>
              <a:srcRect l="47553"/>
              <a:stretch/>
            </p:blipFill>
            <p:spPr>
              <a:xfrm>
                <a:off x="2007836" y="5615835"/>
                <a:ext cx="3118142" cy="676087"/>
              </a:xfrm>
              <a:prstGeom prst="rect">
                <a:avLst/>
              </a:prstGeom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9AD4EC9C-54FF-8641-B186-90C1B7E4A119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55088" y="5664019"/>
                <a:ext cx="1467631" cy="653096"/>
              </a:xfrm>
              <a:prstGeom prst="rect">
                <a:avLst/>
              </a:prstGeom>
            </p:spPr>
          </p:pic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2BCB528F-3E65-CB4B-AEF0-DA01AE0D41B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/>
            <a:stretch>
              <a:fillRect/>
            </a:stretch>
          </p:blipFill>
          <p:spPr>
            <a:xfrm>
              <a:off x="8658001" y="5615031"/>
              <a:ext cx="1622042" cy="640116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71500" y="1762698"/>
            <a:ext cx="8898786" cy="1116303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algn="l">
              <a:defRPr sz="4000" b="0"/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21" name="Freeform 20"/>
          <p:cNvSpPr/>
          <p:nvPr userDrawn="1"/>
        </p:nvSpPr>
        <p:spPr>
          <a:xfrm flipH="1" flipV="1">
            <a:off x="3329488" y="3105916"/>
            <a:ext cx="8862512" cy="1439348"/>
          </a:xfrm>
          <a:custGeom>
            <a:avLst/>
            <a:gdLst>
              <a:gd name="connsiteX0" fmla="*/ 0 w 3790554"/>
              <a:gd name="connsiteY0" fmla="*/ 0 h 369016"/>
              <a:gd name="connsiteX1" fmla="*/ 3532785 w 3790554"/>
              <a:gd name="connsiteY1" fmla="*/ 0 h 369016"/>
              <a:gd name="connsiteX2" fmla="*/ 3790554 w 3790554"/>
              <a:gd name="connsiteY2" fmla="*/ 369016 h 369016"/>
              <a:gd name="connsiteX3" fmla="*/ 0 w 3790554"/>
              <a:gd name="connsiteY3" fmla="*/ 366303 h 369016"/>
              <a:gd name="connsiteX4" fmla="*/ 0 w 3790554"/>
              <a:gd name="connsiteY4" fmla="*/ 0 h 369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90554" h="369016">
                <a:moveTo>
                  <a:pt x="0" y="0"/>
                </a:moveTo>
                <a:lnTo>
                  <a:pt x="3532785" y="0"/>
                </a:lnTo>
                <a:lnTo>
                  <a:pt x="3790554" y="369016"/>
                </a:lnTo>
                <a:lnTo>
                  <a:pt x="0" y="366303"/>
                </a:lnTo>
                <a:lnTo>
                  <a:pt x="0" y="0"/>
                </a:lnTo>
                <a:close/>
              </a:path>
            </a:pathLst>
          </a:custGeom>
          <a:solidFill>
            <a:srgbClr val="0066B3"/>
          </a:solidFill>
          <a:ln>
            <a:solidFill>
              <a:srgbClr val="006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35449" y="3105916"/>
            <a:ext cx="7589681" cy="143934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2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</a:p>
          <a:p>
            <a:r>
              <a:rPr lang="en-US" dirty="0"/>
              <a:t>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738113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06024CE-307D-2C41-B2C2-6C42BA8DE8BA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53A9791-824D-EA40-8F38-002CF5DD49F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DD6C9E7-3A2B-264B-8FDD-5FE53A15EC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700" y="-14616"/>
            <a:ext cx="12179300" cy="6858000"/>
          </a:xfrm>
          <a:prstGeom prst="rect">
            <a:avLst/>
          </a:prstGeom>
        </p:spPr>
      </p:pic>
      <p:sp>
        <p:nvSpPr>
          <p:cNvPr id="12" name="Freeform 11"/>
          <p:cNvSpPr/>
          <p:nvPr userDrawn="1"/>
        </p:nvSpPr>
        <p:spPr>
          <a:xfrm flipH="1" flipV="1">
            <a:off x="3212576" y="2694710"/>
            <a:ext cx="8979423" cy="1439348"/>
          </a:xfrm>
          <a:custGeom>
            <a:avLst/>
            <a:gdLst>
              <a:gd name="connsiteX0" fmla="*/ 0 w 3790554"/>
              <a:gd name="connsiteY0" fmla="*/ 0 h 369016"/>
              <a:gd name="connsiteX1" fmla="*/ 3532785 w 3790554"/>
              <a:gd name="connsiteY1" fmla="*/ 0 h 369016"/>
              <a:gd name="connsiteX2" fmla="*/ 3790554 w 3790554"/>
              <a:gd name="connsiteY2" fmla="*/ 369016 h 369016"/>
              <a:gd name="connsiteX3" fmla="*/ 0 w 3790554"/>
              <a:gd name="connsiteY3" fmla="*/ 366303 h 369016"/>
              <a:gd name="connsiteX4" fmla="*/ 0 w 3790554"/>
              <a:gd name="connsiteY4" fmla="*/ 0 h 369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90554" h="369016">
                <a:moveTo>
                  <a:pt x="0" y="0"/>
                </a:moveTo>
                <a:lnTo>
                  <a:pt x="3532785" y="0"/>
                </a:lnTo>
                <a:lnTo>
                  <a:pt x="3790554" y="369016"/>
                </a:lnTo>
                <a:lnTo>
                  <a:pt x="0" y="366303"/>
                </a:lnTo>
                <a:lnTo>
                  <a:pt x="0" y="0"/>
                </a:lnTo>
                <a:close/>
              </a:path>
            </a:pathLst>
          </a:custGeom>
          <a:solidFill>
            <a:srgbClr val="0066B3"/>
          </a:solidFill>
          <a:ln>
            <a:solidFill>
              <a:srgbClr val="006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407877" y="2707127"/>
            <a:ext cx="7589681" cy="143934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3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0626520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E30CA5FC-B696-2146-A04D-B4B866E6D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550475"/>
            <a:ext cx="9144873" cy="835922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800" spc="1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66E6B90-C90B-AC44-9422-CAECA3ED0A6B}"/>
              </a:ext>
            </a:extLst>
          </p:cNvPr>
          <p:cNvSpPr/>
          <p:nvPr userDrawn="1"/>
        </p:nvSpPr>
        <p:spPr>
          <a:xfrm>
            <a:off x="10033830" y="362465"/>
            <a:ext cx="2158169" cy="64955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5E8462-02A7-1345-9DEC-CC66B3067D8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71500" y="1714499"/>
            <a:ext cx="9144873" cy="44624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>
              <a:buNone/>
              <a:defRPr sz="2400"/>
            </a:lvl1pPr>
            <a:lvl2pPr marL="685800" indent="-228600">
              <a:buFont typeface="Monaco" pitchFamily="2" charset="77"/>
              <a:buChar char="⎼"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653E720-9DEA-114A-B92C-8D956F6EA511}"/>
              </a:ext>
            </a:extLst>
          </p:cNvPr>
          <p:cNvCxnSpPr>
            <a:cxnSpLocks/>
          </p:cNvCxnSpPr>
          <p:nvPr userDrawn="1"/>
        </p:nvCxnSpPr>
        <p:spPr>
          <a:xfrm>
            <a:off x="571500" y="1386398"/>
            <a:ext cx="91448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2551D2-C1B5-A842-8F8C-8F2BBB12508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44721" y="489216"/>
            <a:ext cx="1933853" cy="89718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FF5F6EB-51D1-E641-BD08-1DB996C01D37}"/>
              </a:ext>
            </a:extLst>
          </p:cNvPr>
          <p:cNvCxnSpPr>
            <a:cxnSpLocks/>
          </p:cNvCxnSpPr>
          <p:nvPr userDrawn="1"/>
        </p:nvCxnSpPr>
        <p:spPr>
          <a:xfrm>
            <a:off x="10243556" y="1386397"/>
            <a:ext cx="17373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46EE28B2-F5FF-8B44-973F-E887CE2863EC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10244722" y="1714499"/>
            <a:ext cx="1933852" cy="446246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71450" indent="-171450">
              <a:buClr>
                <a:schemeClr val="accent1"/>
              </a:buClr>
              <a:buFont typeface="Wingdings" pitchFamily="2" charset="2"/>
              <a:buChar char="§"/>
              <a:defRPr sz="1100"/>
            </a:lvl1pPr>
            <a:lvl2pPr marL="457200" indent="0">
              <a:buFontTx/>
              <a:buNone/>
              <a:defRPr sz="1000"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417933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E30CA5FC-B696-2146-A04D-B4B866E6D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550475"/>
            <a:ext cx="9144873" cy="835922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800" spc="1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66E6B90-C90B-AC44-9422-CAECA3ED0A6B}"/>
              </a:ext>
            </a:extLst>
          </p:cNvPr>
          <p:cNvSpPr/>
          <p:nvPr userDrawn="1"/>
        </p:nvSpPr>
        <p:spPr>
          <a:xfrm>
            <a:off x="10033830" y="362465"/>
            <a:ext cx="2158169" cy="64955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5E8462-02A7-1345-9DEC-CC66B3067D8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71500" y="1714499"/>
            <a:ext cx="9144873" cy="44624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>
              <a:buNone/>
              <a:defRPr sz="2400"/>
            </a:lvl1pPr>
            <a:lvl2pPr marL="685800" indent="-228600">
              <a:buFont typeface="Monaco" pitchFamily="2" charset="77"/>
              <a:buChar char="⎼"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653E720-9DEA-114A-B92C-8D956F6EA511}"/>
              </a:ext>
            </a:extLst>
          </p:cNvPr>
          <p:cNvCxnSpPr>
            <a:cxnSpLocks/>
          </p:cNvCxnSpPr>
          <p:nvPr userDrawn="1"/>
        </p:nvCxnSpPr>
        <p:spPr>
          <a:xfrm>
            <a:off x="571500" y="1386398"/>
            <a:ext cx="91448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38852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7B5E8462-02A7-1345-9DEC-CC66B3067D8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71500" y="1714500"/>
            <a:ext cx="11010900" cy="44624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>
              <a:buNone/>
              <a:defRPr sz="2400"/>
            </a:lvl1pPr>
            <a:lvl2pPr marL="685800" indent="-228600">
              <a:buFont typeface="Monaco" pitchFamily="2" charset="77"/>
              <a:buChar char="⎼"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30CA5FC-B696-2146-A04D-B4B866E6D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550475"/>
            <a:ext cx="11010900" cy="835922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800" spc="1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653E720-9DEA-114A-B92C-8D956F6EA511}"/>
              </a:ext>
            </a:extLst>
          </p:cNvPr>
          <p:cNvCxnSpPr>
            <a:cxnSpLocks/>
          </p:cNvCxnSpPr>
          <p:nvPr userDrawn="1"/>
        </p:nvCxnSpPr>
        <p:spPr>
          <a:xfrm>
            <a:off x="571500" y="1386398"/>
            <a:ext cx="110109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7358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52F84-9500-A602-421F-C35621A63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009E44-8419-7C63-F851-0D800B9AEA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E7448D-DB8A-42D8-D080-CC72A50169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DFFAC5-A30A-49E0-C176-0A9FCC177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DF30C-C3EA-6148-893E-B4642BE6B2F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8B90FC-DF78-DAEF-5B85-331423896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11B6F7-48A6-12E8-6F0E-04D0BABAE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90F44-413F-0241-BE4F-ED8B3CB6B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43649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5D567B20-0188-124A-872D-710B4832B1AB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571500" y="1451707"/>
            <a:ext cx="11010900" cy="301256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sub-title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5E8462-02A7-1345-9DEC-CC66B3067D86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571500" y="2116183"/>
            <a:ext cx="11010900" cy="406077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>
              <a:buNone/>
              <a:defRPr sz="2400"/>
            </a:lvl1pPr>
            <a:lvl2pPr marL="685800" indent="-228600">
              <a:buFont typeface="Monaco" pitchFamily="2" charset="77"/>
              <a:buChar char="⎼"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30CA5FC-B696-2146-A04D-B4B866E6D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550475"/>
            <a:ext cx="11010900" cy="835922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800" spc="1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653E720-9DEA-114A-B92C-8D956F6EA511}"/>
              </a:ext>
            </a:extLst>
          </p:cNvPr>
          <p:cNvCxnSpPr>
            <a:cxnSpLocks/>
          </p:cNvCxnSpPr>
          <p:nvPr userDrawn="1"/>
        </p:nvCxnSpPr>
        <p:spPr>
          <a:xfrm>
            <a:off x="571500" y="1386398"/>
            <a:ext cx="110109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086746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E30CA5FC-B696-2146-A04D-B4B866E6D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550475"/>
            <a:ext cx="11010900" cy="835922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800" spc="1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1639772"/>
            <a:ext cx="5426075" cy="301256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2400" b="1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0" y="2129013"/>
            <a:ext cx="5426075" cy="4062781"/>
          </a:xfrm>
          <a:prstGeom prst="rect">
            <a:avLst/>
          </a:prstGeom>
        </p:spPr>
        <p:txBody>
          <a:bodyPr lIns="0" tIns="0" rIns="0" bIns="0"/>
          <a:lstStyle>
            <a:lvl1pPr marL="233363" indent="-233363">
              <a:tabLst/>
              <a:defRPr sz="2400"/>
            </a:lvl1pPr>
            <a:lvl2pPr marL="685800" indent="-285750">
              <a:buFont typeface="Monaco" pitchFamily="2" charset="77"/>
              <a:buChar char="⎼"/>
              <a:tabLst/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39772"/>
            <a:ext cx="5410200" cy="301256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FF4ADF2C-15A5-0D46-A269-FEE669950A7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172200" y="2129014"/>
            <a:ext cx="5426075" cy="4062780"/>
          </a:xfrm>
          <a:prstGeom prst="rect">
            <a:avLst/>
          </a:prstGeom>
        </p:spPr>
        <p:txBody>
          <a:bodyPr lIns="0" tIns="0" rIns="0" bIns="0"/>
          <a:lstStyle>
            <a:lvl1pPr marL="233363" indent="-233363">
              <a:tabLst/>
              <a:defRPr sz="2400"/>
            </a:lvl1pPr>
            <a:lvl2pPr marL="685800" indent="-285750">
              <a:buFont typeface="Monaco" pitchFamily="2" charset="77"/>
              <a:buChar char="⎼"/>
              <a:tabLst/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653E720-9DEA-114A-B92C-8D956F6EA511}"/>
              </a:ext>
            </a:extLst>
          </p:cNvPr>
          <p:cNvCxnSpPr>
            <a:cxnSpLocks/>
          </p:cNvCxnSpPr>
          <p:nvPr userDrawn="1"/>
        </p:nvCxnSpPr>
        <p:spPr>
          <a:xfrm>
            <a:off x="571500" y="1386398"/>
            <a:ext cx="110109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283145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E30CA5FC-B696-2146-A04D-B4B866E6D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550475"/>
            <a:ext cx="11010900" cy="835922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800" spc="1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653E720-9DEA-114A-B92C-8D956F6EA511}"/>
              </a:ext>
            </a:extLst>
          </p:cNvPr>
          <p:cNvCxnSpPr>
            <a:cxnSpLocks/>
          </p:cNvCxnSpPr>
          <p:nvPr userDrawn="1"/>
        </p:nvCxnSpPr>
        <p:spPr>
          <a:xfrm>
            <a:off x="571500" y="1386398"/>
            <a:ext cx="110109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577117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781507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tIns="0" b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5556" y="1598706"/>
            <a:ext cx="10141901" cy="497323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 sz="2000">
                <a:latin typeface="Arial"/>
                <a:cs typeface="Arial"/>
              </a:defRPr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3644579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1CB715-DDCC-184D-B2D7-D091E6602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452487"/>
            <a:ext cx="11271379" cy="102752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AA7DF43C-EEAC-8B48-9F09-B28110E00C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6072577"/>
            <a:ext cx="7011635" cy="693983"/>
          </a:xfrm>
        </p:spPr>
        <p:txBody>
          <a:bodyPr anchor="b"/>
          <a:lstStyle>
            <a:lvl1pPr marL="0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>
              <a:buNone/>
              <a:defRPr sz="1000"/>
            </a:lvl2pPr>
            <a:lvl3pPr>
              <a:buNone/>
              <a:defRPr sz="10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23EA7C18-7122-E14B-96FF-806FACDA86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8800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6"/>
                </a:solidFill>
              </a:defRPr>
            </a:lvl1pPr>
          </a:lstStyle>
          <a:p>
            <a:fld id="{89699DCE-0938-FA42-88C1-4B89CF8D84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229481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Template_16-9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6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53777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numero diapositiva 5"/>
          <p:cNvSpPr>
            <a:spLocks noGrp="1"/>
          </p:cNvSpPr>
          <p:nvPr>
            <p:ph type="sldNum" sz="quarter" idx="10"/>
          </p:nvPr>
        </p:nvSpPr>
        <p:spPr>
          <a:xfrm>
            <a:off x="11218334" y="6605590"/>
            <a:ext cx="575733" cy="144463"/>
          </a:xfrm>
        </p:spPr>
        <p:txBody>
          <a:bodyPr/>
          <a:lstStyle>
            <a:lvl1pPr algn="l">
              <a:defRPr/>
            </a:lvl1pPr>
          </a:lstStyle>
          <a:p>
            <a:fld id="{23315EC7-D093-454B-9E23-1A102AF74474}" type="slidenum">
              <a:rPr lang="it-IT"/>
              <a:pPr/>
              <a:t>‹#›</a:t>
            </a:fld>
            <a:endParaRPr lang="it-IT" dirty="0"/>
          </a:p>
        </p:txBody>
      </p:sp>
      <p:pic>
        <p:nvPicPr>
          <p:cNvPr id="2" name="Immagine 1" descr="Template_16-9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6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33388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numero diapositiva 5"/>
          <p:cNvSpPr>
            <a:spLocks noGrp="1"/>
          </p:cNvSpPr>
          <p:nvPr>
            <p:ph type="sldNum" sz="quarter" idx="10"/>
          </p:nvPr>
        </p:nvSpPr>
        <p:spPr>
          <a:xfrm>
            <a:off x="11218334" y="6605590"/>
            <a:ext cx="575733" cy="144463"/>
          </a:xfrm>
        </p:spPr>
        <p:txBody>
          <a:bodyPr/>
          <a:lstStyle>
            <a:lvl1pPr algn="l">
              <a:defRPr/>
            </a:lvl1pPr>
          </a:lstStyle>
          <a:p>
            <a:fld id="{23315EC7-D093-454B-9E23-1A102AF74474}" type="slidenum">
              <a:rPr lang="it-IT"/>
              <a:pPr/>
              <a:t>‹#›</a:t>
            </a:fld>
            <a:endParaRPr lang="it-IT" dirty="0"/>
          </a:p>
        </p:txBody>
      </p:sp>
      <p:pic>
        <p:nvPicPr>
          <p:cNvPr id="3" name="Immagine 2" descr="Template_16-9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6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3009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vegetable&#10;&#10;Description automatically generated">
            <a:extLst>
              <a:ext uri="{FF2B5EF4-FFF2-40B4-BE49-F238E27FC236}">
                <a16:creationId xmlns:a16="http://schemas.microsoft.com/office/drawing/2014/main" id="{62DDE350-84F4-3E7A-5F62-EEF64C5316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2825" y="3667130"/>
            <a:ext cx="6096000" cy="3209925"/>
          </a:xfrm>
          <a:prstGeom prst="rect">
            <a:avLst/>
          </a:prstGeom>
        </p:spPr>
      </p:pic>
      <p:sp>
        <p:nvSpPr>
          <p:cNvPr id="10" name="Rectangle 54"/>
          <p:cNvSpPr>
            <a:spLocks noGrp="1" noChangeArrowheads="1"/>
          </p:cNvSpPr>
          <p:nvPr>
            <p:ph type="subTitle" idx="1"/>
          </p:nvPr>
        </p:nvSpPr>
        <p:spPr>
          <a:xfrm>
            <a:off x="609600" y="4041652"/>
            <a:ext cx="5181600" cy="1120775"/>
          </a:xfrm>
        </p:spPr>
        <p:txBody>
          <a:bodyPr/>
          <a:lstStyle>
            <a:lvl1pPr marL="0" indent="0">
              <a:lnSpc>
                <a:spcPct val="100000"/>
              </a:lnSpc>
              <a:buFont typeface="Wingdings" pitchFamily="2" charset="2"/>
              <a:buNone/>
              <a:defRPr sz="150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2294B36-D511-4E23-A768-EAFA149B5CC7}"/>
              </a:ext>
            </a:extLst>
          </p:cNvPr>
          <p:cNvSpPr/>
          <p:nvPr/>
        </p:nvSpPr>
        <p:spPr>
          <a:xfrm>
            <a:off x="1" y="1620837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5B42F6D-719A-45C6-BB57-84887368226C}"/>
              </a:ext>
            </a:extLst>
          </p:cNvPr>
          <p:cNvCxnSpPr/>
          <p:nvPr/>
        </p:nvCxnSpPr>
        <p:spPr bwMode="auto">
          <a:xfrm>
            <a:off x="-14291" y="1620839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ACD6CB8-625C-44F5-9B90-77A60BCC4A2E}"/>
              </a:ext>
            </a:extLst>
          </p:cNvPr>
          <p:cNvCxnSpPr/>
          <p:nvPr/>
        </p:nvCxnSpPr>
        <p:spPr bwMode="auto">
          <a:xfrm>
            <a:off x="-14291" y="3662363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3" name="Rectangle 55">
            <a:extLst>
              <a:ext uri="{FF2B5EF4-FFF2-40B4-BE49-F238E27FC236}">
                <a16:creationId xmlns:a16="http://schemas.microsoft.com/office/drawing/2014/main" id="{078B106A-3121-420B-B2D9-854FF204BD0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invGray">
          <a:xfrm>
            <a:off x="609600" y="1600200"/>
            <a:ext cx="11264901" cy="2057400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45556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6C33664-ACD6-44A3-95A5-32325CBC9685}"/>
              </a:ext>
            </a:extLst>
          </p:cNvPr>
          <p:cNvSpPr/>
          <p:nvPr userDrawn="1"/>
        </p:nvSpPr>
        <p:spPr>
          <a:xfrm>
            <a:off x="1" y="1620837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EECCBFD-9ED3-4167-961B-65218739F1A5}"/>
              </a:ext>
            </a:extLst>
          </p:cNvPr>
          <p:cNvCxnSpPr/>
          <p:nvPr userDrawn="1"/>
        </p:nvCxnSpPr>
        <p:spPr bwMode="auto">
          <a:xfrm>
            <a:off x="-14291" y="1620839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95A2832-7EB2-44CE-B43D-FCA9D107E325}"/>
              </a:ext>
            </a:extLst>
          </p:cNvPr>
          <p:cNvCxnSpPr/>
          <p:nvPr userDrawn="1"/>
        </p:nvCxnSpPr>
        <p:spPr bwMode="auto">
          <a:xfrm>
            <a:off x="-14291" y="3662363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D2C404A3-49E3-6AE3-6316-79D1DE70A5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345" y="239714"/>
            <a:ext cx="2020824" cy="69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3020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512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4A4988-630F-ED3E-7A6A-7B499921D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CD220A-12E0-2A49-25A5-0392C9E0F1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8E583A-05D2-CDC3-34EC-8836EF48B2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DC836C-E28E-285B-C45B-A75AAB6CED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E586EED-9621-C6A6-CB73-C8BB5832E5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80F65DD-82B2-7F91-3C14-47D3D44DF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DF30C-C3EA-6148-893E-B4642BE6B2F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F3E61B0-E186-9891-38DD-873FDFA3C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BE08B8F-72B9-0208-C26D-F5407A058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90F44-413F-0241-BE4F-ED8B3CB6B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14409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31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78" y="1513047"/>
            <a:ext cx="10877529" cy="46506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2762708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+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31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78" y="1513047"/>
            <a:ext cx="10877529" cy="46506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3742994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4352" y="330201"/>
            <a:ext cx="11244149" cy="5250792"/>
          </a:xfrm>
          <a:prstGeom prst="rect">
            <a:avLst/>
          </a:prstGeom>
        </p:spPr>
        <p:txBody>
          <a:bodyPr anchorCtr="1"/>
          <a:lstStyle>
            <a:lvl1pPr algn="ctr">
              <a:defRPr sz="3000" b="1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8F8BDA-1A03-445B-A76B-525DE8317C18}"/>
              </a:ext>
            </a:extLst>
          </p:cNvPr>
          <p:cNvSpPr/>
          <p:nvPr userDrawn="1"/>
        </p:nvSpPr>
        <p:spPr>
          <a:xfrm>
            <a:off x="1" y="6590271"/>
            <a:ext cx="12192000" cy="267732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FA01F1A-8AE6-48F9-95F4-73790D6CA686}"/>
              </a:ext>
            </a:extLst>
          </p:cNvPr>
          <p:cNvCxnSpPr/>
          <p:nvPr userDrawn="1"/>
        </p:nvCxnSpPr>
        <p:spPr>
          <a:xfrm>
            <a:off x="1" y="6589713"/>
            <a:ext cx="12192000" cy="0"/>
          </a:xfrm>
          <a:prstGeom prst="line">
            <a:avLst/>
          </a:prstGeom>
          <a:ln w="19050">
            <a:solidFill>
              <a:srgbClr val="F47D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930717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60" y="238131"/>
            <a:ext cx="1087244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9" cy="4678739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950"/>
            </a:lvl2pPr>
            <a:lvl3pPr>
              <a:defRPr sz="1800"/>
            </a:lvl3pPr>
            <a:lvl4pPr>
              <a:defRPr sz="1650"/>
            </a:lvl4pPr>
            <a:lvl5pPr>
              <a:defRPr sz="150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2633" y="1510732"/>
            <a:ext cx="5229571" cy="4679463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950"/>
            </a:lvl2pPr>
            <a:lvl3pPr>
              <a:defRPr sz="1800"/>
            </a:lvl3pPr>
            <a:lvl4pPr>
              <a:defRPr sz="1650"/>
            </a:lvl4pPr>
            <a:lvl5pPr>
              <a:defRPr sz="150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054088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+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60" y="238131"/>
            <a:ext cx="1087244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9" cy="4678739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950"/>
            </a:lvl2pPr>
            <a:lvl3pPr>
              <a:defRPr sz="1800"/>
            </a:lvl3pPr>
            <a:lvl4pPr>
              <a:defRPr sz="1650"/>
            </a:lvl4pPr>
            <a:lvl5pPr>
              <a:defRPr sz="150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2633" y="1510732"/>
            <a:ext cx="5229571" cy="4679463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950"/>
            </a:lvl2pPr>
            <a:lvl3pPr>
              <a:defRPr sz="1800"/>
            </a:lvl3pPr>
            <a:lvl4pPr>
              <a:defRPr sz="1650"/>
            </a:lvl4pPr>
            <a:lvl5pPr>
              <a:defRPr sz="150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7656628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6252633" y="1510731"/>
            <a:ext cx="5229571" cy="4665747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50"/>
            </a:lvl3pPr>
            <a:lvl4pPr>
              <a:defRPr sz="150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759" y="238131"/>
            <a:ext cx="10872444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9" cy="4678739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950"/>
            </a:lvl2pPr>
            <a:lvl3pPr>
              <a:defRPr sz="1800"/>
            </a:lvl3pPr>
            <a:lvl4pPr>
              <a:defRPr sz="1650"/>
            </a:lvl4pPr>
            <a:lvl5pPr>
              <a:defRPr sz="150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6068451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Text and Chart+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6252633" y="1510731"/>
            <a:ext cx="5229571" cy="4665747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50"/>
            </a:lvl3pPr>
            <a:lvl4pPr>
              <a:defRPr sz="150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759" y="238131"/>
            <a:ext cx="10872444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9" cy="4678739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950"/>
            </a:lvl2pPr>
            <a:lvl3pPr>
              <a:defRPr sz="1800"/>
            </a:lvl3pPr>
            <a:lvl4pPr>
              <a:defRPr sz="1650"/>
            </a:lvl4pPr>
            <a:lvl5pPr>
              <a:defRPr sz="150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5806656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62" y="238131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7A1008-95A4-F69D-37E3-26CDAABE5F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4800" y="6053637"/>
            <a:ext cx="2071627" cy="760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69621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+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62" y="238131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6A6EA6-BABA-8712-3415-B948C2EB7F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4800" y="6053637"/>
            <a:ext cx="2071627" cy="760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70236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0A4599D-1FBA-7119-A849-BB79B5D245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4800" y="6053637"/>
            <a:ext cx="2071627" cy="760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475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07408-D6D5-CC11-747E-A2F8A2252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EBACEB-797E-FD98-E65C-BBBCDBB45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DF30C-C3EA-6148-893E-B4642BE6B2F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01FB1A-834F-2A17-984F-70D9D14DB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EAE4E8-9333-7B11-1C3B-AC85B8845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90F44-413F-0241-BE4F-ED8B3CB6B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9415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+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2428CAE-10D3-D47D-FE62-5214A246D4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4800" y="6053637"/>
            <a:ext cx="2071627" cy="760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32992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3DD1DBC1-47DC-4810-B88C-6E04405379E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4667" y="5556669"/>
            <a:ext cx="3154680" cy="10924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484" y="239716"/>
            <a:ext cx="11244016" cy="1674813"/>
          </a:xfrm>
          <a:prstGeom prst="rect">
            <a:avLst/>
          </a:prstGeom>
        </p:spPr>
        <p:txBody>
          <a:bodyPr/>
          <a:lstStyle>
            <a:lvl1pPr algn="ctr">
              <a:defRPr sz="2925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609759" y="1895480"/>
            <a:ext cx="10872444" cy="26057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 b="1">
                <a:solidFill>
                  <a:schemeClr val="bg2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FB50470-EA3D-49B4-8F28-4C9C1E0D226A}"/>
              </a:ext>
            </a:extLst>
          </p:cNvPr>
          <p:cNvCxnSpPr/>
          <p:nvPr userDrawn="1"/>
        </p:nvCxnSpPr>
        <p:spPr bwMode="auto">
          <a:xfrm>
            <a:off x="-22229" y="4605619"/>
            <a:ext cx="12214231" cy="0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4" name="Content Placeholder 9">
            <a:extLst>
              <a:ext uri="{FF2B5EF4-FFF2-40B4-BE49-F238E27FC236}">
                <a16:creationId xmlns:a16="http://schemas.microsoft.com/office/drawing/2014/main" id="{DF9EACC2-568A-498C-8601-A87328BD11D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14353" y="4856677"/>
            <a:ext cx="11283951" cy="1155939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1800" b="1">
                <a:solidFill>
                  <a:srgbClr val="E1471D"/>
                </a:solidFill>
              </a:defRPr>
            </a:lvl1pPr>
            <a:lvl2pPr>
              <a:buFontTx/>
              <a:buNone/>
              <a:defRPr sz="1800"/>
            </a:lvl2pPr>
            <a:lvl3pPr>
              <a:buFontTx/>
              <a:buNone/>
              <a:defRPr sz="1800"/>
            </a:lvl3pPr>
            <a:lvl4pPr>
              <a:buFontTx/>
              <a:buNone/>
              <a:defRPr sz="1800"/>
            </a:lvl4pPr>
            <a:lvl5pPr>
              <a:buFontTx/>
              <a:buNone/>
              <a:defRPr sz="18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BBD1E00-A2D3-4202-961C-9DF3DF2683C9}"/>
              </a:ext>
            </a:extLst>
          </p:cNvPr>
          <p:cNvSpPr/>
          <p:nvPr userDrawn="1"/>
        </p:nvSpPr>
        <p:spPr>
          <a:xfrm>
            <a:off x="1" y="6590271"/>
            <a:ext cx="12192000" cy="267732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590A4E9-08A7-4826-8D90-46B546D1F341}"/>
              </a:ext>
            </a:extLst>
          </p:cNvPr>
          <p:cNvCxnSpPr/>
          <p:nvPr userDrawn="1"/>
        </p:nvCxnSpPr>
        <p:spPr>
          <a:xfrm>
            <a:off x="1" y="6589713"/>
            <a:ext cx="12192000" cy="0"/>
          </a:xfrm>
          <a:prstGeom prst="line">
            <a:avLst/>
          </a:prstGeom>
          <a:ln w="19050">
            <a:solidFill>
              <a:srgbClr val="F47D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767379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B47215-16D5-4E72-BB5C-B690CA30D2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2"/>
          </p:nvPr>
        </p:nvSpPr>
        <p:spPr>
          <a:xfrm>
            <a:off x="536448" y="1331384"/>
            <a:ext cx="10988803" cy="46545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214660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B47215-16D5-4E72-BB5C-B690CA30D2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50936" y="762000"/>
            <a:ext cx="10481733" cy="254000"/>
          </a:xfrm>
        </p:spPr>
        <p:txBody>
          <a:bodyPr lIns="0" rIns="0" anchor="ctr">
            <a:noAutofit/>
          </a:bodyPr>
          <a:lstStyle>
            <a:lvl1pPr marL="0" indent="0">
              <a:buNone/>
              <a:defRPr sz="1867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4286857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09211" cy="6867144"/>
          </a:xfrm>
          <a:prstGeom prst="rect">
            <a:avLst/>
          </a:prstGeom>
        </p:spPr>
      </p:pic>
      <p:sp>
        <p:nvSpPr>
          <p:cNvPr id="14" name="Footer Placeholder 1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45B47215-16D5-4E72-BB5C-B690CA30D2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757381" y="2481739"/>
            <a:ext cx="10878707" cy="731520"/>
          </a:xfrm>
        </p:spPr>
        <p:txBody>
          <a:bodyPr>
            <a:normAutofit/>
          </a:bodyPr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757381" y="3377851"/>
            <a:ext cx="10878707" cy="301752"/>
          </a:xfrm>
        </p:spPr>
        <p:txBody>
          <a:bodyPr lIns="0" rIns="0">
            <a:normAutofit/>
          </a:bodyPr>
          <a:lstStyle>
            <a:lvl1pPr marL="0" indent="0" algn="l">
              <a:buNone/>
              <a:defRPr sz="1467">
                <a:solidFill>
                  <a:srgbClr val="5D686B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7" name="Text Placeholder 16"/>
          <p:cNvSpPr>
            <a:spLocks noGrp="1"/>
          </p:cNvSpPr>
          <p:nvPr userDrawn="1">
            <p:ph type="body" sz="quarter" idx="12"/>
          </p:nvPr>
        </p:nvSpPr>
        <p:spPr>
          <a:xfrm>
            <a:off x="757381" y="3771043"/>
            <a:ext cx="10878707" cy="960120"/>
          </a:xfrm>
        </p:spPr>
        <p:txBody>
          <a:bodyPr lIns="0" rIns="0" anchor="ctr">
            <a:normAutofit/>
          </a:bodyPr>
          <a:lstStyle>
            <a:lvl1pPr marL="0" indent="0">
              <a:buNone/>
              <a:defRPr sz="1600">
                <a:solidFill>
                  <a:srgbClr val="5D686B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96737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2451" y="1331912"/>
            <a:ext cx="5384800" cy="4654551"/>
          </a:xfrm>
        </p:spPr>
        <p:txBody>
          <a:bodyPr>
            <a:normAutofit/>
          </a:bodyPr>
          <a:lstStyle>
            <a:lvl1pPr>
              <a:buClr>
                <a:srgbClr val="66CC00"/>
              </a:buCl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467"/>
            </a:lvl4pPr>
            <a:lvl5pPr>
              <a:defRPr sz="1467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331912"/>
            <a:ext cx="5388864" cy="4654551"/>
          </a:xfrm>
        </p:spPr>
        <p:txBody>
          <a:bodyPr>
            <a:normAutofit/>
          </a:bodyPr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467"/>
            </a:lvl4pPr>
            <a:lvl5pPr>
              <a:defRPr sz="1467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B47215-16D5-4E72-BB5C-B690CA30D2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4890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448" y="1331913"/>
            <a:ext cx="5386917" cy="639763"/>
          </a:xfrm>
        </p:spPr>
        <p:txBody>
          <a:bodyPr lIns="0" rIns="0" anchor="b"/>
          <a:lstStyle>
            <a:lvl1pPr marL="0" indent="0">
              <a:buNone/>
              <a:defRPr sz="2133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448" y="1971675"/>
            <a:ext cx="5386917" cy="3951288"/>
          </a:xfrm>
        </p:spPr>
        <p:txBody>
          <a:bodyPr>
            <a:normAutofit/>
          </a:bodyPr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467"/>
            </a:lvl4pPr>
            <a:lvl5pPr>
              <a:defRPr sz="1467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0" y="1331913"/>
            <a:ext cx="5388864" cy="639763"/>
          </a:xfrm>
        </p:spPr>
        <p:txBody>
          <a:bodyPr lIns="0" rIns="0" anchor="b"/>
          <a:lstStyle>
            <a:lvl1pPr marL="0" indent="0">
              <a:buNone/>
              <a:defRPr sz="2133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6000" y="1971675"/>
            <a:ext cx="5388864" cy="3951288"/>
          </a:xfrm>
        </p:spPr>
        <p:txBody>
          <a:bodyPr>
            <a:normAutofit/>
          </a:bodyPr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467"/>
            </a:lvl4pPr>
            <a:lvl5pPr>
              <a:defRPr sz="1467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B47215-16D5-4E72-BB5C-B690CA30D2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660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B47215-16D5-4E72-BB5C-B690CA30D2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55605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p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Sample Table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B47215-16D5-4E72-BB5C-B690CA30D202}" type="slidenum">
              <a:rPr lang="en-US" smtClean="0"/>
              <a:pPr/>
              <a:t>‹#›</a:t>
            </a:fld>
            <a:endParaRPr lang="en-US"/>
          </a:p>
        </p:txBody>
      </p:sp>
      <p:graphicFrame>
        <p:nvGraphicFramePr>
          <p:cNvPr id="5" name="object 300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272449406"/>
              </p:ext>
            </p:extLst>
          </p:nvPr>
        </p:nvGraphicFramePr>
        <p:xfrm>
          <a:off x="893505" y="1250187"/>
          <a:ext cx="9876367" cy="4541520"/>
        </p:xfrm>
        <a:graphic>
          <a:graphicData uri="http://schemas.openxmlformats.org/drawingml/2006/table">
            <a:tbl>
              <a:tblPr firstRow="1" bandRow="1"/>
              <a:tblGrid>
                <a:gridCol w="27822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1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881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01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845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79120">
                <a:tc gridSpan="5">
                  <a:txBody>
                    <a:bodyPr/>
                    <a:lstStyle/>
                    <a:p>
                      <a:pPr marL="12700" marR="508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7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334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Title in </a:t>
                      </a:r>
                      <a:r>
                        <a:rPr kumimoji="0" lang="en-US" sz="2000" b="1" i="0" u="none" strike="noStrike" kern="1200" cap="none" spc="-5" normalizeH="0" baseline="0" noProof="0">
                          <a:ln>
                            <a:noFill/>
                          </a:ln>
                          <a:solidFill>
                            <a:srgbClr val="2334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Title </a:t>
                      </a:r>
                      <a:r>
                        <a:rPr kumimoji="0" lang="en-US" sz="2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334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Case, No Period, and May Be Multiple Lines of</a:t>
                      </a:r>
                      <a:r>
                        <a:rPr kumimoji="0" lang="en-US" sz="2000" b="1" i="0" u="none" strike="noStrike" kern="1200" cap="none" spc="-80" normalizeH="0" baseline="0" noProof="0">
                          <a:ln>
                            <a:noFill/>
                          </a:ln>
                          <a:solidFill>
                            <a:srgbClr val="2334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 </a:t>
                      </a:r>
                      <a:r>
                        <a:rPr kumimoji="0" lang="en-US" sz="2000" b="1" i="0" u="none" strike="noStrike" kern="1200" cap="none" spc="-15" normalizeH="0" baseline="0" noProof="0">
                          <a:ln>
                            <a:noFill/>
                          </a:ln>
                          <a:solidFill>
                            <a:srgbClr val="2334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Text</a:t>
                      </a:r>
                      <a:endParaRPr kumimoji="0" lang="en-US" sz="2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/>
                        <a:ea typeface="+mn-ea"/>
                        <a:cs typeface="Arial Narrow"/>
                      </a:endParaRPr>
                    </a:p>
                  </a:txBody>
                  <a:tcPr marL="0" marR="0" marT="243840" marB="60960" anchor="b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1500">
                        <a:latin typeface="Arial Narrow"/>
                        <a:cs typeface="Arial Narrow"/>
                      </a:endParaRPr>
                    </a:p>
                  </a:txBody>
                  <a:tcPr marL="45720" marR="45720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rowSpan="3">
                  <a:txBody>
                    <a:bodyPr/>
                    <a:lstStyle>
                      <a:lvl1pPr marL="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1219215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243843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365764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487686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609607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731529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8534507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9753722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>
                        <a:lnSpc>
                          <a:spcPct val="100000"/>
                        </a:lnSpc>
                      </a:pPr>
                      <a:r>
                        <a:rPr sz="2000" b="1" spc="-10">
                          <a:solidFill>
                            <a:srgbClr val="233443"/>
                          </a:solidFill>
                          <a:latin typeface="Arial Narrow"/>
                          <a:cs typeface="Arial Narrow"/>
                        </a:rPr>
                        <a:t>Table </a:t>
                      </a:r>
                      <a:r>
                        <a:rPr sz="2000" b="1" spc="0">
                          <a:solidFill>
                            <a:srgbClr val="233443"/>
                          </a:solidFill>
                          <a:latin typeface="Arial Narrow"/>
                          <a:cs typeface="Arial Narrow"/>
                        </a:rPr>
                        <a:t>Subhead </a:t>
                      </a:r>
                      <a:r>
                        <a:rPr sz="2000" b="1">
                          <a:solidFill>
                            <a:srgbClr val="233443"/>
                          </a:solidFill>
                          <a:latin typeface="Arial Narrow"/>
                          <a:cs typeface="Arial Narrow"/>
                        </a:rPr>
                        <a:t>-</a:t>
                      </a:r>
                      <a:r>
                        <a:rPr sz="2000" b="1" spc="-50">
                          <a:solidFill>
                            <a:srgbClr val="233443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2000" b="1" spc="0">
                          <a:solidFill>
                            <a:srgbClr val="233443"/>
                          </a:solidFill>
                          <a:latin typeface="Arial Narrow"/>
                          <a:cs typeface="Arial Narrow"/>
                        </a:rPr>
                        <a:t>LEFT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97536" marR="60960" marT="60960" marB="60960" anchor="b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66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1219215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243843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365764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487686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609607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731529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8534507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9753722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000" b="1" spc="-10">
                          <a:solidFill>
                            <a:srgbClr val="233443"/>
                          </a:solidFill>
                          <a:latin typeface="Arial Narrow"/>
                          <a:cs typeface="Arial Narrow"/>
                        </a:rPr>
                        <a:t>Table </a:t>
                      </a:r>
                      <a:r>
                        <a:rPr sz="2000" b="1" spc="0">
                          <a:solidFill>
                            <a:srgbClr val="233443"/>
                          </a:solidFill>
                          <a:latin typeface="Arial Narrow"/>
                          <a:cs typeface="Arial Narrow"/>
                        </a:rPr>
                        <a:t>Subheads </a:t>
                      </a:r>
                      <a:r>
                        <a:rPr lang="en-US" sz="2000" b="1" spc="0">
                          <a:solidFill>
                            <a:srgbClr val="233443"/>
                          </a:solidFill>
                          <a:latin typeface="Arial Narrow"/>
                          <a:cs typeface="Arial Narrow"/>
                        </a:rPr>
                        <a:t>A</a:t>
                      </a:r>
                      <a:r>
                        <a:rPr sz="2000" b="1">
                          <a:solidFill>
                            <a:srgbClr val="233443"/>
                          </a:solidFill>
                          <a:latin typeface="Arial Narrow"/>
                          <a:cs typeface="Arial Narrow"/>
                        </a:rPr>
                        <a:t>re </a:t>
                      </a:r>
                      <a:r>
                        <a:rPr sz="2000" b="1" spc="0">
                          <a:solidFill>
                            <a:srgbClr val="233443"/>
                          </a:solidFill>
                          <a:latin typeface="Arial Narrow"/>
                          <a:cs typeface="Arial Narrow"/>
                        </a:rPr>
                        <a:t>Bold Condensed </a:t>
                      </a:r>
                      <a:r>
                        <a:rPr sz="2000" b="1">
                          <a:solidFill>
                            <a:srgbClr val="233443"/>
                          </a:solidFill>
                          <a:latin typeface="Arial Narrow"/>
                          <a:cs typeface="Arial Narrow"/>
                        </a:rPr>
                        <a:t>and </a:t>
                      </a:r>
                      <a:r>
                        <a:rPr sz="2000" b="1" spc="-5">
                          <a:solidFill>
                            <a:srgbClr val="233443"/>
                          </a:solidFill>
                          <a:latin typeface="Arial Narrow"/>
                          <a:cs typeface="Arial Narrow"/>
                        </a:rPr>
                        <a:t>Title</a:t>
                      </a:r>
                      <a:r>
                        <a:rPr sz="2000" b="1" spc="0">
                          <a:solidFill>
                            <a:srgbClr val="233443"/>
                          </a:solidFill>
                          <a:latin typeface="Arial Narrow"/>
                          <a:cs typeface="Arial Narrow"/>
                        </a:rPr>
                        <a:t> Case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66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28575">
                      <a:solidFill>
                        <a:srgbClr val="7DC242"/>
                      </a:solidFill>
                      <a:prstDash val="solid"/>
                    </a:lnT>
                    <a:lnB w="6350">
                      <a:solidFill>
                        <a:srgbClr val="23344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1219215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243843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365764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487686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609607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731529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8534507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9753722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000" b="1" spc="-10">
                          <a:solidFill>
                            <a:srgbClr val="233443"/>
                          </a:solidFill>
                          <a:latin typeface="Arial Narrow"/>
                          <a:cs typeface="Arial Narrow"/>
                        </a:rPr>
                        <a:t>Table</a:t>
                      </a:r>
                      <a:r>
                        <a:rPr sz="2000" b="1" spc="-70">
                          <a:solidFill>
                            <a:srgbClr val="233443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2000" b="1" spc="0">
                          <a:solidFill>
                            <a:srgbClr val="233443"/>
                          </a:solidFill>
                          <a:latin typeface="Arial Narrow"/>
                          <a:cs typeface="Arial Narrow"/>
                        </a:rPr>
                        <a:t>Subhead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>
                      <a:lvl1pPr marL="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1219215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243843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365764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487686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609607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731529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8534507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9753722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000" b="1" spc="0">
                          <a:solidFill>
                            <a:srgbClr val="233443"/>
                          </a:solidFill>
                          <a:latin typeface="Arial Narrow"/>
                          <a:cs typeface="Arial Narrow"/>
                        </a:rPr>
                        <a:t>Eniminimpora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1219215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243843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365764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487686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609607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731529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8534507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9753722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000" b="1" spc="0">
                          <a:solidFill>
                            <a:srgbClr val="233443"/>
                          </a:solidFill>
                          <a:latin typeface="Arial Narrow"/>
                          <a:cs typeface="Arial Narrow"/>
                        </a:rPr>
                        <a:t>Aperatis</a:t>
                      </a:r>
                      <a:r>
                        <a:rPr sz="2000" b="1" spc="-80">
                          <a:solidFill>
                            <a:srgbClr val="233443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2000" b="1" spc="0">
                          <a:solidFill>
                            <a:srgbClr val="233443"/>
                          </a:solidFill>
                          <a:latin typeface="Arial Narrow"/>
                          <a:cs typeface="Arial Narrow"/>
                        </a:rPr>
                        <a:t>Eaquas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28575">
                      <a:solidFill>
                        <a:srgbClr val="7DC242"/>
                      </a:solidFill>
                      <a:prstDash val="solid"/>
                    </a:lnT>
                    <a:lnB w="6350">
                      <a:solidFill>
                        <a:srgbClr val="23344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1219215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243843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365764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487686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609607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731529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8534507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9753722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000" b="1">
                          <a:solidFill>
                            <a:srgbClr val="233443"/>
                          </a:solidFill>
                          <a:latin typeface="Arial Narrow"/>
                          <a:cs typeface="Arial Narrow"/>
                        </a:rPr>
                        <a:t>Ommodis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DCD"/>
                    </a:solidFill>
                  </a:tcPr>
                </a:tc>
                <a:tc>
                  <a:txBody>
                    <a:bodyPr/>
                    <a:lstStyle>
                      <a:lvl1pPr marL="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1219215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243843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365764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487686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609607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731529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8534507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9753722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000" b="1" spc="0">
                          <a:solidFill>
                            <a:srgbClr val="233443"/>
                          </a:solidFill>
                          <a:latin typeface="Arial Narrow"/>
                          <a:cs typeface="Arial Narrow"/>
                        </a:rPr>
                        <a:t>Abore*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ADCF2"/>
                    </a:solidFill>
                  </a:tcPr>
                </a:tc>
                <a:tc>
                  <a:txBody>
                    <a:bodyPr/>
                    <a:lstStyle>
                      <a:lvl1pPr marL="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1219215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243843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365764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487686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609607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731529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8534507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9753722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000" b="1">
                          <a:solidFill>
                            <a:srgbClr val="233443"/>
                          </a:solidFill>
                          <a:latin typeface="Arial Narrow"/>
                          <a:cs typeface="Arial Narrow"/>
                        </a:rPr>
                        <a:t>Quisquo</a:t>
                      </a:r>
                      <a:r>
                        <a:rPr sz="2000" b="1" baseline="30864">
                          <a:solidFill>
                            <a:srgbClr val="233443"/>
                          </a:solidFill>
                          <a:latin typeface="Arial Narrow"/>
                          <a:cs typeface="Arial Narrow"/>
                        </a:rPr>
                        <a:t>†</a:t>
                      </a:r>
                      <a:endParaRPr sz="2000" baseline="30864">
                        <a:latin typeface="Arial Narrow"/>
                        <a:cs typeface="Arial Narrow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DCD"/>
                    </a:solidFill>
                  </a:tcPr>
                </a:tc>
                <a:tc>
                  <a:txBody>
                    <a:bodyPr/>
                    <a:lstStyle>
                      <a:lvl1pPr marL="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1219215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243843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365764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487686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609607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731529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8534507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9753722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000" b="1">
                          <a:solidFill>
                            <a:srgbClr val="233443"/>
                          </a:solidFill>
                          <a:latin typeface="Arial Narrow"/>
                          <a:cs typeface="Arial Narrow"/>
                        </a:rPr>
                        <a:t>Mos</a:t>
                      </a:r>
                      <a:r>
                        <a:rPr sz="2000" b="1" spc="-80">
                          <a:solidFill>
                            <a:srgbClr val="233443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2000" b="1" spc="0">
                          <a:solidFill>
                            <a:srgbClr val="233443"/>
                          </a:solidFill>
                          <a:latin typeface="Arial Narrow"/>
                          <a:cs typeface="Arial Narrow"/>
                        </a:rPr>
                        <a:t>(XX%)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AD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1520">
                <a:tc>
                  <a:txBody>
                    <a:bodyPr/>
                    <a:lstStyle>
                      <a:lvl1pPr marL="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1219215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243843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365764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487686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609607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731529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8534507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9753722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lang="en-US" sz="2000" spc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Table text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97536" marR="60960" marT="60960" marB="6096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1219215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243843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365764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487686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609607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731529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8534507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9753722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94945" marR="142875" indent="-44450"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2000" spc="-5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Molendel</a:t>
                      </a:r>
                      <a:br>
                        <a:rPr lang="en-US" sz="2000" spc="-5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</a:br>
                      <a:r>
                        <a:rPr sz="200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id</a:t>
                      </a:r>
                      <a:r>
                        <a:rPr sz="2000" spc="-95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200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quia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DCD"/>
                    </a:solidFill>
                  </a:tcPr>
                </a:tc>
                <a:tc>
                  <a:txBody>
                    <a:bodyPr/>
                    <a:lstStyle>
                      <a:lvl1pPr marL="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1219215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243843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365764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487686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609607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731529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8534507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9753722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260985" marR="137795" indent="-115570"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200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Nulparitias</a:t>
                      </a:r>
                      <a:r>
                        <a:rPr lang="en-US" sz="200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200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quis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ADCF2"/>
                    </a:solidFill>
                  </a:tcPr>
                </a:tc>
                <a:tc>
                  <a:txBody>
                    <a:bodyPr/>
                    <a:lstStyle>
                      <a:lvl1pPr marL="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1219215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243843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365764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487686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609607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731529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8534507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9753722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07950" marR="57785" indent="-42545"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2000" spc="-1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Table </a:t>
                      </a:r>
                      <a:r>
                        <a:rPr sz="2000" spc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Body</a:t>
                      </a:r>
                      <a:r>
                        <a:rPr sz="2000" spc="-55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2000" spc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CENTERED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DCD"/>
                    </a:solidFill>
                  </a:tcPr>
                </a:tc>
                <a:tc>
                  <a:txBody>
                    <a:bodyPr/>
                    <a:lstStyle>
                      <a:lvl1pPr marL="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1219215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243843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365764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487686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609607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731529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8534507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9753722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200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Molendel</a:t>
                      </a:r>
                      <a:r>
                        <a:rPr sz="2000" spc="-8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2000" spc="-5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id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AD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6720">
                <a:tc>
                  <a:txBody>
                    <a:bodyPr/>
                    <a:lstStyle>
                      <a:lvl1pPr marL="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1219215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243843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365764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487686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609607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731529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8534507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9753722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000" spc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Sentence</a:t>
                      </a:r>
                      <a:r>
                        <a:rPr sz="2000" spc="-85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200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case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304800" marR="60960" marT="60960" marB="609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1219215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243843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365764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487686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609607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731529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8534507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9753722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000" spc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Untinci*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DCD"/>
                    </a:solidFill>
                  </a:tcPr>
                </a:tc>
                <a:tc>
                  <a:txBody>
                    <a:bodyPr/>
                    <a:lstStyle>
                      <a:lvl1pPr marL="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1219215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243843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365764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487686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609607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731529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8534507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9753722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00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Isquunt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ADCF2"/>
                    </a:solidFill>
                  </a:tcPr>
                </a:tc>
                <a:tc>
                  <a:txBody>
                    <a:bodyPr/>
                    <a:lstStyle>
                      <a:lvl1pPr marL="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1219215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243843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365764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487686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609607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731529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8534507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9753722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000" spc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Unt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DCD"/>
                    </a:solidFill>
                  </a:tcPr>
                </a:tc>
                <a:tc>
                  <a:txBody>
                    <a:bodyPr/>
                    <a:lstStyle>
                      <a:lvl1pPr marL="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1219215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243843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365764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487686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609607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731529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8534507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9753722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000" spc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Untinc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AD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6720">
                <a:tc>
                  <a:txBody>
                    <a:bodyPr/>
                    <a:lstStyle>
                      <a:lvl1pPr marL="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1219215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243843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365764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487686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609607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731529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8534507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9753722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00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Lunt corrumque</a:t>
                      </a:r>
                      <a:r>
                        <a:rPr sz="2000" spc="-7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200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sunt</a:t>
                      </a:r>
                      <a:r>
                        <a:rPr sz="2000" baseline="30864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†</a:t>
                      </a:r>
                      <a:endParaRPr sz="2000" baseline="30864">
                        <a:latin typeface="Arial Narrow"/>
                        <a:cs typeface="Arial Narrow"/>
                      </a:endParaRPr>
                    </a:p>
                  </a:txBody>
                  <a:tcPr marL="97536" marR="60960" marT="60960" marB="6096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1219215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243843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365764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487686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609607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731529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8534507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9753722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000" spc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Nonse</a:t>
                      </a:r>
                      <a:r>
                        <a:rPr sz="2000" spc="-65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2000" spc="-5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sintur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DCD"/>
                    </a:solidFill>
                  </a:tcPr>
                </a:tc>
                <a:tc>
                  <a:txBody>
                    <a:bodyPr/>
                    <a:lstStyle>
                      <a:lvl1pPr marL="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1219215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243843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365764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487686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609607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731529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8534507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9753722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000" spc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Autem</a:t>
                      </a:r>
                      <a:r>
                        <a:rPr sz="2000" spc="-85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200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quod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ADCF2"/>
                    </a:solidFill>
                  </a:tcPr>
                </a:tc>
                <a:tc>
                  <a:txBody>
                    <a:bodyPr/>
                    <a:lstStyle>
                      <a:lvl1pPr marL="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1219215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243843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365764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487686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609607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731529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8534507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9753722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00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Mi</a:t>
                      </a:r>
                      <a:r>
                        <a:rPr sz="2000" spc="-9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200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usdant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DCD"/>
                    </a:solidFill>
                  </a:tcPr>
                </a:tc>
                <a:tc>
                  <a:txBody>
                    <a:bodyPr/>
                    <a:lstStyle>
                      <a:lvl1pPr marL="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1219215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243843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365764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487686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609607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731529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8534507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9753722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000" spc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Nonse</a:t>
                      </a:r>
                      <a:r>
                        <a:rPr sz="2000" spc="-65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2000" spc="-5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sintur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AD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6720">
                <a:tc>
                  <a:txBody>
                    <a:bodyPr/>
                    <a:lstStyle>
                      <a:lvl1pPr marL="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1219215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243843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365764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487686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609607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731529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8534507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9753722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00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Itae qui</a:t>
                      </a:r>
                      <a:r>
                        <a:rPr sz="2000" spc="-85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200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quo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304800" marR="60960" marT="60960" marB="609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1219215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243843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365764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487686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609607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731529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8534507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9753722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00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Molendel</a:t>
                      </a:r>
                      <a:r>
                        <a:rPr sz="2000" spc="-85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200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quia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DCD"/>
                    </a:solidFill>
                  </a:tcPr>
                </a:tc>
                <a:tc>
                  <a:txBody>
                    <a:bodyPr/>
                    <a:lstStyle>
                      <a:lvl1pPr marL="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1219215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243843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365764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487686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609607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731529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8534507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9753722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000" spc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Nulparitias</a:t>
                      </a:r>
                      <a:r>
                        <a:rPr sz="2000" spc="-10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200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quis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ADCF2"/>
                    </a:solidFill>
                  </a:tcPr>
                </a:tc>
                <a:tc>
                  <a:txBody>
                    <a:bodyPr/>
                    <a:lstStyle>
                      <a:lvl1pPr marL="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1219215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243843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365764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487686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609607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731529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8534507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9753722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000" spc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Unt </a:t>
                      </a:r>
                      <a:r>
                        <a:rPr sz="200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fugia</a:t>
                      </a:r>
                      <a:r>
                        <a:rPr sz="2000" spc="-95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200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dolest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DCD"/>
                    </a:solidFill>
                  </a:tcPr>
                </a:tc>
                <a:tc>
                  <a:txBody>
                    <a:bodyPr/>
                    <a:lstStyle>
                      <a:lvl1pPr marL="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1219215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2438430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365764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487686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6096076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7315291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8534507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9753722" algn="l" defTabSz="2438430" rtl="0" eaLnBrk="1" latinLnBrk="0" hangingPunct="1">
                        <a:defRPr sz="4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00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Molendel id</a:t>
                      </a:r>
                      <a:r>
                        <a:rPr sz="2000" spc="-8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200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quia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AD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70560">
                <a:tc gridSpan="5"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>
                          <a:latin typeface="Arial Narrow"/>
                          <a:cs typeface="Arial Narrow"/>
                        </a:rPr>
                        <a:t>* If there are multiple lines, hang the punctuation. Di cum que lessimus eossi cum la consequia que eumendusapis maiosse ctibus.</a:t>
                      </a:r>
                    </a:p>
                    <a:p>
                      <a:pPr marL="0" indent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aseline="30000">
                          <a:latin typeface="Arial Narrow"/>
                          <a:cs typeface="Arial Narrow"/>
                        </a:rPr>
                        <a:t>†</a:t>
                      </a:r>
                      <a:r>
                        <a:rPr lang="en-US" sz="1200">
                          <a:latin typeface="Arial Narrow"/>
                          <a:cs typeface="Arial Narrow"/>
                        </a:rPr>
                        <a:t> Sere vendis eumquatur repuda et unt haria sum ea pel.</a:t>
                      </a:r>
                    </a:p>
                  </a:txBody>
                  <a:tcPr marL="0" marR="121920" marT="60960" marB="24384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1500">
                        <a:latin typeface="Arial Narrow"/>
                        <a:cs typeface="Arial Narrow"/>
                      </a:endParaRPr>
                    </a:p>
                  </a:txBody>
                  <a:tcPr marL="45720" marR="4572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DC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1500">
                        <a:latin typeface="Arial Narrow"/>
                        <a:cs typeface="Arial Narrow"/>
                      </a:endParaRPr>
                    </a:p>
                  </a:txBody>
                  <a:tcPr marL="45720" marR="4572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ADC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1500">
                        <a:latin typeface="Arial Narrow"/>
                        <a:cs typeface="Arial Narrow"/>
                      </a:endParaRPr>
                    </a:p>
                  </a:txBody>
                  <a:tcPr marL="45720" marR="4572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DC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1500">
                        <a:latin typeface="Arial Narrow"/>
                        <a:cs typeface="Arial Narrow"/>
                      </a:endParaRPr>
                    </a:p>
                  </a:txBody>
                  <a:tcPr marL="45720" marR="4572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AD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959303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ple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Sample Figure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B47215-16D5-4E72-BB5C-B690CA30D202}" type="slidenum">
              <a:rPr lang="en-US" smtClean="0"/>
              <a:pPr/>
              <a:t>‹#›</a:t>
            </a:fld>
            <a:endParaRPr lang="en-US"/>
          </a:p>
        </p:txBody>
      </p:sp>
      <p:graphicFrame>
        <p:nvGraphicFramePr>
          <p:cNvPr id="262" name="Content Placeholder 46">
            <a:extLst>
              <a:ext uri="{FF2B5EF4-FFF2-40B4-BE49-F238E27FC236}">
                <a16:creationId xmlns:a16="http://schemas.microsoft.com/office/drawing/2014/main" id="{E66E2AC2-44CD-A498-30BA-F6F2FFD1A957}"/>
              </a:ext>
            </a:extLst>
          </p:cNvPr>
          <p:cNvGraphicFramePr>
            <a:graphicFrameLocks/>
          </p:cNvGraphicFramePr>
          <p:nvPr userDrawn="1">
            <p:extLst>
              <p:ext uri="{D42A27DB-BD31-4B8C-83A1-F6EECF244321}">
                <p14:modId xmlns:p14="http://schemas.microsoft.com/office/powerpoint/2010/main" val="2380445866"/>
              </p:ext>
            </p:extLst>
          </p:nvPr>
        </p:nvGraphicFramePr>
        <p:xfrm>
          <a:off x="908325" y="962535"/>
          <a:ext cx="9116883" cy="511797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16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38573">
                <a:tc>
                  <a:txBody>
                    <a:bodyPr/>
                    <a:lstStyle/>
                    <a:p>
                      <a:r>
                        <a:rPr lang="en-US" sz="1900" b="1" baseline="0">
                          <a:solidFill>
                            <a:schemeClr val="tx2"/>
                          </a:solidFill>
                          <a:latin typeface="Arial Narrow" panose="020B0606020202030204" pitchFamily="34" charset="0"/>
                        </a:rPr>
                        <a:t>Title in Title Case, No Period, and May Be Multiple Lines of Text</a:t>
                      </a:r>
                      <a:endParaRPr lang="en-US" sz="1900" b="1">
                        <a:solidFill>
                          <a:schemeClr val="tx2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0" marR="0" marT="225379" marB="56345">
                    <a:lnB w="38100" cap="flat" cmpd="sng" algn="ctr">
                      <a:solidFill>
                        <a:srgbClr val="66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1335">
                <a:tc>
                  <a:txBody>
                    <a:bodyPr/>
                    <a:lstStyle/>
                    <a:p>
                      <a:endParaRPr lang="en-US" sz="3200"/>
                    </a:p>
                  </a:txBody>
                  <a:tcPr marL="112689" marR="112689" marT="56345" marB="56345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8068">
                <a:tc>
                  <a:txBody>
                    <a:bodyPr/>
                    <a:lstStyle/>
                    <a:p>
                      <a:r>
                        <a:rPr lang="en-US" sz="1100">
                          <a:latin typeface="Arial Narrow" panose="020B0606020202030204" pitchFamily="34" charset="0"/>
                        </a:rPr>
                        <a:t>* Footnote is in sentence</a:t>
                      </a:r>
                      <a:r>
                        <a:rPr lang="en-US" sz="1100" baseline="0">
                          <a:latin typeface="Arial Narrow" panose="020B0606020202030204" pitchFamily="34" charset="0"/>
                        </a:rPr>
                        <a:t> case.</a:t>
                      </a:r>
                      <a:endParaRPr lang="en-US" sz="1100">
                        <a:latin typeface="Arial Narrow" panose="020B0606020202030204" pitchFamily="34" charset="0"/>
                      </a:endParaRPr>
                    </a:p>
                  </a:txBody>
                  <a:tcPr marL="90152" marR="112689" marT="112689" marB="56345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63" name="object 281">
            <a:extLst>
              <a:ext uri="{FF2B5EF4-FFF2-40B4-BE49-F238E27FC236}">
                <a16:creationId xmlns:a16="http://schemas.microsoft.com/office/drawing/2014/main" id="{718C3D7A-2250-BE78-3414-419137466EC9}"/>
              </a:ext>
            </a:extLst>
          </p:cNvPr>
          <p:cNvSpPr/>
          <p:nvPr userDrawn="1"/>
        </p:nvSpPr>
        <p:spPr>
          <a:xfrm>
            <a:off x="1996915" y="4166454"/>
            <a:ext cx="7675159" cy="955420"/>
          </a:xfrm>
          <a:custGeom>
            <a:avLst/>
            <a:gdLst/>
            <a:ahLst/>
            <a:cxnLst/>
            <a:rect l="l" t="t" r="r" b="b"/>
            <a:pathLst>
              <a:path w="3065779" h="381635">
                <a:moveTo>
                  <a:pt x="0" y="0"/>
                </a:moveTo>
                <a:lnTo>
                  <a:pt x="87245" y="289579"/>
                </a:lnTo>
                <a:lnTo>
                  <a:pt x="305270" y="362347"/>
                </a:lnTo>
                <a:lnTo>
                  <a:pt x="612131" y="381258"/>
                </a:lnTo>
                <a:lnTo>
                  <a:pt x="1223579" y="366863"/>
                </a:lnTo>
                <a:lnTo>
                  <a:pt x="1837977" y="319474"/>
                </a:lnTo>
                <a:lnTo>
                  <a:pt x="2452414" y="299658"/>
                </a:lnTo>
                <a:lnTo>
                  <a:pt x="3065647" y="318906"/>
                </a:lnTo>
              </a:path>
            </a:pathLst>
          </a:custGeom>
          <a:ln w="12700">
            <a:solidFill>
              <a:srgbClr val="2B8F91"/>
            </a:solidFill>
          </a:ln>
        </p:spPr>
        <p:txBody>
          <a:bodyPr wrap="square" lIns="0" tIns="0" rIns="0" bIns="0" rtlCol="0"/>
          <a:lstStyle/>
          <a:p>
            <a:endParaRPr sz="1733">
              <a:latin typeface="Arial Narrow" panose="020B0606020202030204" pitchFamily="34" charset="0"/>
            </a:endParaRPr>
          </a:p>
        </p:txBody>
      </p:sp>
      <p:sp>
        <p:nvSpPr>
          <p:cNvPr id="264" name="object 282">
            <a:extLst>
              <a:ext uri="{FF2B5EF4-FFF2-40B4-BE49-F238E27FC236}">
                <a16:creationId xmlns:a16="http://schemas.microsoft.com/office/drawing/2014/main" id="{1AB4C4F3-AB79-3C21-F71A-EFF7DB8A954F}"/>
              </a:ext>
            </a:extLst>
          </p:cNvPr>
          <p:cNvSpPr txBox="1"/>
          <p:nvPr userDrawn="1"/>
        </p:nvSpPr>
        <p:spPr>
          <a:xfrm>
            <a:off x="1120273" y="2132225"/>
            <a:ext cx="287323" cy="3049719"/>
          </a:xfrm>
          <a:prstGeom prst="rect">
            <a:avLst/>
          </a:prstGeom>
        </p:spPr>
        <p:txBody>
          <a:bodyPr vert="vert270" wrap="square" lIns="0" tIns="10160" rIns="0" bIns="0" rtlCol="0">
            <a:spAutoFit/>
          </a:bodyPr>
          <a:lstStyle/>
          <a:p>
            <a:pPr marL="49105" marR="6773" indent="-33019" algn="ctr">
              <a:lnSpc>
                <a:spcPct val="100000"/>
              </a:lnSpc>
              <a:spcBef>
                <a:spcPts val="80"/>
              </a:spcBef>
            </a:pPr>
            <a:r>
              <a:rPr sz="1867" b="1">
                <a:latin typeface="Arial Narrow" panose="020B0606020202030204" pitchFamily="34" charset="0"/>
                <a:cs typeface="Calibri"/>
              </a:rPr>
              <a:t>Quatuscia</a:t>
            </a:r>
            <a:r>
              <a:rPr sz="1867" b="1" spc="20">
                <a:latin typeface="Arial Narrow" panose="020B0606020202030204" pitchFamily="34" charset="0"/>
                <a:cs typeface="Calibri"/>
              </a:rPr>
              <a:t> </a:t>
            </a:r>
            <a:r>
              <a:rPr sz="1867" b="1">
                <a:latin typeface="Arial Narrow" panose="020B0606020202030204" pitchFamily="34" charset="0"/>
                <a:cs typeface="Calibri"/>
              </a:rPr>
              <a:t>Rehent,</a:t>
            </a:r>
            <a:r>
              <a:rPr sz="1867" b="1" spc="-7">
                <a:latin typeface="Arial Narrow" panose="020B0606020202030204" pitchFamily="34" charset="0"/>
                <a:cs typeface="Calibri"/>
              </a:rPr>
              <a:t> </a:t>
            </a:r>
            <a:r>
              <a:rPr sz="1867" b="1">
                <a:latin typeface="Arial Narrow" panose="020B0606020202030204" pitchFamily="34" charset="0"/>
                <a:cs typeface="Calibri"/>
              </a:rPr>
              <a:t>%</a:t>
            </a:r>
            <a:endParaRPr sz="1867">
              <a:latin typeface="Arial Narrow" panose="020B0606020202030204" pitchFamily="34" charset="0"/>
              <a:cs typeface="Calibri"/>
            </a:endParaRPr>
          </a:p>
        </p:txBody>
      </p:sp>
      <p:sp>
        <p:nvSpPr>
          <p:cNvPr id="265" name="object 283">
            <a:extLst>
              <a:ext uri="{FF2B5EF4-FFF2-40B4-BE49-F238E27FC236}">
                <a16:creationId xmlns:a16="http://schemas.microsoft.com/office/drawing/2014/main" id="{1546EE28-02D6-97E6-9005-1A7E35DD81CA}"/>
              </a:ext>
            </a:extLst>
          </p:cNvPr>
          <p:cNvSpPr txBox="1"/>
          <p:nvPr userDrawn="1"/>
        </p:nvSpPr>
        <p:spPr>
          <a:xfrm>
            <a:off x="8646805" y="1749447"/>
            <a:ext cx="933504" cy="1616298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R="6773" indent="14817"/>
            <a:r>
              <a:rPr lang="en-US" sz="1733" spc="-13">
                <a:latin typeface="Arial Narrow" panose="020B0606020202030204" pitchFamily="34" charset="0"/>
                <a:cs typeface="Calibri"/>
              </a:rPr>
              <a:t>Category 1</a:t>
            </a:r>
          </a:p>
          <a:p>
            <a:pPr marR="6773" indent="14817"/>
            <a:r>
              <a:rPr lang="en-US" sz="1733" spc="-13">
                <a:latin typeface="Arial Narrow" panose="020B0606020202030204" pitchFamily="34" charset="0"/>
                <a:cs typeface="Calibri"/>
              </a:rPr>
              <a:t>Category 2</a:t>
            </a:r>
          </a:p>
          <a:p>
            <a:pPr marR="6773" indent="14817"/>
            <a:r>
              <a:rPr lang="en-US" sz="1733" spc="-13">
                <a:latin typeface="Arial Narrow" panose="020B0606020202030204" pitchFamily="34" charset="0"/>
                <a:cs typeface="Calibri"/>
              </a:rPr>
              <a:t>Category 3</a:t>
            </a:r>
          </a:p>
          <a:p>
            <a:pPr marR="6773" indent="14817"/>
            <a:r>
              <a:rPr lang="en-US" sz="1733" spc="-13">
                <a:latin typeface="Arial Narrow" panose="020B0606020202030204" pitchFamily="34" charset="0"/>
                <a:cs typeface="Calibri"/>
              </a:rPr>
              <a:t>Category 4</a:t>
            </a:r>
          </a:p>
          <a:p>
            <a:pPr marR="6773" indent="14817"/>
            <a:r>
              <a:rPr lang="en-US" sz="1733" spc="-13">
                <a:latin typeface="Arial Narrow" panose="020B0606020202030204" pitchFamily="34" charset="0"/>
                <a:cs typeface="Calibri"/>
              </a:rPr>
              <a:t>Category 5</a:t>
            </a:r>
          </a:p>
          <a:p>
            <a:pPr marR="6773" indent="14817"/>
            <a:r>
              <a:rPr lang="en-US" sz="1733" spc="-13">
                <a:latin typeface="Arial Narrow" panose="020B0606020202030204" pitchFamily="34" charset="0"/>
                <a:cs typeface="Calibri"/>
              </a:rPr>
              <a:t>Category 6</a:t>
            </a:r>
            <a:endParaRPr sz="1733">
              <a:latin typeface="Arial Narrow" panose="020B0606020202030204" pitchFamily="34" charset="0"/>
              <a:cs typeface="Calibri"/>
            </a:endParaRPr>
          </a:p>
        </p:txBody>
      </p:sp>
      <p:sp>
        <p:nvSpPr>
          <p:cNvPr id="266" name="object 296">
            <a:extLst>
              <a:ext uri="{FF2B5EF4-FFF2-40B4-BE49-F238E27FC236}">
                <a16:creationId xmlns:a16="http://schemas.microsoft.com/office/drawing/2014/main" id="{720D3EE9-4991-E48D-86DA-585CFDD7821F}"/>
              </a:ext>
            </a:extLst>
          </p:cNvPr>
          <p:cNvSpPr txBox="1"/>
          <p:nvPr userDrawn="1"/>
        </p:nvSpPr>
        <p:spPr>
          <a:xfrm>
            <a:off x="1981241" y="5482779"/>
            <a:ext cx="7695920" cy="521233"/>
          </a:xfrm>
          <a:prstGeom prst="rect">
            <a:avLst/>
          </a:prstGeom>
        </p:spPr>
        <p:txBody>
          <a:bodyPr vert="horz" wrap="square" lIns="97536" tIns="121920" rIns="97536" bIns="109728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93"/>
              </a:spcBef>
            </a:pPr>
            <a:r>
              <a:rPr sz="1867" b="1" spc="7">
                <a:latin typeface="Arial Narrow" panose="020B0606020202030204" pitchFamily="34" charset="0"/>
                <a:cs typeface="Calibri"/>
              </a:rPr>
              <a:t>Quisi </a:t>
            </a:r>
            <a:r>
              <a:rPr sz="1867" b="1" spc="0">
                <a:latin typeface="Arial Narrow" panose="020B0606020202030204" pitchFamily="34" charset="0"/>
                <a:cs typeface="Calibri"/>
              </a:rPr>
              <a:t>Qui </a:t>
            </a:r>
            <a:r>
              <a:rPr sz="1867" b="1" spc="7">
                <a:latin typeface="Arial Narrow" panose="020B0606020202030204" pitchFamily="34" charset="0"/>
                <a:cs typeface="Calibri"/>
              </a:rPr>
              <a:t>Audae,</a:t>
            </a:r>
            <a:r>
              <a:rPr sz="1867" b="1" spc="-67">
                <a:latin typeface="Arial Narrow" panose="020B0606020202030204" pitchFamily="34" charset="0"/>
                <a:cs typeface="Calibri"/>
              </a:rPr>
              <a:t> </a:t>
            </a:r>
            <a:r>
              <a:rPr sz="1867" b="1" spc="0">
                <a:latin typeface="Arial Narrow" panose="020B0606020202030204" pitchFamily="34" charset="0"/>
                <a:cs typeface="Calibri"/>
              </a:rPr>
              <a:t>Weeks</a:t>
            </a:r>
            <a:endParaRPr sz="1867">
              <a:latin typeface="Arial Narrow" panose="020B0606020202030204" pitchFamily="34" charset="0"/>
              <a:cs typeface="Arial Narrow"/>
            </a:endParaRPr>
          </a:p>
        </p:txBody>
      </p:sp>
      <p:grpSp>
        <p:nvGrpSpPr>
          <p:cNvPr id="267" name="Group 266">
            <a:extLst>
              <a:ext uri="{FF2B5EF4-FFF2-40B4-BE49-F238E27FC236}">
                <a16:creationId xmlns:a16="http://schemas.microsoft.com/office/drawing/2014/main" id="{64AECF9D-D8B6-6229-1BFE-714624F7377F}"/>
              </a:ext>
            </a:extLst>
          </p:cNvPr>
          <p:cNvGrpSpPr/>
          <p:nvPr userDrawn="1"/>
        </p:nvGrpSpPr>
        <p:grpSpPr>
          <a:xfrm>
            <a:off x="1475166" y="2029376"/>
            <a:ext cx="8401300" cy="3489232"/>
            <a:chOff x="8999449" y="7806421"/>
            <a:chExt cx="6757405" cy="2806489"/>
          </a:xfrm>
        </p:grpSpPr>
        <p:sp>
          <p:nvSpPr>
            <p:cNvPr id="268" name="object 22">
              <a:extLst>
                <a:ext uri="{FF2B5EF4-FFF2-40B4-BE49-F238E27FC236}">
                  <a16:creationId xmlns:a16="http://schemas.microsoft.com/office/drawing/2014/main" id="{8EB7FC6C-48EC-3181-BA6E-43A49C0798D0}"/>
                </a:ext>
              </a:extLst>
            </p:cNvPr>
            <p:cNvSpPr/>
            <p:nvPr/>
          </p:nvSpPr>
          <p:spPr>
            <a:xfrm>
              <a:off x="9419448" y="7900994"/>
              <a:ext cx="0" cy="2441448"/>
            </a:xfrm>
            <a:custGeom>
              <a:avLst/>
              <a:gdLst/>
              <a:ahLst/>
              <a:cxnLst/>
              <a:rect l="l" t="t" r="r" b="b"/>
              <a:pathLst>
                <a:path h="346710">
                  <a:moveTo>
                    <a:pt x="0" y="0"/>
                  </a:moveTo>
                  <a:lnTo>
                    <a:pt x="0" y="346106"/>
                  </a:lnTo>
                </a:path>
              </a:pathLst>
            </a:custGeom>
            <a:ln w="9525" cap="sq">
              <a:solidFill>
                <a:srgbClr val="231F20"/>
              </a:solidFill>
              <a:miter lim="800000"/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269" name="object 24">
              <a:extLst>
                <a:ext uri="{FF2B5EF4-FFF2-40B4-BE49-F238E27FC236}">
                  <a16:creationId xmlns:a16="http://schemas.microsoft.com/office/drawing/2014/main" id="{0E4F9858-680A-7AAF-A50B-499CF52B5085}"/>
                </a:ext>
              </a:extLst>
            </p:cNvPr>
            <p:cNvSpPr/>
            <p:nvPr/>
          </p:nvSpPr>
          <p:spPr>
            <a:xfrm>
              <a:off x="9318738" y="10342121"/>
              <a:ext cx="101014" cy="0"/>
            </a:xfrm>
            <a:custGeom>
              <a:avLst/>
              <a:gdLst/>
              <a:ahLst/>
              <a:cxnLst/>
              <a:rect l="l" t="t" r="r" b="b"/>
              <a:pathLst>
                <a:path w="50164">
                  <a:moveTo>
                    <a:pt x="50014" y="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270" name="object 25">
              <a:extLst>
                <a:ext uri="{FF2B5EF4-FFF2-40B4-BE49-F238E27FC236}">
                  <a16:creationId xmlns:a16="http://schemas.microsoft.com/office/drawing/2014/main" id="{96E83FBE-3EF7-6F93-E350-C63E6E60AC45}"/>
                </a:ext>
              </a:extLst>
            </p:cNvPr>
            <p:cNvSpPr/>
            <p:nvPr/>
          </p:nvSpPr>
          <p:spPr>
            <a:xfrm>
              <a:off x="9419109" y="10342121"/>
              <a:ext cx="6329345" cy="0"/>
            </a:xfrm>
            <a:custGeom>
              <a:avLst/>
              <a:gdLst/>
              <a:ahLst/>
              <a:cxnLst/>
              <a:rect l="l" t="t" r="r" b="b"/>
              <a:pathLst>
                <a:path w="3143250">
                  <a:moveTo>
                    <a:pt x="3142707" y="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271" name="object 26">
              <a:extLst>
                <a:ext uri="{FF2B5EF4-FFF2-40B4-BE49-F238E27FC236}">
                  <a16:creationId xmlns:a16="http://schemas.microsoft.com/office/drawing/2014/main" id="{1986A4A0-2668-AAF9-AC31-A68EB8E78D7C}"/>
                </a:ext>
              </a:extLst>
            </p:cNvPr>
            <p:cNvSpPr/>
            <p:nvPr/>
          </p:nvSpPr>
          <p:spPr>
            <a:xfrm>
              <a:off x="9350488" y="9940447"/>
              <a:ext cx="73152" cy="0"/>
            </a:xfrm>
            <a:custGeom>
              <a:avLst/>
              <a:gdLst/>
              <a:ahLst/>
              <a:cxnLst/>
              <a:rect l="l" t="t" r="r" b="b"/>
              <a:pathLst>
                <a:path w="50164">
                  <a:moveTo>
                    <a:pt x="50014" y="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272" name="object 27">
              <a:extLst>
                <a:ext uri="{FF2B5EF4-FFF2-40B4-BE49-F238E27FC236}">
                  <a16:creationId xmlns:a16="http://schemas.microsoft.com/office/drawing/2014/main" id="{65E98E8E-B93B-DA86-6C65-F43B97AC4522}"/>
                </a:ext>
              </a:extLst>
            </p:cNvPr>
            <p:cNvSpPr/>
            <p:nvPr/>
          </p:nvSpPr>
          <p:spPr>
            <a:xfrm>
              <a:off x="9350488" y="9532174"/>
              <a:ext cx="73152" cy="0"/>
            </a:xfrm>
            <a:custGeom>
              <a:avLst/>
              <a:gdLst/>
              <a:ahLst/>
              <a:cxnLst/>
              <a:rect l="l" t="t" r="r" b="b"/>
              <a:pathLst>
                <a:path w="50164">
                  <a:moveTo>
                    <a:pt x="50014" y="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273" name="object 28">
              <a:extLst>
                <a:ext uri="{FF2B5EF4-FFF2-40B4-BE49-F238E27FC236}">
                  <a16:creationId xmlns:a16="http://schemas.microsoft.com/office/drawing/2014/main" id="{2456A432-FE0D-D537-F662-39B4D3F355E7}"/>
                </a:ext>
              </a:extLst>
            </p:cNvPr>
            <p:cNvSpPr/>
            <p:nvPr/>
          </p:nvSpPr>
          <p:spPr>
            <a:xfrm>
              <a:off x="9350488" y="9123880"/>
              <a:ext cx="73152" cy="0"/>
            </a:xfrm>
            <a:custGeom>
              <a:avLst/>
              <a:gdLst/>
              <a:ahLst/>
              <a:cxnLst/>
              <a:rect l="l" t="t" r="r" b="b"/>
              <a:pathLst>
                <a:path w="50164">
                  <a:moveTo>
                    <a:pt x="50014" y="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274" name="object 29">
              <a:extLst>
                <a:ext uri="{FF2B5EF4-FFF2-40B4-BE49-F238E27FC236}">
                  <a16:creationId xmlns:a16="http://schemas.microsoft.com/office/drawing/2014/main" id="{E3EA6FD7-5BB0-64C4-A501-A46A8FFDE8B1}"/>
                </a:ext>
              </a:extLst>
            </p:cNvPr>
            <p:cNvSpPr/>
            <p:nvPr/>
          </p:nvSpPr>
          <p:spPr>
            <a:xfrm>
              <a:off x="9350488" y="8715604"/>
              <a:ext cx="73152" cy="0"/>
            </a:xfrm>
            <a:custGeom>
              <a:avLst/>
              <a:gdLst/>
              <a:ahLst/>
              <a:cxnLst/>
              <a:rect l="l" t="t" r="r" b="b"/>
              <a:pathLst>
                <a:path w="50164">
                  <a:moveTo>
                    <a:pt x="50014" y="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275" name="object 30">
              <a:extLst>
                <a:ext uri="{FF2B5EF4-FFF2-40B4-BE49-F238E27FC236}">
                  <a16:creationId xmlns:a16="http://schemas.microsoft.com/office/drawing/2014/main" id="{AE25D49C-FF45-7769-FFEA-66E4BCB26E59}"/>
                </a:ext>
              </a:extLst>
            </p:cNvPr>
            <p:cNvSpPr/>
            <p:nvPr/>
          </p:nvSpPr>
          <p:spPr>
            <a:xfrm>
              <a:off x="9350488" y="8311773"/>
              <a:ext cx="73152" cy="0"/>
            </a:xfrm>
            <a:custGeom>
              <a:avLst/>
              <a:gdLst/>
              <a:ahLst/>
              <a:cxnLst/>
              <a:rect l="l" t="t" r="r" b="b"/>
              <a:pathLst>
                <a:path w="50164">
                  <a:moveTo>
                    <a:pt x="50014" y="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276" name="object 31">
              <a:extLst>
                <a:ext uri="{FF2B5EF4-FFF2-40B4-BE49-F238E27FC236}">
                  <a16:creationId xmlns:a16="http://schemas.microsoft.com/office/drawing/2014/main" id="{B28CB6D4-477F-3D44-6D6C-9BE4D6CE088E}"/>
                </a:ext>
              </a:extLst>
            </p:cNvPr>
            <p:cNvSpPr/>
            <p:nvPr/>
          </p:nvSpPr>
          <p:spPr>
            <a:xfrm>
              <a:off x="9350488" y="7901012"/>
              <a:ext cx="73152" cy="0"/>
            </a:xfrm>
            <a:custGeom>
              <a:avLst/>
              <a:gdLst/>
              <a:ahLst/>
              <a:cxnLst/>
              <a:rect l="l" t="t" r="r" b="b"/>
              <a:pathLst>
                <a:path w="50164">
                  <a:moveTo>
                    <a:pt x="50014" y="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277" name="object 32">
              <a:extLst>
                <a:ext uri="{FF2B5EF4-FFF2-40B4-BE49-F238E27FC236}">
                  <a16:creationId xmlns:a16="http://schemas.microsoft.com/office/drawing/2014/main" id="{88BF8C3E-D75C-BF9E-4C8A-F93BA722DFE0}"/>
                </a:ext>
              </a:extLst>
            </p:cNvPr>
            <p:cNvSpPr/>
            <p:nvPr/>
          </p:nvSpPr>
          <p:spPr>
            <a:xfrm>
              <a:off x="15592579" y="10342121"/>
              <a:ext cx="0" cy="70326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317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278" name="object 33">
              <a:extLst>
                <a:ext uri="{FF2B5EF4-FFF2-40B4-BE49-F238E27FC236}">
                  <a16:creationId xmlns:a16="http://schemas.microsoft.com/office/drawing/2014/main" id="{8C0B6363-6FE4-A467-3867-23445A6560C7}"/>
                </a:ext>
              </a:extLst>
            </p:cNvPr>
            <p:cNvSpPr/>
            <p:nvPr/>
          </p:nvSpPr>
          <p:spPr>
            <a:xfrm>
              <a:off x="14976458" y="10342121"/>
              <a:ext cx="0" cy="70326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317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279" name="object 34">
              <a:extLst>
                <a:ext uri="{FF2B5EF4-FFF2-40B4-BE49-F238E27FC236}">
                  <a16:creationId xmlns:a16="http://schemas.microsoft.com/office/drawing/2014/main" id="{8C21A95D-4BD3-E21B-0996-F29DCCB7C8C6}"/>
                </a:ext>
              </a:extLst>
            </p:cNvPr>
            <p:cNvSpPr/>
            <p:nvPr/>
          </p:nvSpPr>
          <p:spPr>
            <a:xfrm>
              <a:off x="14357364" y="10342121"/>
              <a:ext cx="0" cy="70326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317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280" name="object 35">
              <a:extLst>
                <a:ext uri="{FF2B5EF4-FFF2-40B4-BE49-F238E27FC236}">
                  <a16:creationId xmlns:a16="http://schemas.microsoft.com/office/drawing/2014/main" id="{677072E6-0DDC-60F5-F945-FA247897DDBE}"/>
                </a:ext>
              </a:extLst>
            </p:cNvPr>
            <p:cNvSpPr/>
            <p:nvPr/>
          </p:nvSpPr>
          <p:spPr>
            <a:xfrm>
              <a:off x="13741225" y="10342121"/>
              <a:ext cx="0" cy="70326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317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281" name="object 36">
              <a:extLst>
                <a:ext uri="{FF2B5EF4-FFF2-40B4-BE49-F238E27FC236}">
                  <a16:creationId xmlns:a16="http://schemas.microsoft.com/office/drawing/2014/main" id="{4968D541-93C9-787B-7962-B4BCB8750B93}"/>
                </a:ext>
              </a:extLst>
            </p:cNvPr>
            <p:cNvSpPr/>
            <p:nvPr/>
          </p:nvSpPr>
          <p:spPr>
            <a:xfrm>
              <a:off x="13122154" y="10342121"/>
              <a:ext cx="0" cy="70326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317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282" name="object 37">
              <a:extLst>
                <a:ext uri="{FF2B5EF4-FFF2-40B4-BE49-F238E27FC236}">
                  <a16:creationId xmlns:a16="http://schemas.microsoft.com/office/drawing/2014/main" id="{28462F07-9E0C-86E7-8B9A-A624D1F98415}"/>
                </a:ext>
              </a:extLst>
            </p:cNvPr>
            <p:cNvSpPr/>
            <p:nvPr/>
          </p:nvSpPr>
          <p:spPr>
            <a:xfrm>
              <a:off x="12506015" y="10342121"/>
              <a:ext cx="0" cy="70326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317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283" name="object 38">
              <a:extLst>
                <a:ext uri="{FF2B5EF4-FFF2-40B4-BE49-F238E27FC236}">
                  <a16:creationId xmlns:a16="http://schemas.microsoft.com/office/drawing/2014/main" id="{9FE4E869-FD2A-3F02-4389-F2D753D002E7}"/>
                </a:ext>
              </a:extLst>
            </p:cNvPr>
            <p:cNvSpPr/>
            <p:nvPr/>
          </p:nvSpPr>
          <p:spPr>
            <a:xfrm>
              <a:off x="11886927" y="10342121"/>
              <a:ext cx="0" cy="70326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317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284" name="object 39">
              <a:extLst>
                <a:ext uri="{FF2B5EF4-FFF2-40B4-BE49-F238E27FC236}">
                  <a16:creationId xmlns:a16="http://schemas.microsoft.com/office/drawing/2014/main" id="{6009216E-EF6F-793E-8B77-9D732E6AC526}"/>
                </a:ext>
              </a:extLst>
            </p:cNvPr>
            <p:cNvSpPr/>
            <p:nvPr/>
          </p:nvSpPr>
          <p:spPr>
            <a:xfrm>
              <a:off x="11270788" y="10342121"/>
              <a:ext cx="0" cy="70326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317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285" name="object 40">
              <a:extLst>
                <a:ext uri="{FF2B5EF4-FFF2-40B4-BE49-F238E27FC236}">
                  <a16:creationId xmlns:a16="http://schemas.microsoft.com/office/drawing/2014/main" id="{571A60EB-EDA7-A93E-9772-B30DD60C356B}"/>
                </a:ext>
              </a:extLst>
            </p:cNvPr>
            <p:cNvSpPr/>
            <p:nvPr/>
          </p:nvSpPr>
          <p:spPr>
            <a:xfrm>
              <a:off x="10651711" y="10342121"/>
              <a:ext cx="0" cy="70326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317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286" name="object 41">
              <a:extLst>
                <a:ext uri="{FF2B5EF4-FFF2-40B4-BE49-F238E27FC236}">
                  <a16:creationId xmlns:a16="http://schemas.microsoft.com/office/drawing/2014/main" id="{E82B0100-EEAB-5A02-3226-D4C6063C2125}"/>
                </a:ext>
              </a:extLst>
            </p:cNvPr>
            <p:cNvSpPr/>
            <p:nvPr/>
          </p:nvSpPr>
          <p:spPr>
            <a:xfrm>
              <a:off x="10035593" y="10342121"/>
              <a:ext cx="0" cy="70326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317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287" name="object 285">
              <a:extLst>
                <a:ext uri="{FF2B5EF4-FFF2-40B4-BE49-F238E27FC236}">
                  <a16:creationId xmlns:a16="http://schemas.microsoft.com/office/drawing/2014/main" id="{DD760B12-0F24-3C50-CFC5-D54D56883C16}"/>
                </a:ext>
              </a:extLst>
            </p:cNvPr>
            <p:cNvSpPr txBox="1"/>
            <p:nvPr/>
          </p:nvSpPr>
          <p:spPr>
            <a:xfrm>
              <a:off x="9140101" y="10242397"/>
              <a:ext cx="122751" cy="226873"/>
            </a:xfrm>
            <a:prstGeom prst="rect">
              <a:avLst/>
            </a:prstGeom>
          </p:spPr>
          <p:txBody>
            <a:bodyPr vert="horz" wrap="square" lIns="0" tIns="15240" rIns="0" bIns="0" rtlCol="0">
              <a:spAutoFit/>
            </a:bodyPr>
            <a:lstStyle/>
            <a:p>
              <a:pPr marL="16933" algn="r">
                <a:lnSpc>
                  <a:spcPct val="100000"/>
                </a:lnSpc>
                <a:spcBef>
                  <a:spcPts val="160"/>
                </a:spcBef>
              </a:pPr>
              <a:r>
                <a:rPr sz="1733" spc="-7">
                  <a:latin typeface="Arial Narrow" panose="020B0606020202030204" pitchFamily="34" charset="0"/>
                  <a:cs typeface="Calibri"/>
                </a:rPr>
                <a:t>0</a:t>
              </a:r>
              <a:endParaRPr sz="1733">
                <a:latin typeface="Arial Narrow" panose="020B0606020202030204" pitchFamily="34" charset="0"/>
                <a:cs typeface="Calibri"/>
              </a:endParaRPr>
            </a:p>
          </p:txBody>
        </p:sp>
        <p:sp>
          <p:nvSpPr>
            <p:cNvPr id="288" name="object 286">
              <a:extLst>
                <a:ext uri="{FF2B5EF4-FFF2-40B4-BE49-F238E27FC236}">
                  <a16:creationId xmlns:a16="http://schemas.microsoft.com/office/drawing/2014/main" id="{6C3A1052-1096-2A80-9FA8-696E4E3AE044}"/>
                </a:ext>
              </a:extLst>
            </p:cNvPr>
            <p:cNvSpPr txBox="1"/>
            <p:nvPr/>
          </p:nvSpPr>
          <p:spPr>
            <a:xfrm>
              <a:off x="8999449" y="9836400"/>
              <a:ext cx="263403" cy="226873"/>
            </a:xfrm>
            <a:prstGeom prst="rect">
              <a:avLst/>
            </a:prstGeom>
          </p:spPr>
          <p:txBody>
            <a:bodyPr vert="horz" wrap="square" lIns="0" tIns="15240" rIns="0" bIns="0" rtlCol="0">
              <a:spAutoFit/>
            </a:bodyPr>
            <a:lstStyle/>
            <a:p>
              <a:pPr marL="16933" algn="r">
                <a:lnSpc>
                  <a:spcPct val="100000"/>
                </a:lnSpc>
                <a:spcBef>
                  <a:spcPts val="160"/>
                </a:spcBef>
              </a:pPr>
              <a:r>
                <a:rPr sz="1733" spc="-7">
                  <a:latin typeface="Arial Narrow" panose="020B0606020202030204" pitchFamily="34" charset="0"/>
                  <a:cs typeface="Calibri"/>
                </a:rPr>
                <a:t>100</a:t>
              </a:r>
              <a:endParaRPr sz="1733">
                <a:latin typeface="Arial Narrow" panose="020B0606020202030204" pitchFamily="34" charset="0"/>
                <a:cs typeface="Calibri"/>
              </a:endParaRPr>
            </a:p>
          </p:txBody>
        </p:sp>
        <p:sp>
          <p:nvSpPr>
            <p:cNvPr id="289" name="object 287">
              <a:extLst>
                <a:ext uri="{FF2B5EF4-FFF2-40B4-BE49-F238E27FC236}">
                  <a16:creationId xmlns:a16="http://schemas.microsoft.com/office/drawing/2014/main" id="{1EE1EEFC-1073-35EA-D559-8860ACADC771}"/>
                </a:ext>
              </a:extLst>
            </p:cNvPr>
            <p:cNvSpPr txBox="1"/>
            <p:nvPr/>
          </p:nvSpPr>
          <p:spPr>
            <a:xfrm>
              <a:off x="8999449" y="9430405"/>
              <a:ext cx="263403" cy="226873"/>
            </a:xfrm>
            <a:prstGeom prst="rect">
              <a:avLst/>
            </a:prstGeom>
          </p:spPr>
          <p:txBody>
            <a:bodyPr vert="horz" wrap="square" lIns="0" tIns="15240" rIns="0" bIns="0" rtlCol="0">
              <a:spAutoFit/>
            </a:bodyPr>
            <a:lstStyle/>
            <a:p>
              <a:pPr marL="16933" algn="r">
                <a:lnSpc>
                  <a:spcPct val="100000"/>
                </a:lnSpc>
                <a:spcBef>
                  <a:spcPts val="160"/>
                </a:spcBef>
              </a:pPr>
              <a:r>
                <a:rPr sz="1733" spc="-7">
                  <a:latin typeface="Arial Narrow" panose="020B0606020202030204" pitchFamily="34" charset="0"/>
                  <a:cs typeface="Calibri"/>
                </a:rPr>
                <a:t>200</a:t>
              </a:r>
              <a:endParaRPr sz="1733">
                <a:latin typeface="Arial Narrow" panose="020B0606020202030204" pitchFamily="34" charset="0"/>
                <a:cs typeface="Calibri"/>
              </a:endParaRPr>
            </a:p>
          </p:txBody>
        </p:sp>
        <p:sp>
          <p:nvSpPr>
            <p:cNvPr id="290" name="object 288">
              <a:extLst>
                <a:ext uri="{FF2B5EF4-FFF2-40B4-BE49-F238E27FC236}">
                  <a16:creationId xmlns:a16="http://schemas.microsoft.com/office/drawing/2014/main" id="{DB0E0915-950F-A197-3E58-8738199574EE}"/>
                </a:ext>
              </a:extLst>
            </p:cNvPr>
            <p:cNvSpPr txBox="1"/>
            <p:nvPr/>
          </p:nvSpPr>
          <p:spPr>
            <a:xfrm>
              <a:off x="8999449" y="9024410"/>
              <a:ext cx="263403" cy="226873"/>
            </a:xfrm>
            <a:prstGeom prst="rect">
              <a:avLst/>
            </a:prstGeom>
          </p:spPr>
          <p:txBody>
            <a:bodyPr vert="horz" wrap="square" lIns="0" tIns="15240" rIns="0" bIns="0" rtlCol="0">
              <a:spAutoFit/>
            </a:bodyPr>
            <a:lstStyle/>
            <a:p>
              <a:pPr marL="16933" algn="r">
                <a:lnSpc>
                  <a:spcPct val="100000"/>
                </a:lnSpc>
                <a:spcBef>
                  <a:spcPts val="160"/>
                </a:spcBef>
              </a:pPr>
              <a:r>
                <a:rPr sz="1733" spc="-7">
                  <a:latin typeface="Arial Narrow" panose="020B0606020202030204" pitchFamily="34" charset="0"/>
                  <a:cs typeface="Calibri"/>
                </a:rPr>
                <a:t>300</a:t>
              </a:r>
              <a:endParaRPr sz="1733">
                <a:latin typeface="Arial Narrow" panose="020B0606020202030204" pitchFamily="34" charset="0"/>
                <a:cs typeface="Calibri"/>
              </a:endParaRPr>
            </a:p>
          </p:txBody>
        </p:sp>
        <p:sp>
          <p:nvSpPr>
            <p:cNvPr id="291" name="object 289">
              <a:extLst>
                <a:ext uri="{FF2B5EF4-FFF2-40B4-BE49-F238E27FC236}">
                  <a16:creationId xmlns:a16="http://schemas.microsoft.com/office/drawing/2014/main" id="{B3918EB5-68A2-71BC-3124-328F181FC4D5}"/>
                </a:ext>
              </a:extLst>
            </p:cNvPr>
            <p:cNvSpPr txBox="1"/>
            <p:nvPr/>
          </p:nvSpPr>
          <p:spPr>
            <a:xfrm>
              <a:off x="8999449" y="8618414"/>
              <a:ext cx="263403" cy="226873"/>
            </a:xfrm>
            <a:prstGeom prst="rect">
              <a:avLst/>
            </a:prstGeom>
          </p:spPr>
          <p:txBody>
            <a:bodyPr vert="horz" wrap="square" lIns="0" tIns="15240" rIns="0" bIns="0" rtlCol="0">
              <a:spAutoFit/>
            </a:bodyPr>
            <a:lstStyle/>
            <a:p>
              <a:pPr marL="16933" algn="r">
                <a:lnSpc>
                  <a:spcPct val="100000"/>
                </a:lnSpc>
                <a:spcBef>
                  <a:spcPts val="160"/>
                </a:spcBef>
              </a:pPr>
              <a:r>
                <a:rPr sz="1733" spc="-7">
                  <a:latin typeface="Arial Narrow" panose="020B0606020202030204" pitchFamily="34" charset="0"/>
                  <a:cs typeface="Calibri"/>
                </a:rPr>
                <a:t>400</a:t>
              </a:r>
              <a:endParaRPr sz="1733">
                <a:latin typeface="Arial Narrow" panose="020B0606020202030204" pitchFamily="34" charset="0"/>
                <a:cs typeface="Calibri"/>
              </a:endParaRPr>
            </a:p>
          </p:txBody>
        </p:sp>
        <p:sp>
          <p:nvSpPr>
            <p:cNvPr id="292" name="object 290">
              <a:extLst>
                <a:ext uri="{FF2B5EF4-FFF2-40B4-BE49-F238E27FC236}">
                  <a16:creationId xmlns:a16="http://schemas.microsoft.com/office/drawing/2014/main" id="{11D9693C-5D1B-2110-AF90-46D9FFFE858B}"/>
                </a:ext>
              </a:extLst>
            </p:cNvPr>
            <p:cNvSpPr txBox="1"/>
            <p:nvPr/>
          </p:nvSpPr>
          <p:spPr>
            <a:xfrm>
              <a:off x="8999449" y="8212418"/>
              <a:ext cx="263403" cy="226873"/>
            </a:xfrm>
            <a:prstGeom prst="rect">
              <a:avLst/>
            </a:prstGeom>
          </p:spPr>
          <p:txBody>
            <a:bodyPr vert="horz" wrap="square" lIns="0" tIns="15240" rIns="0" bIns="0" rtlCol="0">
              <a:spAutoFit/>
            </a:bodyPr>
            <a:lstStyle/>
            <a:p>
              <a:pPr marL="16933" algn="r">
                <a:lnSpc>
                  <a:spcPct val="100000"/>
                </a:lnSpc>
                <a:spcBef>
                  <a:spcPts val="160"/>
                </a:spcBef>
              </a:pPr>
              <a:r>
                <a:rPr sz="1733" spc="-7">
                  <a:latin typeface="Arial Narrow" panose="020B0606020202030204" pitchFamily="34" charset="0"/>
                  <a:cs typeface="Calibri"/>
                </a:rPr>
                <a:t>500</a:t>
              </a:r>
              <a:endParaRPr sz="1733">
                <a:latin typeface="Arial Narrow" panose="020B0606020202030204" pitchFamily="34" charset="0"/>
                <a:cs typeface="Calibri"/>
              </a:endParaRPr>
            </a:p>
          </p:txBody>
        </p:sp>
        <p:sp>
          <p:nvSpPr>
            <p:cNvPr id="293" name="object 291">
              <a:extLst>
                <a:ext uri="{FF2B5EF4-FFF2-40B4-BE49-F238E27FC236}">
                  <a16:creationId xmlns:a16="http://schemas.microsoft.com/office/drawing/2014/main" id="{7063EFD8-3986-BE4E-B32D-CA313763444C}"/>
                </a:ext>
              </a:extLst>
            </p:cNvPr>
            <p:cNvSpPr txBox="1"/>
            <p:nvPr/>
          </p:nvSpPr>
          <p:spPr>
            <a:xfrm>
              <a:off x="8999449" y="7806421"/>
              <a:ext cx="263403" cy="226873"/>
            </a:xfrm>
            <a:prstGeom prst="rect">
              <a:avLst/>
            </a:prstGeom>
          </p:spPr>
          <p:txBody>
            <a:bodyPr vert="horz" wrap="square" lIns="0" tIns="15240" rIns="0" bIns="0" rtlCol="0">
              <a:spAutoFit/>
            </a:bodyPr>
            <a:lstStyle/>
            <a:p>
              <a:pPr marL="16933" algn="r">
                <a:lnSpc>
                  <a:spcPct val="100000"/>
                </a:lnSpc>
                <a:spcBef>
                  <a:spcPts val="160"/>
                </a:spcBef>
              </a:pPr>
              <a:r>
                <a:rPr sz="1733" spc="-7">
                  <a:latin typeface="Arial Narrow" panose="020B0606020202030204" pitchFamily="34" charset="0"/>
                  <a:cs typeface="Calibri"/>
                </a:rPr>
                <a:t>600</a:t>
              </a:r>
              <a:endParaRPr sz="1733">
                <a:latin typeface="Arial Narrow" panose="020B0606020202030204" pitchFamily="34" charset="0"/>
                <a:cs typeface="Calibri"/>
              </a:endParaRPr>
            </a:p>
          </p:txBody>
        </p:sp>
        <p:sp>
          <p:nvSpPr>
            <p:cNvPr id="294" name="object 292">
              <a:extLst>
                <a:ext uri="{FF2B5EF4-FFF2-40B4-BE49-F238E27FC236}">
                  <a16:creationId xmlns:a16="http://schemas.microsoft.com/office/drawing/2014/main" id="{E59BA8E6-F0B0-AE8E-C2FA-28C74AE382F4}"/>
                </a:ext>
              </a:extLst>
            </p:cNvPr>
            <p:cNvSpPr txBox="1"/>
            <p:nvPr/>
          </p:nvSpPr>
          <p:spPr>
            <a:xfrm>
              <a:off x="13580853" y="10351300"/>
              <a:ext cx="320040" cy="261610"/>
            </a:xfrm>
            <a:prstGeom prst="rect">
              <a:avLst/>
            </a:prstGeom>
          </p:spPr>
          <p:txBody>
            <a:bodyPr vert="horz" wrap="square" lIns="0" tIns="91440" rIns="0" bIns="0" rtlCol="0">
              <a:noAutofit/>
            </a:bodyPr>
            <a:lstStyle/>
            <a:p>
              <a:pPr marL="16933" algn="ctr">
                <a:lnSpc>
                  <a:spcPct val="100000"/>
                </a:lnSpc>
                <a:spcBef>
                  <a:spcPts val="160"/>
                </a:spcBef>
              </a:pPr>
              <a:r>
                <a:rPr sz="1733" spc="-7">
                  <a:latin typeface="Arial Narrow" panose="020B0606020202030204" pitchFamily="34" charset="0"/>
                  <a:cs typeface="Calibri"/>
                </a:rPr>
                <a:t>28</a:t>
              </a:r>
              <a:endParaRPr sz="1733">
                <a:latin typeface="Arial Narrow" panose="020B0606020202030204" pitchFamily="34" charset="0"/>
                <a:cs typeface="Calibri"/>
              </a:endParaRPr>
            </a:p>
          </p:txBody>
        </p:sp>
        <p:sp>
          <p:nvSpPr>
            <p:cNvPr id="295" name="object 293">
              <a:extLst>
                <a:ext uri="{FF2B5EF4-FFF2-40B4-BE49-F238E27FC236}">
                  <a16:creationId xmlns:a16="http://schemas.microsoft.com/office/drawing/2014/main" id="{8D5B0CAB-4ECB-473C-DF8F-FA9917ACF8BE}"/>
                </a:ext>
              </a:extLst>
            </p:cNvPr>
            <p:cNvSpPr txBox="1"/>
            <p:nvPr/>
          </p:nvSpPr>
          <p:spPr>
            <a:xfrm>
              <a:off x="14197767" y="10351300"/>
              <a:ext cx="320040" cy="261610"/>
            </a:xfrm>
            <a:prstGeom prst="rect">
              <a:avLst/>
            </a:prstGeom>
          </p:spPr>
          <p:txBody>
            <a:bodyPr vert="horz" wrap="square" lIns="0" tIns="91440" rIns="0" bIns="0" rtlCol="0">
              <a:noAutofit/>
            </a:bodyPr>
            <a:lstStyle/>
            <a:p>
              <a:pPr marL="16933" algn="ctr">
                <a:lnSpc>
                  <a:spcPct val="100000"/>
                </a:lnSpc>
                <a:spcBef>
                  <a:spcPts val="160"/>
                </a:spcBef>
              </a:pPr>
              <a:r>
                <a:rPr sz="1733" spc="-7">
                  <a:latin typeface="Arial Narrow" panose="020B0606020202030204" pitchFamily="34" charset="0"/>
                  <a:cs typeface="Calibri"/>
                </a:rPr>
                <a:t>32</a:t>
              </a:r>
              <a:endParaRPr sz="1733">
                <a:latin typeface="Arial Narrow" panose="020B0606020202030204" pitchFamily="34" charset="0"/>
                <a:cs typeface="Calibri"/>
              </a:endParaRPr>
            </a:p>
          </p:txBody>
        </p:sp>
        <p:sp>
          <p:nvSpPr>
            <p:cNvPr id="296" name="object 296">
              <a:extLst>
                <a:ext uri="{FF2B5EF4-FFF2-40B4-BE49-F238E27FC236}">
                  <a16:creationId xmlns:a16="http://schemas.microsoft.com/office/drawing/2014/main" id="{BC07DCEC-91EC-8ABC-9BF6-8A375DC602D2}"/>
                </a:ext>
              </a:extLst>
            </p:cNvPr>
            <p:cNvSpPr txBox="1"/>
            <p:nvPr/>
          </p:nvSpPr>
          <p:spPr>
            <a:xfrm>
              <a:off x="9261383" y="10351300"/>
              <a:ext cx="320040" cy="261610"/>
            </a:xfrm>
            <a:prstGeom prst="rect">
              <a:avLst/>
            </a:prstGeom>
          </p:spPr>
          <p:txBody>
            <a:bodyPr vert="horz" wrap="square" lIns="0" tIns="91440" rIns="0" bIns="0" rtlCol="0">
              <a:noAutofit/>
            </a:bodyPr>
            <a:lstStyle/>
            <a:p>
              <a:pPr algn="ctr">
                <a:lnSpc>
                  <a:spcPct val="100000"/>
                </a:lnSpc>
                <a:spcBef>
                  <a:spcPts val="513"/>
                </a:spcBef>
                <a:tabLst>
                  <a:tab pos="993962" algn="l"/>
                  <a:tab pos="1402892" algn="l"/>
                  <a:tab pos="1788115" algn="l"/>
                  <a:tab pos="2196197" algn="l"/>
                  <a:tab pos="2605128" algn="l"/>
                  <a:tab pos="3013211" algn="l"/>
                </a:tabLst>
              </a:pPr>
              <a:r>
                <a:rPr sz="1733" spc="-7">
                  <a:latin typeface="Arial Narrow" panose="020B0606020202030204" pitchFamily="34" charset="0"/>
                  <a:cs typeface="Calibri"/>
                </a:rPr>
                <a:t>0</a:t>
              </a:r>
              <a:endParaRPr sz="1733">
                <a:latin typeface="Arial Narrow" panose="020B0606020202030204" pitchFamily="34" charset="0"/>
                <a:cs typeface="Arial Narrow"/>
              </a:endParaRPr>
            </a:p>
          </p:txBody>
        </p:sp>
        <p:sp>
          <p:nvSpPr>
            <p:cNvPr id="297" name="object 296">
              <a:extLst>
                <a:ext uri="{FF2B5EF4-FFF2-40B4-BE49-F238E27FC236}">
                  <a16:creationId xmlns:a16="http://schemas.microsoft.com/office/drawing/2014/main" id="{A3D1644B-24F8-4A7A-BF42-D6D3ED49FA34}"/>
                </a:ext>
              </a:extLst>
            </p:cNvPr>
            <p:cNvSpPr txBox="1"/>
            <p:nvPr/>
          </p:nvSpPr>
          <p:spPr>
            <a:xfrm>
              <a:off x="9878450" y="10351300"/>
              <a:ext cx="320040" cy="261610"/>
            </a:xfrm>
            <a:prstGeom prst="rect">
              <a:avLst/>
            </a:prstGeom>
          </p:spPr>
          <p:txBody>
            <a:bodyPr vert="horz" wrap="square" lIns="0" tIns="91440" rIns="0" bIns="0" rtlCol="0">
              <a:noAutofit/>
            </a:bodyPr>
            <a:lstStyle/>
            <a:p>
              <a:pPr algn="ctr">
                <a:lnSpc>
                  <a:spcPct val="100000"/>
                </a:lnSpc>
                <a:spcBef>
                  <a:spcPts val="513"/>
                </a:spcBef>
                <a:tabLst>
                  <a:tab pos="993962" algn="l"/>
                  <a:tab pos="1402892" algn="l"/>
                  <a:tab pos="1788115" algn="l"/>
                  <a:tab pos="2196197" algn="l"/>
                  <a:tab pos="2605128" algn="l"/>
                  <a:tab pos="3013211" algn="l"/>
                </a:tabLst>
              </a:pPr>
              <a:r>
                <a:rPr lang="en-US" sz="1733" spc="-7">
                  <a:latin typeface="Arial Narrow" panose="020B0606020202030204" pitchFamily="34" charset="0"/>
                  <a:cs typeface="Calibri"/>
                </a:rPr>
                <a:t>4</a:t>
              </a:r>
              <a:endParaRPr sz="1733">
                <a:latin typeface="Arial Narrow" panose="020B0606020202030204" pitchFamily="34" charset="0"/>
                <a:cs typeface="Arial Narrow"/>
              </a:endParaRPr>
            </a:p>
          </p:txBody>
        </p:sp>
        <p:sp>
          <p:nvSpPr>
            <p:cNvPr id="298" name="object 296">
              <a:extLst>
                <a:ext uri="{FF2B5EF4-FFF2-40B4-BE49-F238E27FC236}">
                  <a16:creationId xmlns:a16="http://schemas.microsoft.com/office/drawing/2014/main" id="{4D48BC07-069B-9E79-0694-E2C24887C037}"/>
                </a:ext>
              </a:extLst>
            </p:cNvPr>
            <p:cNvSpPr txBox="1"/>
            <p:nvPr/>
          </p:nvSpPr>
          <p:spPr>
            <a:xfrm>
              <a:off x="10495517" y="10351300"/>
              <a:ext cx="320040" cy="261610"/>
            </a:xfrm>
            <a:prstGeom prst="rect">
              <a:avLst/>
            </a:prstGeom>
          </p:spPr>
          <p:txBody>
            <a:bodyPr vert="horz" wrap="square" lIns="0" tIns="91440" rIns="0" bIns="0" rtlCol="0">
              <a:noAutofit/>
            </a:bodyPr>
            <a:lstStyle/>
            <a:p>
              <a:pPr algn="ctr">
                <a:lnSpc>
                  <a:spcPct val="100000"/>
                </a:lnSpc>
                <a:spcBef>
                  <a:spcPts val="513"/>
                </a:spcBef>
                <a:tabLst>
                  <a:tab pos="993962" algn="l"/>
                  <a:tab pos="1402892" algn="l"/>
                  <a:tab pos="1788115" algn="l"/>
                  <a:tab pos="2196197" algn="l"/>
                  <a:tab pos="2605128" algn="l"/>
                  <a:tab pos="3013211" algn="l"/>
                </a:tabLst>
              </a:pPr>
              <a:r>
                <a:rPr lang="en-US" sz="1733" spc="-7">
                  <a:latin typeface="Arial Narrow" panose="020B0606020202030204" pitchFamily="34" charset="0"/>
                  <a:cs typeface="Calibri"/>
                </a:rPr>
                <a:t>8</a:t>
              </a:r>
              <a:endParaRPr sz="1733">
                <a:latin typeface="Arial Narrow" panose="020B0606020202030204" pitchFamily="34" charset="0"/>
                <a:cs typeface="Arial Narrow"/>
              </a:endParaRPr>
            </a:p>
          </p:txBody>
        </p:sp>
        <p:sp>
          <p:nvSpPr>
            <p:cNvPr id="299" name="object 296">
              <a:extLst>
                <a:ext uri="{FF2B5EF4-FFF2-40B4-BE49-F238E27FC236}">
                  <a16:creationId xmlns:a16="http://schemas.microsoft.com/office/drawing/2014/main" id="{91D48F35-DB1E-122B-E887-CFE9606AF10F}"/>
                </a:ext>
              </a:extLst>
            </p:cNvPr>
            <p:cNvSpPr txBox="1"/>
            <p:nvPr/>
          </p:nvSpPr>
          <p:spPr>
            <a:xfrm>
              <a:off x="11112584" y="10351300"/>
              <a:ext cx="320040" cy="261610"/>
            </a:xfrm>
            <a:prstGeom prst="rect">
              <a:avLst/>
            </a:prstGeom>
          </p:spPr>
          <p:txBody>
            <a:bodyPr vert="horz" wrap="square" lIns="0" tIns="91440" rIns="0" bIns="0" rtlCol="0">
              <a:noAutofit/>
            </a:bodyPr>
            <a:lstStyle/>
            <a:p>
              <a:pPr algn="ctr">
                <a:lnSpc>
                  <a:spcPct val="100000"/>
                </a:lnSpc>
                <a:spcBef>
                  <a:spcPts val="513"/>
                </a:spcBef>
                <a:tabLst>
                  <a:tab pos="993962" algn="l"/>
                  <a:tab pos="1402892" algn="l"/>
                  <a:tab pos="1788115" algn="l"/>
                  <a:tab pos="2196197" algn="l"/>
                  <a:tab pos="2605128" algn="l"/>
                  <a:tab pos="3013211" algn="l"/>
                </a:tabLst>
              </a:pPr>
              <a:r>
                <a:rPr lang="en-US" sz="1733" spc="-7">
                  <a:latin typeface="Arial Narrow" panose="020B0606020202030204" pitchFamily="34" charset="0"/>
                  <a:cs typeface="Calibri"/>
                </a:rPr>
                <a:t>12</a:t>
              </a:r>
              <a:endParaRPr sz="1733">
                <a:latin typeface="Arial Narrow" panose="020B0606020202030204" pitchFamily="34" charset="0"/>
                <a:cs typeface="Arial Narrow"/>
              </a:endParaRPr>
            </a:p>
          </p:txBody>
        </p:sp>
        <p:sp>
          <p:nvSpPr>
            <p:cNvPr id="300" name="object 296">
              <a:extLst>
                <a:ext uri="{FF2B5EF4-FFF2-40B4-BE49-F238E27FC236}">
                  <a16:creationId xmlns:a16="http://schemas.microsoft.com/office/drawing/2014/main" id="{53823D2C-AD7D-DBCD-7A95-A3FF1DF71EDB}"/>
                </a:ext>
              </a:extLst>
            </p:cNvPr>
            <p:cNvSpPr txBox="1"/>
            <p:nvPr/>
          </p:nvSpPr>
          <p:spPr>
            <a:xfrm>
              <a:off x="11729651" y="10351300"/>
              <a:ext cx="320040" cy="261610"/>
            </a:xfrm>
            <a:prstGeom prst="rect">
              <a:avLst/>
            </a:prstGeom>
          </p:spPr>
          <p:txBody>
            <a:bodyPr vert="horz" wrap="square" lIns="0" tIns="91440" rIns="0" bIns="0" rtlCol="0">
              <a:noAutofit/>
            </a:bodyPr>
            <a:lstStyle/>
            <a:p>
              <a:pPr algn="ctr">
                <a:lnSpc>
                  <a:spcPct val="100000"/>
                </a:lnSpc>
                <a:spcBef>
                  <a:spcPts val="513"/>
                </a:spcBef>
                <a:tabLst>
                  <a:tab pos="993962" algn="l"/>
                  <a:tab pos="1402892" algn="l"/>
                  <a:tab pos="1788115" algn="l"/>
                  <a:tab pos="2196197" algn="l"/>
                  <a:tab pos="2605128" algn="l"/>
                  <a:tab pos="3013211" algn="l"/>
                </a:tabLst>
              </a:pPr>
              <a:r>
                <a:rPr lang="en-US" sz="1733" spc="-7">
                  <a:latin typeface="Arial Narrow" panose="020B0606020202030204" pitchFamily="34" charset="0"/>
                  <a:cs typeface="Calibri"/>
                </a:rPr>
                <a:t>16</a:t>
              </a:r>
              <a:endParaRPr sz="1733">
                <a:latin typeface="Arial Narrow" panose="020B0606020202030204" pitchFamily="34" charset="0"/>
                <a:cs typeface="Arial Narrow"/>
              </a:endParaRPr>
            </a:p>
          </p:txBody>
        </p:sp>
        <p:sp>
          <p:nvSpPr>
            <p:cNvPr id="301" name="object 296">
              <a:extLst>
                <a:ext uri="{FF2B5EF4-FFF2-40B4-BE49-F238E27FC236}">
                  <a16:creationId xmlns:a16="http://schemas.microsoft.com/office/drawing/2014/main" id="{D8F3EE0A-9CA0-F0CE-5BD6-68264A694FC5}"/>
                </a:ext>
              </a:extLst>
            </p:cNvPr>
            <p:cNvSpPr txBox="1"/>
            <p:nvPr/>
          </p:nvSpPr>
          <p:spPr>
            <a:xfrm>
              <a:off x="12346718" y="10351300"/>
              <a:ext cx="320040" cy="261610"/>
            </a:xfrm>
            <a:prstGeom prst="rect">
              <a:avLst/>
            </a:prstGeom>
          </p:spPr>
          <p:txBody>
            <a:bodyPr vert="horz" wrap="square" lIns="0" tIns="91440" rIns="0" bIns="0" rtlCol="0">
              <a:noAutofit/>
            </a:bodyPr>
            <a:lstStyle/>
            <a:p>
              <a:pPr algn="ctr">
                <a:lnSpc>
                  <a:spcPct val="100000"/>
                </a:lnSpc>
                <a:spcBef>
                  <a:spcPts val="513"/>
                </a:spcBef>
                <a:tabLst>
                  <a:tab pos="993962" algn="l"/>
                  <a:tab pos="1402892" algn="l"/>
                  <a:tab pos="1788115" algn="l"/>
                  <a:tab pos="2196197" algn="l"/>
                  <a:tab pos="2605128" algn="l"/>
                  <a:tab pos="3013211" algn="l"/>
                </a:tabLst>
              </a:pPr>
              <a:r>
                <a:rPr lang="en-US" sz="1733" spc="-7">
                  <a:latin typeface="Arial Narrow" panose="020B0606020202030204" pitchFamily="34" charset="0"/>
                  <a:cs typeface="Calibri"/>
                </a:rPr>
                <a:t>20</a:t>
              </a:r>
              <a:endParaRPr sz="1733">
                <a:latin typeface="Arial Narrow" panose="020B0606020202030204" pitchFamily="34" charset="0"/>
                <a:cs typeface="Arial Narrow"/>
              </a:endParaRPr>
            </a:p>
          </p:txBody>
        </p:sp>
        <p:sp>
          <p:nvSpPr>
            <p:cNvPr id="302" name="object 296">
              <a:extLst>
                <a:ext uri="{FF2B5EF4-FFF2-40B4-BE49-F238E27FC236}">
                  <a16:creationId xmlns:a16="http://schemas.microsoft.com/office/drawing/2014/main" id="{8B2FE026-42D6-F9EB-AF40-48A5BA7F9F70}"/>
                </a:ext>
              </a:extLst>
            </p:cNvPr>
            <p:cNvSpPr txBox="1"/>
            <p:nvPr/>
          </p:nvSpPr>
          <p:spPr>
            <a:xfrm>
              <a:off x="12963785" y="10351300"/>
              <a:ext cx="320040" cy="261610"/>
            </a:xfrm>
            <a:prstGeom prst="rect">
              <a:avLst/>
            </a:prstGeom>
          </p:spPr>
          <p:txBody>
            <a:bodyPr vert="horz" wrap="square" lIns="0" tIns="91440" rIns="0" bIns="0" rtlCol="0">
              <a:noAutofit/>
            </a:bodyPr>
            <a:lstStyle/>
            <a:p>
              <a:pPr algn="ctr">
                <a:lnSpc>
                  <a:spcPct val="100000"/>
                </a:lnSpc>
                <a:spcBef>
                  <a:spcPts val="513"/>
                </a:spcBef>
                <a:tabLst>
                  <a:tab pos="993962" algn="l"/>
                  <a:tab pos="1402892" algn="l"/>
                  <a:tab pos="1788115" algn="l"/>
                  <a:tab pos="2196197" algn="l"/>
                  <a:tab pos="2605128" algn="l"/>
                  <a:tab pos="3013211" algn="l"/>
                </a:tabLst>
              </a:pPr>
              <a:r>
                <a:rPr lang="en-US" sz="1733" spc="-7">
                  <a:latin typeface="Arial Narrow" panose="020B0606020202030204" pitchFamily="34" charset="0"/>
                  <a:cs typeface="Calibri"/>
                </a:rPr>
                <a:t>24</a:t>
              </a:r>
              <a:endParaRPr sz="1733">
                <a:latin typeface="Arial Narrow" panose="020B0606020202030204" pitchFamily="34" charset="0"/>
                <a:cs typeface="Arial Narrow"/>
              </a:endParaRPr>
            </a:p>
          </p:txBody>
        </p:sp>
        <p:sp>
          <p:nvSpPr>
            <p:cNvPr id="303" name="object 293">
              <a:extLst>
                <a:ext uri="{FF2B5EF4-FFF2-40B4-BE49-F238E27FC236}">
                  <a16:creationId xmlns:a16="http://schemas.microsoft.com/office/drawing/2014/main" id="{B8A32717-57B5-4E86-3477-6815460512E8}"/>
                </a:ext>
              </a:extLst>
            </p:cNvPr>
            <p:cNvSpPr txBox="1"/>
            <p:nvPr/>
          </p:nvSpPr>
          <p:spPr>
            <a:xfrm>
              <a:off x="14814568" y="10351300"/>
              <a:ext cx="320040" cy="261610"/>
            </a:xfrm>
            <a:prstGeom prst="rect">
              <a:avLst/>
            </a:prstGeom>
          </p:spPr>
          <p:txBody>
            <a:bodyPr vert="horz" wrap="square" lIns="0" tIns="91440" rIns="0" bIns="0" rtlCol="0">
              <a:noAutofit/>
            </a:bodyPr>
            <a:lstStyle/>
            <a:p>
              <a:pPr marL="16933" algn="ctr">
                <a:lnSpc>
                  <a:spcPct val="100000"/>
                </a:lnSpc>
                <a:spcBef>
                  <a:spcPts val="160"/>
                </a:spcBef>
              </a:pPr>
              <a:r>
                <a:rPr sz="1733" spc="-7">
                  <a:latin typeface="Arial Narrow" panose="020B0606020202030204" pitchFamily="34" charset="0"/>
                  <a:cs typeface="Calibri"/>
                </a:rPr>
                <a:t>3</a:t>
              </a:r>
              <a:r>
                <a:rPr lang="en-US" sz="1733" spc="-7">
                  <a:latin typeface="Arial Narrow" panose="020B0606020202030204" pitchFamily="34" charset="0"/>
                  <a:cs typeface="Calibri"/>
                </a:rPr>
                <a:t>6</a:t>
              </a:r>
              <a:endParaRPr sz="1733">
                <a:latin typeface="Arial Narrow" panose="020B0606020202030204" pitchFamily="34" charset="0"/>
                <a:cs typeface="Calibri"/>
              </a:endParaRPr>
            </a:p>
          </p:txBody>
        </p:sp>
        <p:sp>
          <p:nvSpPr>
            <p:cNvPr id="304" name="object 293">
              <a:extLst>
                <a:ext uri="{FF2B5EF4-FFF2-40B4-BE49-F238E27FC236}">
                  <a16:creationId xmlns:a16="http://schemas.microsoft.com/office/drawing/2014/main" id="{68B483A9-CD71-81E1-A7A5-494E87420C9A}"/>
                </a:ext>
              </a:extLst>
            </p:cNvPr>
            <p:cNvSpPr txBox="1"/>
            <p:nvPr/>
          </p:nvSpPr>
          <p:spPr>
            <a:xfrm>
              <a:off x="15436814" y="10351300"/>
              <a:ext cx="320040" cy="261610"/>
            </a:xfrm>
            <a:prstGeom prst="rect">
              <a:avLst/>
            </a:prstGeom>
          </p:spPr>
          <p:txBody>
            <a:bodyPr vert="horz" wrap="square" lIns="0" tIns="91440" rIns="0" bIns="0" rtlCol="0">
              <a:noAutofit/>
            </a:bodyPr>
            <a:lstStyle/>
            <a:p>
              <a:pPr marL="16933" algn="ctr">
                <a:lnSpc>
                  <a:spcPct val="100000"/>
                </a:lnSpc>
                <a:spcBef>
                  <a:spcPts val="160"/>
                </a:spcBef>
              </a:pPr>
              <a:r>
                <a:rPr lang="en-US" sz="1733" spc="-7">
                  <a:latin typeface="Arial Narrow" panose="020B0606020202030204" pitchFamily="34" charset="0"/>
                  <a:cs typeface="Calibri"/>
                </a:rPr>
                <a:t>40</a:t>
              </a:r>
              <a:endParaRPr sz="1733">
                <a:latin typeface="Arial Narrow" panose="020B0606020202030204" pitchFamily="34" charset="0"/>
                <a:cs typeface="Calibri"/>
              </a:endParaRPr>
            </a:p>
          </p:txBody>
        </p:sp>
      </p:grpSp>
      <p:grpSp>
        <p:nvGrpSpPr>
          <p:cNvPr id="305" name="Group 304">
            <a:extLst>
              <a:ext uri="{FF2B5EF4-FFF2-40B4-BE49-F238E27FC236}">
                <a16:creationId xmlns:a16="http://schemas.microsoft.com/office/drawing/2014/main" id="{0D6D1B47-BCB4-80D3-ED93-41615B7E724D}"/>
              </a:ext>
            </a:extLst>
          </p:cNvPr>
          <p:cNvGrpSpPr/>
          <p:nvPr userDrawn="1"/>
        </p:nvGrpSpPr>
        <p:grpSpPr>
          <a:xfrm>
            <a:off x="8293154" y="1845659"/>
            <a:ext cx="284212" cy="118376"/>
            <a:chOff x="13688521" y="7403873"/>
            <a:chExt cx="228600" cy="95213"/>
          </a:xfrm>
        </p:grpSpPr>
        <p:sp>
          <p:nvSpPr>
            <p:cNvPr id="306" name="object 193">
              <a:extLst>
                <a:ext uri="{FF2B5EF4-FFF2-40B4-BE49-F238E27FC236}">
                  <a16:creationId xmlns:a16="http://schemas.microsoft.com/office/drawing/2014/main" id="{4CA37855-07A0-A83B-91F7-15C3A93C8FE2}"/>
                </a:ext>
              </a:extLst>
            </p:cNvPr>
            <p:cNvSpPr/>
            <p:nvPr/>
          </p:nvSpPr>
          <p:spPr>
            <a:xfrm flipH="1">
              <a:off x="13755215" y="7403873"/>
              <a:ext cx="95213" cy="95213"/>
            </a:xfrm>
            <a:custGeom>
              <a:avLst/>
              <a:gdLst/>
              <a:ahLst/>
              <a:cxnLst/>
              <a:rect l="l" t="t" r="r" b="b"/>
              <a:pathLst>
                <a:path w="58420" h="58420">
                  <a:moveTo>
                    <a:pt x="29166" y="0"/>
                  </a:moveTo>
                  <a:lnTo>
                    <a:pt x="0" y="58324"/>
                  </a:lnTo>
                  <a:lnTo>
                    <a:pt x="58321" y="58324"/>
                  </a:lnTo>
                  <a:lnTo>
                    <a:pt x="29166" y="0"/>
                  </a:lnTo>
                  <a:close/>
                </a:path>
              </a:pathLst>
            </a:custGeom>
            <a:solidFill>
              <a:schemeClr val="accent1"/>
            </a:solidFill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cxnSp>
          <p:nvCxnSpPr>
            <p:cNvPr id="307" name="Straight Connector 306">
              <a:extLst>
                <a:ext uri="{FF2B5EF4-FFF2-40B4-BE49-F238E27FC236}">
                  <a16:creationId xmlns:a16="http://schemas.microsoft.com/office/drawing/2014/main" id="{B6958F4A-ABBD-0CB8-522B-289CDE0DF7A9}"/>
                </a:ext>
              </a:extLst>
            </p:cNvPr>
            <p:cNvCxnSpPr/>
            <p:nvPr/>
          </p:nvCxnSpPr>
          <p:spPr>
            <a:xfrm>
              <a:off x="13688521" y="7462839"/>
              <a:ext cx="22860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8" name="Group 307">
            <a:extLst>
              <a:ext uri="{FF2B5EF4-FFF2-40B4-BE49-F238E27FC236}">
                <a16:creationId xmlns:a16="http://schemas.microsoft.com/office/drawing/2014/main" id="{934B535C-24A3-C6D6-A5BC-2C6EEFA541E4}"/>
              </a:ext>
            </a:extLst>
          </p:cNvPr>
          <p:cNvGrpSpPr/>
          <p:nvPr userDrawn="1"/>
        </p:nvGrpSpPr>
        <p:grpSpPr>
          <a:xfrm>
            <a:off x="8293154" y="2127247"/>
            <a:ext cx="284212" cy="118376"/>
            <a:chOff x="13688521" y="7588000"/>
            <a:chExt cx="228600" cy="95213"/>
          </a:xfrm>
        </p:grpSpPr>
        <p:sp>
          <p:nvSpPr>
            <p:cNvPr id="309" name="object 208">
              <a:extLst>
                <a:ext uri="{FF2B5EF4-FFF2-40B4-BE49-F238E27FC236}">
                  <a16:creationId xmlns:a16="http://schemas.microsoft.com/office/drawing/2014/main" id="{195991F1-927C-149F-D89D-8301B3E7BB13}"/>
                </a:ext>
              </a:extLst>
            </p:cNvPr>
            <p:cNvSpPr/>
            <p:nvPr/>
          </p:nvSpPr>
          <p:spPr>
            <a:xfrm flipH="1">
              <a:off x="13755215" y="7588000"/>
              <a:ext cx="95213" cy="95213"/>
            </a:xfrm>
            <a:prstGeom prst="ellipse">
              <a:avLst/>
            </a:prstGeom>
            <a:solidFill>
              <a:schemeClr val="accent3"/>
            </a:solidFill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cxnSp>
          <p:nvCxnSpPr>
            <p:cNvPr id="310" name="Straight Connector 309">
              <a:extLst>
                <a:ext uri="{FF2B5EF4-FFF2-40B4-BE49-F238E27FC236}">
                  <a16:creationId xmlns:a16="http://schemas.microsoft.com/office/drawing/2014/main" id="{5A6B1B71-C54A-2F56-6F9F-D3832C1047CA}"/>
                </a:ext>
              </a:extLst>
            </p:cNvPr>
            <p:cNvCxnSpPr/>
            <p:nvPr/>
          </p:nvCxnSpPr>
          <p:spPr>
            <a:xfrm>
              <a:off x="13688521" y="7635474"/>
              <a:ext cx="228600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1" name="Group 310">
            <a:extLst>
              <a:ext uri="{FF2B5EF4-FFF2-40B4-BE49-F238E27FC236}">
                <a16:creationId xmlns:a16="http://schemas.microsoft.com/office/drawing/2014/main" id="{CA6C252D-DB90-F5FC-3CE7-B18922985879}"/>
              </a:ext>
            </a:extLst>
          </p:cNvPr>
          <p:cNvGrpSpPr/>
          <p:nvPr userDrawn="1"/>
        </p:nvGrpSpPr>
        <p:grpSpPr>
          <a:xfrm>
            <a:off x="8293154" y="2638089"/>
            <a:ext cx="284212" cy="127177"/>
            <a:chOff x="13688521" y="8030272"/>
            <a:chExt cx="228600" cy="102292"/>
          </a:xfrm>
        </p:grpSpPr>
        <p:sp>
          <p:nvSpPr>
            <p:cNvPr id="312" name="object 245">
              <a:extLst>
                <a:ext uri="{FF2B5EF4-FFF2-40B4-BE49-F238E27FC236}">
                  <a16:creationId xmlns:a16="http://schemas.microsoft.com/office/drawing/2014/main" id="{6335628D-8F8B-30D2-FA2A-52CD8B480F06}"/>
                </a:ext>
              </a:extLst>
            </p:cNvPr>
            <p:cNvSpPr/>
            <p:nvPr/>
          </p:nvSpPr>
          <p:spPr>
            <a:xfrm>
              <a:off x="13751675" y="8030272"/>
              <a:ext cx="102292" cy="102292"/>
            </a:xfrm>
            <a:custGeom>
              <a:avLst/>
              <a:gdLst/>
              <a:ahLst/>
              <a:cxnLst/>
              <a:rect l="l" t="t" r="r" b="b"/>
              <a:pathLst>
                <a:path w="50800" h="50800">
                  <a:moveTo>
                    <a:pt x="25087" y="0"/>
                  </a:moveTo>
                  <a:lnTo>
                    <a:pt x="0" y="25084"/>
                  </a:lnTo>
                  <a:lnTo>
                    <a:pt x="25084" y="50169"/>
                  </a:lnTo>
                  <a:lnTo>
                    <a:pt x="50172" y="25081"/>
                  </a:lnTo>
                  <a:lnTo>
                    <a:pt x="25087" y="0"/>
                  </a:lnTo>
                  <a:close/>
                </a:path>
              </a:pathLst>
            </a:custGeom>
            <a:solidFill>
              <a:schemeClr val="accent5"/>
            </a:solidFill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cxnSp>
          <p:nvCxnSpPr>
            <p:cNvPr id="313" name="Straight Connector 312">
              <a:extLst>
                <a:ext uri="{FF2B5EF4-FFF2-40B4-BE49-F238E27FC236}">
                  <a16:creationId xmlns:a16="http://schemas.microsoft.com/office/drawing/2014/main" id="{0F2E2B07-125F-1EC5-EE3B-869A9AFEB2CA}"/>
                </a:ext>
              </a:extLst>
            </p:cNvPr>
            <p:cNvCxnSpPr/>
            <p:nvPr/>
          </p:nvCxnSpPr>
          <p:spPr>
            <a:xfrm>
              <a:off x="13688521" y="8079329"/>
              <a:ext cx="228600" cy="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4" name="Group 313">
            <a:extLst>
              <a:ext uri="{FF2B5EF4-FFF2-40B4-BE49-F238E27FC236}">
                <a16:creationId xmlns:a16="http://schemas.microsoft.com/office/drawing/2014/main" id="{8BAA2DB1-0CC1-A44E-0325-4905386DA980}"/>
              </a:ext>
            </a:extLst>
          </p:cNvPr>
          <p:cNvGrpSpPr/>
          <p:nvPr userDrawn="1"/>
        </p:nvGrpSpPr>
        <p:grpSpPr>
          <a:xfrm>
            <a:off x="8293154" y="3195148"/>
            <a:ext cx="284212" cy="88784"/>
            <a:chOff x="14483351" y="8782092"/>
            <a:chExt cx="228600" cy="71411"/>
          </a:xfrm>
        </p:grpSpPr>
        <p:sp>
          <p:nvSpPr>
            <p:cNvPr id="315" name="object 277">
              <a:extLst>
                <a:ext uri="{FF2B5EF4-FFF2-40B4-BE49-F238E27FC236}">
                  <a16:creationId xmlns:a16="http://schemas.microsoft.com/office/drawing/2014/main" id="{44672C38-69D6-9163-2C14-F48D3356263C}"/>
                </a:ext>
              </a:extLst>
            </p:cNvPr>
            <p:cNvSpPr/>
            <p:nvPr/>
          </p:nvSpPr>
          <p:spPr>
            <a:xfrm flipH="1">
              <a:off x="14554854" y="8782092"/>
              <a:ext cx="89005" cy="71411"/>
            </a:xfrm>
            <a:custGeom>
              <a:avLst/>
              <a:gdLst/>
              <a:ahLst/>
              <a:cxnLst/>
              <a:rect l="l" t="t" r="r" b="b"/>
              <a:pathLst>
                <a:path w="54609" h="43814">
                  <a:moveTo>
                    <a:pt x="17044" y="0"/>
                  </a:moveTo>
                  <a:lnTo>
                    <a:pt x="658" y="0"/>
                  </a:lnTo>
                  <a:lnTo>
                    <a:pt x="18264" y="21366"/>
                  </a:lnTo>
                  <a:lnTo>
                    <a:pt x="0" y="43249"/>
                  </a:lnTo>
                  <a:lnTo>
                    <a:pt x="16298" y="43249"/>
                  </a:lnTo>
                  <a:lnTo>
                    <a:pt x="21539" y="35418"/>
                  </a:lnTo>
                  <a:lnTo>
                    <a:pt x="23509" y="32405"/>
                  </a:lnTo>
                  <a:lnTo>
                    <a:pt x="25099" y="30159"/>
                  </a:lnTo>
                  <a:lnTo>
                    <a:pt x="26413" y="27655"/>
                  </a:lnTo>
                  <a:lnTo>
                    <a:pt x="41219" y="27655"/>
                  </a:lnTo>
                  <a:lnTo>
                    <a:pt x="35682" y="21111"/>
                  </a:lnTo>
                  <a:lnTo>
                    <a:pt x="40768" y="15078"/>
                  </a:lnTo>
                  <a:lnTo>
                    <a:pt x="27345" y="15078"/>
                  </a:lnTo>
                  <a:lnTo>
                    <a:pt x="25849" y="12640"/>
                  </a:lnTo>
                  <a:lnTo>
                    <a:pt x="24444" y="10522"/>
                  </a:lnTo>
                  <a:lnTo>
                    <a:pt x="22571" y="7891"/>
                  </a:lnTo>
                  <a:lnTo>
                    <a:pt x="17044" y="0"/>
                  </a:lnTo>
                  <a:close/>
                </a:path>
                <a:path w="54609" h="43814">
                  <a:moveTo>
                    <a:pt x="41219" y="27655"/>
                  </a:moveTo>
                  <a:lnTo>
                    <a:pt x="26599" y="27655"/>
                  </a:lnTo>
                  <a:lnTo>
                    <a:pt x="28377" y="30159"/>
                  </a:lnTo>
                  <a:lnTo>
                    <a:pt x="29873" y="32405"/>
                  </a:lnTo>
                  <a:lnTo>
                    <a:pt x="32216" y="35418"/>
                  </a:lnTo>
                  <a:lnTo>
                    <a:pt x="37931" y="43249"/>
                  </a:lnTo>
                  <a:lnTo>
                    <a:pt x="54415" y="43249"/>
                  </a:lnTo>
                  <a:lnTo>
                    <a:pt x="41219" y="27655"/>
                  </a:lnTo>
                  <a:close/>
                </a:path>
                <a:path w="54609" h="43814">
                  <a:moveTo>
                    <a:pt x="53477" y="0"/>
                  </a:moveTo>
                  <a:lnTo>
                    <a:pt x="37179" y="0"/>
                  </a:lnTo>
                  <a:lnTo>
                    <a:pt x="31843" y="7891"/>
                  </a:lnTo>
                  <a:lnTo>
                    <a:pt x="29033" y="12319"/>
                  </a:lnTo>
                  <a:lnTo>
                    <a:pt x="27533" y="15078"/>
                  </a:lnTo>
                  <a:lnTo>
                    <a:pt x="40768" y="15078"/>
                  </a:lnTo>
                  <a:lnTo>
                    <a:pt x="53477" y="0"/>
                  </a:lnTo>
                  <a:close/>
                </a:path>
              </a:pathLst>
            </a:custGeom>
            <a:solidFill>
              <a:srgbClr val="2B8F91"/>
            </a:solidFill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cxnSp>
          <p:nvCxnSpPr>
            <p:cNvPr id="316" name="Straight Connector 315">
              <a:extLst>
                <a:ext uri="{FF2B5EF4-FFF2-40B4-BE49-F238E27FC236}">
                  <a16:creationId xmlns:a16="http://schemas.microsoft.com/office/drawing/2014/main" id="{173E761C-4D72-2E61-EE8E-511FF88E5F84}"/>
                </a:ext>
              </a:extLst>
            </p:cNvPr>
            <p:cNvCxnSpPr/>
            <p:nvPr/>
          </p:nvCxnSpPr>
          <p:spPr>
            <a:xfrm>
              <a:off x="14483351" y="8817325"/>
              <a:ext cx="228600" cy="0"/>
            </a:xfrm>
            <a:prstGeom prst="line">
              <a:avLst/>
            </a:prstGeom>
            <a:ln w="12700">
              <a:solidFill>
                <a:srgbClr val="2B8F9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7" name="Group 316">
            <a:extLst>
              <a:ext uri="{FF2B5EF4-FFF2-40B4-BE49-F238E27FC236}">
                <a16:creationId xmlns:a16="http://schemas.microsoft.com/office/drawing/2014/main" id="{C7329C2F-758C-929D-AFE2-2D1FEA1612CA}"/>
              </a:ext>
            </a:extLst>
          </p:cNvPr>
          <p:cNvGrpSpPr/>
          <p:nvPr userDrawn="1"/>
        </p:nvGrpSpPr>
        <p:grpSpPr>
          <a:xfrm>
            <a:off x="8293154" y="2919616"/>
            <a:ext cx="284212" cy="118376"/>
            <a:chOff x="14483351" y="8560474"/>
            <a:chExt cx="228600" cy="95213"/>
          </a:xfrm>
        </p:grpSpPr>
        <p:cxnSp>
          <p:nvCxnSpPr>
            <p:cNvPr id="318" name="Straight Connector 317">
              <a:extLst>
                <a:ext uri="{FF2B5EF4-FFF2-40B4-BE49-F238E27FC236}">
                  <a16:creationId xmlns:a16="http://schemas.microsoft.com/office/drawing/2014/main" id="{ACDCA683-A8E9-CB23-D13F-C0BF8056B021}"/>
                </a:ext>
              </a:extLst>
            </p:cNvPr>
            <p:cNvCxnSpPr/>
            <p:nvPr/>
          </p:nvCxnSpPr>
          <p:spPr>
            <a:xfrm>
              <a:off x="14483351" y="8599037"/>
              <a:ext cx="228600" cy="0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9" name="object 185">
              <a:extLst>
                <a:ext uri="{FF2B5EF4-FFF2-40B4-BE49-F238E27FC236}">
                  <a16:creationId xmlns:a16="http://schemas.microsoft.com/office/drawing/2014/main" id="{B9919046-8429-6FF8-2140-4384CF7ECAC0}"/>
                </a:ext>
              </a:extLst>
            </p:cNvPr>
            <p:cNvSpPr/>
            <p:nvPr/>
          </p:nvSpPr>
          <p:spPr>
            <a:xfrm flipH="1">
              <a:off x="14555775" y="8560474"/>
              <a:ext cx="95213" cy="95213"/>
            </a:xfrm>
            <a:custGeom>
              <a:avLst/>
              <a:gdLst/>
              <a:ahLst/>
              <a:cxnLst/>
              <a:rect l="l" t="t" r="r" b="b"/>
              <a:pathLst>
                <a:path w="58420" h="58420">
                  <a:moveTo>
                    <a:pt x="58324" y="0"/>
                  </a:moveTo>
                  <a:lnTo>
                    <a:pt x="0" y="0"/>
                  </a:lnTo>
                  <a:lnTo>
                    <a:pt x="29166" y="58330"/>
                  </a:lnTo>
                  <a:lnTo>
                    <a:pt x="58324" y="0"/>
                  </a:lnTo>
                  <a:close/>
                </a:path>
              </a:pathLst>
            </a:custGeom>
            <a:solidFill>
              <a:schemeClr val="accent6"/>
            </a:solidFill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</p:grpSp>
      <p:grpSp>
        <p:nvGrpSpPr>
          <p:cNvPr id="320" name="Group 319">
            <a:extLst>
              <a:ext uri="{FF2B5EF4-FFF2-40B4-BE49-F238E27FC236}">
                <a16:creationId xmlns:a16="http://schemas.microsoft.com/office/drawing/2014/main" id="{6043B32A-D54F-FF49-5F78-8010E15F978D}"/>
              </a:ext>
            </a:extLst>
          </p:cNvPr>
          <p:cNvGrpSpPr/>
          <p:nvPr userDrawn="1"/>
        </p:nvGrpSpPr>
        <p:grpSpPr>
          <a:xfrm>
            <a:off x="8293154" y="2383679"/>
            <a:ext cx="284212" cy="113685"/>
            <a:chOff x="14483351" y="8137006"/>
            <a:chExt cx="228600" cy="91440"/>
          </a:xfrm>
          <a:solidFill>
            <a:schemeClr val="accent4"/>
          </a:solidFill>
        </p:grpSpPr>
        <p:cxnSp>
          <p:nvCxnSpPr>
            <p:cNvPr id="321" name="Straight Connector 320">
              <a:extLst>
                <a:ext uri="{FF2B5EF4-FFF2-40B4-BE49-F238E27FC236}">
                  <a16:creationId xmlns:a16="http://schemas.microsoft.com/office/drawing/2014/main" id="{992D7C1F-8EDA-C77C-7AD0-7B441C1AC7D8}"/>
                </a:ext>
              </a:extLst>
            </p:cNvPr>
            <p:cNvCxnSpPr/>
            <p:nvPr/>
          </p:nvCxnSpPr>
          <p:spPr>
            <a:xfrm>
              <a:off x="14483351" y="8182726"/>
              <a:ext cx="228600" cy="0"/>
            </a:xfrm>
            <a:prstGeom prst="line">
              <a:avLst/>
            </a:prstGeom>
            <a:grpFill/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2" name="Rectangle 321">
              <a:extLst>
                <a:ext uri="{FF2B5EF4-FFF2-40B4-BE49-F238E27FC236}">
                  <a16:creationId xmlns:a16="http://schemas.microsoft.com/office/drawing/2014/main" id="{9D3C92C3-C0D1-01F9-5B83-188BAACE5E46}"/>
                </a:ext>
              </a:extLst>
            </p:cNvPr>
            <p:cNvSpPr/>
            <p:nvPr/>
          </p:nvSpPr>
          <p:spPr>
            <a:xfrm>
              <a:off x="14557464" y="8137006"/>
              <a:ext cx="91440" cy="914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33">
                <a:latin typeface="Arial Narrow" panose="020B0606020202030204" pitchFamily="34" charset="0"/>
              </a:endParaRPr>
            </a:p>
          </p:txBody>
        </p:sp>
      </p:grpSp>
      <p:grpSp>
        <p:nvGrpSpPr>
          <p:cNvPr id="323" name="Group 322">
            <a:extLst>
              <a:ext uri="{FF2B5EF4-FFF2-40B4-BE49-F238E27FC236}">
                <a16:creationId xmlns:a16="http://schemas.microsoft.com/office/drawing/2014/main" id="{C05DF92D-432E-4271-BEE2-EA282F2BB085}"/>
              </a:ext>
            </a:extLst>
          </p:cNvPr>
          <p:cNvGrpSpPr/>
          <p:nvPr userDrawn="1"/>
        </p:nvGrpSpPr>
        <p:grpSpPr>
          <a:xfrm>
            <a:off x="1928540" y="4110206"/>
            <a:ext cx="7808021" cy="1060897"/>
            <a:chOff x="9364111" y="8624361"/>
            <a:chExt cx="6280214" cy="853310"/>
          </a:xfrm>
          <a:solidFill>
            <a:schemeClr val="accent6"/>
          </a:solidFill>
        </p:grpSpPr>
        <p:sp>
          <p:nvSpPr>
            <p:cNvPr id="324" name="object 249">
              <a:extLst>
                <a:ext uri="{FF2B5EF4-FFF2-40B4-BE49-F238E27FC236}">
                  <a16:creationId xmlns:a16="http://schemas.microsoft.com/office/drawing/2014/main" id="{F6AC328E-08A1-02AC-7B97-3EEEB1A7DC19}"/>
                </a:ext>
              </a:extLst>
            </p:cNvPr>
            <p:cNvSpPr/>
            <p:nvPr/>
          </p:nvSpPr>
          <p:spPr>
            <a:xfrm>
              <a:off x="9364111" y="8624361"/>
              <a:ext cx="109964" cy="88227"/>
            </a:xfrm>
            <a:custGeom>
              <a:avLst/>
              <a:gdLst/>
              <a:ahLst/>
              <a:cxnLst/>
              <a:rect l="l" t="t" r="r" b="b"/>
              <a:pathLst>
                <a:path w="54610" h="43814">
                  <a:moveTo>
                    <a:pt x="17041" y="0"/>
                  </a:moveTo>
                  <a:lnTo>
                    <a:pt x="655" y="0"/>
                  </a:lnTo>
                  <a:lnTo>
                    <a:pt x="18261" y="21366"/>
                  </a:lnTo>
                  <a:lnTo>
                    <a:pt x="0" y="43249"/>
                  </a:lnTo>
                  <a:lnTo>
                    <a:pt x="16295" y="43249"/>
                  </a:lnTo>
                  <a:lnTo>
                    <a:pt x="21536" y="35418"/>
                  </a:lnTo>
                  <a:lnTo>
                    <a:pt x="23506" y="32405"/>
                  </a:lnTo>
                  <a:lnTo>
                    <a:pt x="25096" y="30159"/>
                  </a:lnTo>
                  <a:lnTo>
                    <a:pt x="26410" y="27655"/>
                  </a:lnTo>
                  <a:lnTo>
                    <a:pt x="41216" y="27655"/>
                  </a:lnTo>
                  <a:lnTo>
                    <a:pt x="35679" y="21111"/>
                  </a:lnTo>
                  <a:lnTo>
                    <a:pt x="40765" y="15078"/>
                  </a:lnTo>
                  <a:lnTo>
                    <a:pt x="27345" y="15078"/>
                  </a:lnTo>
                  <a:lnTo>
                    <a:pt x="25846" y="12640"/>
                  </a:lnTo>
                  <a:lnTo>
                    <a:pt x="24444" y="10522"/>
                  </a:lnTo>
                  <a:lnTo>
                    <a:pt x="22571" y="7891"/>
                  </a:lnTo>
                  <a:lnTo>
                    <a:pt x="17041" y="0"/>
                  </a:lnTo>
                  <a:close/>
                </a:path>
                <a:path w="54610" h="43814">
                  <a:moveTo>
                    <a:pt x="41216" y="27655"/>
                  </a:moveTo>
                  <a:lnTo>
                    <a:pt x="26599" y="27655"/>
                  </a:lnTo>
                  <a:lnTo>
                    <a:pt x="28374" y="30159"/>
                  </a:lnTo>
                  <a:lnTo>
                    <a:pt x="29873" y="32405"/>
                  </a:lnTo>
                  <a:lnTo>
                    <a:pt x="32213" y="35418"/>
                  </a:lnTo>
                  <a:lnTo>
                    <a:pt x="37928" y="43249"/>
                  </a:lnTo>
                  <a:lnTo>
                    <a:pt x="54412" y="43249"/>
                  </a:lnTo>
                  <a:lnTo>
                    <a:pt x="41216" y="27655"/>
                  </a:lnTo>
                  <a:close/>
                </a:path>
                <a:path w="54610" h="43814">
                  <a:moveTo>
                    <a:pt x="53474" y="0"/>
                  </a:moveTo>
                  <a:lnTo>
                    <a:pt x="37176" y="0"/>
                  </a:lnTo>
                  <a:lnTo>
                    <a:pt x="31840" y="7891"/>
                  </a:lnTo>
                  <a:lnTo>
                    <a:pt x="29030" y="12319"/>
                  </a:lnTo>
                  <a:lnTo>
                    <a:pt x="27530" y="15078"/>
                  </a:lnTo>
                  <a:lnTo>
                    <a:pt x="40765" y="15078"/>
                  </a:lnTo>
                  <a:lnTo>
                    <a:pt x="53474" y="0"/>
                  </a:lnTo>
                  <a:close/>
                </a:path>
              </a:pathLst>
            </a:custGeom>
            <a:solidFill>
              <a:srgbClr val="2B8F91"/>
            </a:solidFill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25" name="object 253">
              <a:extLst>
                <a:ext uri="{FF2B5EF4-FFF2-40B4-BE49-F238E27FC236}">
                  <a16:creationId xmlns:a16="http://schemas.microsoft.com/office/drawing/2014/main" id="{48F84127-BB6B-6775-8412-6AC995810F28}"/>
                </a:ext>
              </a:extLst>
            </p:cNvPr>
            <p:cNvSpPr/>
            <p:nvPr/>
          </p:nvSpPr>
          <p:spPr>
            <a:xfrm>
              <a:off x="9522656" y="9192061"/>
              <a:ext cx="109964" cy="88227"/>
            </a:xfrm>
            <a:custGeom>
              <a:avLst/>
              <a:gdLst/>
              <a:ahLst/>
              <a:cxnLst/>
              <a:rect l="l" t="t" r="r" b="b"/>
              <a:pathLst>
                <a:path w="54610" h="43814">
                  <a:moveTo>
                    <a:pt x="17044" y="0"/>
                  </a:moveTo>
                  <a:lnTo>
                    <a:pt x="658" y="0"/>
                  </a:lnTo>
                  <a:lnTo>
                    <a:pt x="18264" y="21369"/>
                  </a:lnTo>
                  <a:lnTo>
                    <a:pt x="0" y="43249"/>
                  </a:lnTo>
                  <a:lnTo>
                    <a:pt x="16298" y="43249"/>
                  </a:lnTo>
                  <a:lnTo>
                    <a:pt x="21539" y="35418"/>
                  </a:lnTo>
                  <a:lnTo>
                    <a:pt x="23509" y="32405"/>
                  </a:lnTo>
                  <a:lnTo>
                    <a:pt x="25099" y="30159"/>
                  </a:lnTo>
                  <a:lnTo>
                    <a:pt x="26413" y="27655"/>
                  </a:lnTo>
                  <a:lnTo>
                    <a:pt x="41219" y="27655"/>
                  </a:lnTo>
                  <a:lnTo>
                    <a:pt x="35682" y="21111"/>
                  </a:lnTo>
                  <a:lnTo>
                    <a:pt x="40768" y="15078"/>
                  </a:lnTo>
                  <a:lnTo>
                    <a:pt x="27348" y="15078"/>
                  </a:lnTo>
                  <a:lnTo>
                    <a:pt x="25849" y="12643"/>
                  </a:lnTo>
                  <a:lnTo>
                    <a:pt x="24447" y="10522"/>
                  </a:lnTo>
                  <a:lnTo>
                    <a:pt x="22571" y="7894"/>
                  </a:lnTo>
                  <a:lnTo>
                    <a:pt x="17044" y="0"/>
                  </a:lnTo>
                  <a:close/>
                </a:path>
                <a:path w="54610" h="43814">
                  <a:moveTo>
                    <a:pt x="41219" y="27655"/>
                  </a:moveTo>
                  <a:lnTo>
                    <a:pt x="26599" y="27655"/>
                  </a:lnTo>
                  <a:lnTo>
                    <a:pt x="28377" y="30159"/>
                  </a:lnTo>
                  <a:lnTo>
                    <a:pt x="29873" y="32405"/>
                  </a:lnTo>
                  <a:lnTo>
                    <a:pt x="32216" y="35418"/>
                  </a:lnTo>
                  <a:lnTo>
                    <a:pt x="37931" y="43249"/>
                  </a:lnTo>
                  <a:lnTo>
                    <a:pt x="54415" y="43249"/>
                  </a:lnTo>
                  <a:lnTo>
                    <a:pt x="41219" y="27655"/>
                  </a:lnTo>
                  <a:close/>
                </a:path>
                <a:path w="54610" h="43814">
                  <a:moveTo>
                    <a:pt x="53477" y="0"/>
                  </a:moveTo>
                  <a:lnTo>
                    <a:pt x="37179" y="0"/>
                  </a:lnTo>
                  <a:lnTo>
                    <a:pt x="31843" y="7894"/>
                  </a:lnTo>
                  <a:lnTo>
                    <a:pt x="29033" y="12322"/>
                  </a:lnTo>
                  <a:lnTo>
                    <a:pt x="27533" y="15078"/>
                  </a:lnTo>
                  <a:lnTo>
                    <a:pt x="40768" y="15078"/>
                  </a:lnTo>
                  <a:lnTo>
                    <a:pt x="53477" y="0"/>
                  </a:lnTo>
                  <a:close/>
                </a:path>
              </a:pathLst>
            </a:custGeom>
            <a:solidFill>
              <a:srgbClr val="2B8F91"/>
            </a:solidFill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26" name="object 257">
              <a:extLst>
                <a:ext uri="{FF2B5EF4-FFF2-40B4-BE49-F238E27FC236}">
                  <a16:creationId xmlns:a16="http://schemas.microsoft.com/office/drawing/2014/main" id="{F6F7AC32-B4BA-A324-18FA-65FD63AFC438}"/>
                </a:ext>
              </a:extLst>
            </p:cNvPr>
            <p:cNvSpPr/>
            <p:nvPr/>
          </p:nvSpPr>
          <p:spPr>
            <a:xfrm>
              <a:off x="9980792" y="9355695"/>
              <a:ext cx="109964" cy="88227"/>
            </a:xfrm>
            <a:custGeom>
              <a:avLst/>
              <a:gdLst/>
              <a:ahLst/>
              <a:cxnLst/>
              <a:rect l="l" t="t" r="r" b="b"/>
              <a:pathLst>
                <a:path w="54610" h="43814">
                  <a:moveTo>
                    <a:pt x="17041" y="0"/>
                  </a:moveTo>
                  <a:lnTo>
                    <a:pt x="655" y="0"/>
                  </a:lnTo>
                  <a:lnTo>
                    <a:pt x="18264" y="21366"/>
                  </a:lnTo>
                  <a:lnTo>
                    <a:pt x="0" y="43249"/>
                  </a:lnTo>
                  <a:lnTo>
                    <a:pt x="16295" y="43249"/>
                  </a:lnTo>
                  <a:lnTo>
                    <a:pt x="21539" y="35418"/>
                  </a:lnTo>
                  <a:lnTo>
                    <a:pt x="23506" y="32405"/>
                  </a:lnTo>
                  <a:lnTo>
                    <a:pt x="25099" y="30159"/>
                  </a:lnTo>
                  <a:lnTo>
                    <a:pt x="26410" y="27655"/>
                  </a:lnTo>
                  <a:lnTo>
                    <a:pt x="41216" y="27655"/>
                  </a:lnTo>
                  <a:lnTo>
                    <a:pt x="35679" y="21111"/>
                  </a:lnTo>
                  <a:lnTo>
                    <a:pt x="40762" y="15081"/>
                  </a:lnTo>
                  <a:lnTo>
                    <a:pt x="27345" y="15081"/>
                  </a:lnTo>
                  <a:lnTo>
                    <a:pt x="25846" y="12640"/>
                  </a:lnTo>
                  <a:lnTo>
                    <a:pt x="24444" y="10522"/>
                  </a:lnTo>
                  <a:lnTo>
                    <a:pt x="22571" y="7894"/>
                  </a:lnTo>
                  <a:lnTo>
                    <a:pt x="17041" y="0"/>
                  </a:lnTo>
                  <a:close/>
                </a:path>
                <a:path w="54610" h="43814">
                  <a:moveTo>
                    <a:pt x="41216" y="27655"/>
                  </a:moveTo>
                  <a:lnTo>
                    <a:pt x="26599" y="27655"/>
                  </a:lnTo>
                  <a:lnTo>
                    <a:pt x="28374" y="30159"/>
                  </a:lnTo>
                  <a:lnTo>
                    <a:pt x="29873" y="32405"/>
                  </a:lnTo>
                  <a:lnTo>
                    <a:pt x="32213" y="35418"/>
                  </a:lnTo>
                  <a:lnTo>
                    <a:pt x="37928" y="43249"/>
                  </a:lnTo>
                  <a:lnTo>
                    <a:pt x="54412" y="43249"/>
                  </a:lnTo>
                  <a:lnTo>
                    <a:pt x="41216" y="27655"/>
                  </a:lnTo>
                  <a:close/>
                </a:path>
                <a:path w="54610" h="43814">
                  <a:moveTo>
                    <a:pt x="53474" y="0"/>
                  </a:moveTo>
                  <a:lnTo>
                    <a:pt x="37176" y="0"/>
                  </a:lnTo>
                  <a:lnTo>
                    <a:pt x="31840" y="7894"/>
                  </a:lnTo>
                  <a:lnTo>
                    <a:pt x="29030" y="12322"/>
                  </a:lnTo>
                  <a:lnTo>
                    <a:pt x="27530" y="15081"/>
                  </a:lnTo>
                  <a:lnTo>
                    <a:pt x="40762" y="15081"/>
                  </a:lnTo>
                  <a:lnTo>
                    <a:pt x="53474" y="0"/>
                  </a:lnTo>
                  <a:close/>
                </a:path>
              </a:pathLst>
            </a:custGeom>
            <a:solidFill>
              <a:srgbClr val="2B8F91"/>
            </a:solidFill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27" name="object 261">
              <a:extLst>
                <a:ext uri="{FF2B5EF4-FFF2-40B4-BE49-F238E27FC236}">
                  <a16:creationId xmlns:a16="http://schemas.microsoft.com/office/drawing/2014/main" id="{94C95423-8FF2-C736-F1F9-DA511F3D64DA}"/>
                </a:ext>
              </a:extLst>
            </p:cNvPr>
            <p:cNvSpPr/>
            <p:nvPr/>
          </p:nvSpPr>
          <p:spPr>
            <a:xfrm>
              <a:off x="10596932" y="9389444"/>
              <a:ext cx="109964" cy="88227"/>
            </a:xfrm>
            <a:custGeom>
              <a:avLst/>
              <a:gdLst/>
              <a:ahLst/>
              <a:cxnLst/>
              <a:rect l="l" t="t" r="r" b="b"/>
              <a:pathLst>
                <a:path w="54610" h="43814">
                  <a:moveTo>
                    <a:pt x="17041" y="0"/>
                  </a:moveTo>
                  <a:lnTo>
                    <a:pt x="655" y="0"/>
                  </a:lnTo>
                  <a:lnTo>
                    <a:pt x="18264" y="21369"/>
                  </a:lnTo>
                  <a:lnTo>
                    <a:pt x="0" y="43249"/>
                  </a:lnTo>
                  <a:lnTo>
                    <a:pt x="16295" y="43249"/>
                  </a:lnTo>
                  <a:lnTo>
                    <a:pt x="21539" y="35421"/>
                  </a:lnTo>
                  <a:lnTo>
                    <a:pt x="23506" y="32408"/>
                  </a:lnTo>
                  <a:lnTo>
                    <a:pt x="25099" y="30162"/>
                  </a:lnTo>
                  <a:lnTo>
                    <a:pt x="26410" y="27655"/>
                  </a:lnTo>
                  <a:lnTo>
                    <a:pt x="41216" y="27655"/>
                  </a:lnTo>
                  <a:lnTo>
                    <a:pt x="35679" y="21111"/>
                  </a:lnTo>
                  <a:lnTo>
                    <a:pt x="40762" y="15081"/>
                  </a:lnTo>
                  <a:lnTo>
                    <a:pt x="27345" y="15081"/>
                  </a:lnTo>
                  <a:lnTo>
                    <a:pt x="25846" y="12643"/>
                  </a:lnTo>
                  <a:lnTo>
                    <a:pt x="24444" y="10525"/>
                  </a:lnTo>
                  <a:lnTo>
                    <a:pt x="22571" y="7894"/>
                  </a:lnTo>
                  <a:lnTo>
                    <a:pt x="17041" y="0"/>
                  </a:lnTo>
                  <a:close/>
                </a:path>
                <a:path w="54610" h="43814">
                  <a:moveTo>
                    <a:pt x="41216" y="27655"/>
                  </a:moveTo>
                  <a:lnTo>
                    <a:pt x="26599" y="27655"/>
                  </a:lnTo>
                  <a:lnTo>
                    <a:pt x="28374" y="30162"/>
                  </a:lnTo>
                  <a:lnTo>
                    <a:pt x="29873" y="32408"/>
                  </a:lnTo>
                  <a:lnTo>
                    <a:pt x="32213" y="35421"/>
                  </a:lnTo>
                  <a:lnTo>
                    <a:pt x="37928" y="43249"/>
                  </a:lnTo>
                  <a:lnTo>
                    <a:pt x="54412" y="43249"/>
                  </a:lnTo>
                  <a:lnTo>
                    <a:pt x="41216" y="27655"/>
                  </a:lnTo>
                  <a:close/>
                </a:path>
                <a:path w="54610" h="43814">
                  <a:moveTo>
                    <a:pt x="53474" y="0"/>
                  </a:moveTo>
                  <a:lnTo>
                    <a:pt x="37176" y="0"/>
                  </a:lnTo>
                  <a:lnTo>
                    <a:pt x="31840" y="7894"/>
                  </a:lnTo>
                  <a:lnTo>
                    <a:pt x="29030" y="12322"/>
                  </a:lnTo>
                  <a:lnTo>
                    <a:pt x="27530" y="15081"/>
                  </a:lnTo>
                  <a:lnTo>
                    <a:pt x="40762" y="15081"/>
                  </a:lnTo>
                  <a:lnTo>
                    <a:pt x="53474" y="0"/>
                  </a:lnTo>
                  <a:close/>
                </a:path>
              </a:pathLst>
            </a:custGeom>
            <a:solidFill>
              <a:srgbClr val="2B8F91"/>
            </a:solidFill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28" name="object 265">
              <a:extLst>
                <a:ext uri="{FF2B5EF4-FFF2-40B4-BE49-F238E27FC236}">
                  <a16:creationId xmlns:a16="http://schemas.microsoft.com/office/drawing/2014/main" id="{B6B11662-3C36-9AC1-20E0-C905570E9C86}"/>
                </a:ext>
              </a:extLst>
            </p:cNvPr>
            <p:cNvSpPr/>
            <p:nvPr/>
          </p:nvSpPr>
          <p:spPr>
            <a:xfrm>
              <a:off x="11828165" y="9369259"/>
              <a:ext cx="109964" cy="88227"/>
            </a:xfrm>
            <a:custGeom>
              <a:avLst/>
              <a:gdLst/>
              <a:ahLst/>
              <a:cxnLst/>
              <a:rect l="l" t="t" r="r" b="b"/>
              <a:pathLst>
                <a:path w="54610" h="43814">
                  <a:moveTo>
                    <a:pt x="17041" y="0"/>
                  </a:moveTo>
                  <a:lnTo>
                    <a:pt x="655" y="0"/>
                  </a:lnTo>
                  <a:lnTo>
                    <a:pt x="18264" y="21366"/>
                  </a:lnTo>
                  <a:lnTo>
                    <a:pt x="0" y="43249"/>
                  </a:lnTo>
                  <a:lnTo>
                    <a:pt x="16295" y="43249"/>
                  </a:lnTo>
                  <a:lnTo>
                    <a:pt x="21539" y="35421"/>
                  </a:lnTo>
                  <a:lnTo>
                    <a:pt x="23506" y="32405"/>
                  </a:lnTo>
                  <a:lnTo>
                    <a:pt x="25099" y="30159"/>
                  </a:lnTo>
                  <a:lnTo>
                    <a:pt x="26410" y="27655"/>
                  </a:lnTo>
                  <a:lnTo>
                    <a:pt x="41216" y="27655"/>
                  </a:lnTo>
                  <a:lnTo>
                    <a:pt x="35679" y="21111"/>
                  </a:lnTo>
                  <a:lnTo>
                    <a:pt x="40762" y="15081"/>
                  </a:lnTo>
                  <a:lnTo>
                    <a:pt x="27345" y="15081"/>
                  </a:lnTo>
                  <a:lnTo>
                    <a:pt x="25846" y="12640"/>
                  </a:lnTo>
                  <a:lnTo>
                    <a:pt x="24444" y="10525"/>
                  </a:lnTo>
                  <a:lnTo>
                    <a:pt x="22571" y="7894"/>
                  </a:lnTo>
                  <a:lnTo>
                    <a:pt x="17041" y="0"/>
                  </a:lnTo>
                  <a:close/>
                </a:path>
                <a:path w="54610" h="43814">
                  <a:moveTo>
                    <a:pt x="41216" y="27655"/>
                  </a:moveTo>
                  <a:lnTo>
                    <a:pt x="26599" y="27655"/>
                  </a:lnTo>
                  <a:lnTo>
                    <a:pt x="28374" y="30159"/>
                  </a:lnTo>
                  <a:lnTo>
                    <a:pt x="29873" y="32405"/>
                  </a:lnTo>
                  <a:lnTo>
                    <a:pt x="32213" y="35421"/>
                  </a:lnTo>
                  <a:lnTo>
                    <a:pt x="37928" y="43249"/>
                  </a:lnTo>
                  <a:lnTo>
                    <a:pt x="54412" y="43249"/>
                  </a:lnTo>
                  <a:lnTo>
                    <a:pt x="41216" y="27655"/>
                  </a:lnTo>
                  <a:close/>
                </a:path>
                <a:path w="54610" h="43814">
                  <a:moveTo>
                    <a:pt x="53474" y="0"/>
                  </a:moveTo>
                  <a:lnTo>
                    <a:pt x="37176" y="0"/>
                  </a:lnTo>
                  <a:lnTo>
                    <a:pt x="31840" y="7894"/>
                  </a:lnTo>
                  <a:lnTo>
                    <a:pt x="29030" y="12322"/>
                  </a:lnTo>
                  <a:lnTo>
                    <a:pt x="27530" y="15081"/>
                  </a:lnTo>
                  <a:lnTo>
                    <a:pt x="40762" y="15081"/>
                  </a:lnTo>
                  <a:lnTo>
                    <a:pt x="53474" y="0"/>
                  </a:lnTo>
                  <a:close/>
                </a:path>
              </a:pathLst>
            </a:custGeom>
            <a:solidFill>
              <a:srgbClr val="2B8F91"/>
            </a:solidFill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29" name="object 269">
              <a:extLst>
                <a:ext uri="{FF2B5EF4-FFF2-40B4-BE49-F238E27FC236}">
                  <a16:creationId xmlns:a16="http://schemas.microsoft.com/office/drawing/2014/main" id="{35929CBB-0446-C73D-395C-0F7A6009B4F2}"/>
                </a:ext>
              </a:extLst>
            </p:cNvPr>
            <p:cNvSpPr/>
            <p:nvPr/>
          </p:nvSpPr>
          <p:spPr>
            <a:xfrm>
              <a:off x="13065334" y="9268219"/>
              <a:ext cx="109964" cy="88227"/>
            </a:xfrm>
            <a:custGeom>
              <a:avLst/>
              <a:gdLst/>
              <a:ahLst/>
              <a:cxnLst/>
              <a:rect l="l" t="t" r="r" b="b"/>
              <a:pathLst>
                <a:path w="54609" h="43814">
                  <a:moveTo>
                    <a:pt x="17044" y="0"/>
                  </a:moveTo>
                  <a:lnTo>
                    <a:pt x="655" y="0"/>
                  </a:lnTo>
                  <a:lnTo>
                    <a:pt x="18264" y="21366"/>
                  </a:lnTo>
                  <a:lnTo>
                    <a:pt x="0" y="43249"/>
                  </a:lnTo>
                  <a:lnTo>
                    <a:pt x="16295" y="43249"/>
                  </a:lnTo>
                  <a:lnTo>
                    <a:pt x="21539" y="35418"/>
                  </a:lnTo>
                  <a:lnTo>
                    <a:pt x="23506" y="32405"/>
                  </a:lnTo>
                  <a:lnTo>
                    <a:pt x="25099" y="30159"/>
                  </a:lnTo>
                  <a:lnTo>
                    <a:pt x="26410" y="27655"/>
                  </a:lnTo>
                  <a:lnTo>
                    <a:pt x="41216" y="27655"/>
                  </a:lnTo>
                  <a:lnTo>
                    <a:pt x="35679" y="21111"/>
                  </a:lnTo>
                  <a:lnTo>
                    <a:pt x="40765" y="15078"/>
                  </a:lnTo>
                  <a:lnTo>
                    <a:pt x="27345" y="15078"/>
                  </a:lnTo>
                  <a:lnTo>
                    <a:pt x="25846" y="12643"/>
                  </a:lnTo>
                  <a:lnTo>
                    <a:pt x="24444" y="10522"/>
                  </a:lnTo>
                  <a:lnTo>
                    <a:pt x="22571" y="7894"/>
                  </a:lnTo>
                  <a:lnTo>
                    <a:pt x="17044" y="0"/>
                  </a:lnTo>
                  <a:close/>
                </a:path>
                <a:path w="54609" h="43814">
                  <a:moveTo>
                    <a:pt x="41216" y="27655"/>
                  </a:moveTo>
                  <a:lnTo>
                    <a:pt x="26599" y="27655"/>
                  </a:lnTo>
                  <a:lnTo>
                    <a:pt x="28374" y="30159"/>
                  </a:lnTo>
                  <a:lnTo>
                    <a:pt x="29873" y="32405"/>
                  </a:lnTo>
                  <a:lnTo>
                    <a:pt x="32213" y="35418"/>
                  </a:lnTo>
                  <a:lnTo>
                    <a:pt x="37928" y="43249"/>
                  </a:lnTo>
                  <a:lnTo>
                    <a:pt x="54412" y="43249"/>
                  </a:lnTo>
                  <a:lnTo>
                    <a:pt x="41216" y="27655"/>
                  </a:lnTo>
                  <a:close/>
                </a:path>
                <a:path w="54609" h="43814">
                  <a:moveTo>
                    <a:pt x="53474" y="0"/>
                  </a:moveTo>
                  <a:lnTo>
                    <a:pt x="37179" y="0"/>
                  </a:lnTo>
                  <a:lnTo>
                    <a:pt x="31840" y="7894"/>
                  </a:lnTo>
                  <a:lnTo>
                    <a:pt x="29030" y="12322"/>
                  </a:lnTo>
                  <a:lnTo>
                    <a:pt x="27530" y="15078"/>
                  </a:lnTo>
                  <a:lnTo>
                    <a:pt x="40765" y="15078"/>
                  </a:lnTo>
                  <a:lnTo>
                    <a:pt x="53474" y="0"/>
                  </a:lnTo>
                  <a:close/>
                </a:path>
              </a:pathLst>
            </a:custGeom>
            <a:solidFill>
              <a:srgbClr val="2B8F91"/>
            </a:solidFill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30" name="object 273">
              <a:extLst>
                <a:ext uri="{FF2B5EF4-FFF2-40B4-BE49-F238E27FC236}">
                  <a16:creationId xmlns:a16="http://schemas.microsoft.com/office/drawing/2014/main" id="{3C531230-3A60-86C9-598D-57E2D62A4426}"/>
                </a:ext>
              </a:extLst>
            </p:cNvPr>
            <p:cNvSpPr/>
            <p:nvPr/>
          </p:nvSpPr>
          <p:spPr>
            <a:xfrm>
              <a:off x="14302587" y="9224674"/>
              <a:ext cx="109964" cy="88227"/>
            </a:xfrm>
            <a:custGeom>
              <a:avLst/>
              <a:gdLst/>
              <a:ahLst/>
              <a:cxnLst/>
              <a:rect l="l" t="t" r="r" b="b"/>
              <a:pathLst>
                <a:path w="54609" h="43814">
                  <a:moveTo>
                    <a:pt x="17041" y="0"/>
                  </a:moveTo>
                  <a:lnTo>
                    <a:pt x="655" y="0"/>
                  </a:lnTo>
                  <a:lnTo>
                    <a:pt x="18261" y="21369"/>
                  </a:lnTo>
                  <a:lnTo>
                    <a:pt x="0" y="43249"/>
                  </a:lnTo>
                  <a:lnTo>
                    <a:pt x="16295" y="43249"/>
                  </a:lnTo>
                  <a:lnTo>
                    <a:pt x="21536" y="35418"/>
                  </a:lnTo>
                  <a:lnTo>
                    <a:pt x="23506" y="32405"/>
                  </a:lnTo>
                  <a:lnTo>
                    <a:pt x="25096" y="30159"/>
                  </a:lnTo>
                  <a:lnTo>
                    <a:pt x="26410" y="27655"/>
                  </a:lnTo>
                  <a:lnTo>
                    <a:pt x="41216" y="27655"/>
                  </a:lnTo>
                  <a:lnTo>
                    <a:pt x="35679" y="21111"/>
                  </a:lnTo>
                  <a:lnTo>
                    <a:pt x="40765" y="15078"/>
                  </a:lnTo>
                  <a:lnTo>
                    <a:pt x="27345" y="15078"/>
                  </a:lnTo>
                  <a:lnTo>
                    <a:pt x="25846" y="12643"/>
                  </a:lnTo>
                  <a:lnTo>
                    <a:pt x="24444" y="10522"/>
                  </a:lnTo>
                  <a:lnTo>
                    <a:pt x="22571" y="7894"/>
                  </a:lnTo>
                  <a:lnTo>
                    <a:pt x="17041" y="0"/>
                  </a:lnTo>
                  <a:close/>
                </a:path>
                <a:path w="54609" h="43814">
                  <a:moveTo>
                    <a:pt x="41216" y="27655"/>
                  </a:moveTo>
                  <a:lnTo>
                    <a:pt x="26596" y="27655"/>
                  </a:lnTo>
                  <a:lnTo>
                    <a:pt x="28374" y="30159"/>
                  </a:lnTo>
                  <a:lnTo>
                    <a:pt x="29873" y="32405"/>
                  </a:lnTo>
                  <a:lnTo>
                    <a:pt x="32213" y="35418"/>
                  </a:lnTo>
                  <a:lnTo>
                    <a:pt x="37928" y="43249"/>
                  </a:lnTo>
                  <a:lnTo>
                    <a:pt x="54412" y="43249"/>
                  </a:lnTo>
                  <a:lnTo>
                    <a:pt x="41216" y="27655"/>
                  </a:lnTo>
                  <a:close/>
                </a:path>
                <a:path w="54609" h="43814">
                  <a:moveTo>
                    <a:pt x="53474" y="0"/>
                  </a:moveTo>
                  <a:lnTo>
                    <a:pt x="37176" y="0"/>
                  </a:lnTo>
                  <a:lnTo>
                    <a:pt x="31840" y="7894"/>
                  </a:lnTo>
                  <a:lnTo>
                    <a:pt x="29030" y="12322"/>
                  </a:lnTo>
                  <a:lnTo>
                    <a:pt x="27530" y="15078"/>
                  </a:lnTo>
                  <a:lnTo>
                    <a:pt x="40765" y="15078"/>
                  </a:lnTo>
                  <a:lnTo>
                    <a:pt x="53474" y="0"/>
                  </a:lnTo>
                  <a:close/>
                </a:path>
              </a:pathLst>
            </a:custGeom>
            <a:solidFill>
              <a:srgbClr val="2B8F91"/>
            </a:solidFill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31" name="object 277">
              <a:extLst>
                <a:ext uri="{FF2B5EF4-FFF2-40B4-BE49-F238E27FC236}">
                  <a16:creationId xmlns:a16="http://schemas.microsoft.com/office/drawing/2014/main" id="{970D05AD-D7A7-800D-AC55-75C6CE11A2F1}"/>
                </a:ext>
              </a:extLst>
            </p:cNvPr>
            <p:cNvSpPr/>
            <p:nvPr/>
          </p:nvSpPr>
          <p:spPr>
            <a:xfrm>
              <a:off x="15534361" y="9269361"/>
              <a:ext cx="109964" cy="88227"/>
            </a:xfrm>
            <a:custGeom>
              <a:avLst/>
              <a:gdLst/>
              <a:ahLst/>
              <a:cxnLst/>
              <a:rect l="l" t="t" r="r" b="b"/>
              <a:pathLst>
                <a:path w="54609" h="43814">
                  <a:moveTo>
                    <a:pt x="17044" y="0"/>
                  </a:moveTo>
                  <a:lnTo>
                    <a:pt x="658" y="0"/>
                  </a:lnTo>
                  <a:lnTo>
                    <a:pt x="18264" y="21366"/>
                  </a:lnTo>
                  <a:lnTo>
                    <a:pt x="0" y="43249"/>
                  </a:lnTo>
                  <a:lnTo>
                    <a:pt x="16298" y="43249"/>
                  </a:lnTo>
                  <a:lnTo>
                    <a:pt x="21539" y="35418"/>
                  </a:lnTo>
                  <a:lnTo>
                    <a:pt x="23509" y="32405"/>
                  </a:lnTo>
                  <a:lnTo>
                    <a:pt x="25099" y="30159"/>
                  </a:lnTo>
                  <a:lnTo>
                    <a:pt x="26413" y="27655"/>
                  </a:lnTo>
                  <a:lnTo>
                    <a:pt x="41219" y="27655"/>
                  </a:lnTo>
                  <a:lnTo>
                    <a:pt x="35682" y="21111"/>
                  </a:lnTo>
                  <a:lnTo>
                    <a:pt x="40768" y="15078"/>
                  </a:lnTo>
                  <a:lnTo>
                    <a:pt x="27345" y="15078"/>
                  </a:lnTo>
                  <a:lnTo>
                    <a:pt x="25849" y="12640"/>
                  </a:lnTo>
                  <a:lnTo>
                    <a:pt x="24444" y="10522"/>
                  </a:lnTo>
                  <a:lnTo>
                    <a:pt x="22571" y="7891"/>
                  </a:lnTo>
                  <a:lnTo>
                    <a:pt x="17044" y="0"/>
                  </a:lnTo>
                  <a:close/>
                </a:path>
                <a:path w="54609" h="43814">
                  <a:moveTo>
                    <a:pt x="41219" y="27655"/>
                  </a:moveTo>
                  <a:lnTo>
                    <a:pt x="26599" y="27655"/>
                  </a:lnTo>
                  <a:lnTo>
                    <a:pt x="28377" y="30159"/>
                  </a:lnTo>
                  <a:lnTo>
                    <a:pt x="29873" y="32405"/>
                  </a:lnTo>
                  <a:lnTo>
                    <a:pt x="32216" y="35418"/>
                  </a:lnTo>
                  <a:lnTo>
                    <a:pt x="37931" y="43249"/>
                  </a:lnTo>
                  <a:lnTo>
                    <a:pt x="54415" y="43249"/>
                  </a:lnTo>
                  <a:lnTo>
                    <a:pt x="41219" y="27655"/>
                  </a:lnTo>
                  <a:close/>
                </a:path>
                <a:path w="54609" h="43814">
                  <a:moveTo>
                    <a:pt x="53477" y="0"/>
                  </a:moveTo>
                  <a:lnTo>
                    <a:pt x="37179" y="0"/>
                  </a:lnTo>
                  <a:lnTo>
                    <a:pt x="31843" y="7891"/>
                  </a:lnTo>
                  <a:lnTo>
                    <a:pt x="29033" y="12319"/>
                  </a:lnTo>
                  <a:lnTo>
                    <a:pt x="27533" y="15078"/>
                  </a:lnTo>
                  <a:lnTo>
                    <a:pt x="40768" y="15078"/>
                  </a:lnTo>
                  <a:lnTo>
                    <a:pt x="53477" y="0"/>
                  </a:lnTo>
                  <a:close/>
                </a:path>
              </a:pathLst>
            </a:custGeom>
            <a:solidFill>
              <a:srgbClr val="2B8F91"/>
            </a:solidFill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</p:grpSp>
      <p:sp>
        <p:nvSpPr>
          <p:cNvPr id="332" name="object 174">
            <a:extLst>
              <a:ext uri="{FF2B5EF4-FFF2-40B4-BE49-F238E27FC236}">
                <a16:creationId xmlns:a16="http://schemas.microsoft.com/office/drawing/2014/main" id="{0CBC70F8-233C-FFFB-7132-979A9922240F}"/>
              </a:ext>
            </a:extLst>
          </p:cNvPr>
          <p:cNvSpPr/>
          <p:nvPr userDrawn="1"/>
        </p:nvSpPr>
        <p:spPr>
          <a:xfrm>
            <a:off x="1991224" y="2445978"/>
            <a:ext cx="7681517" cy="1602436"/>
          </a:xfrm>
          <a:custGeom>
            <a:avLst/>
            <a:gdLst/>
            <a:ahLst/>
            <a:cxnLst/>
            <a:rect l="l" t="t" r="r" b="b"/>
            <a:pathLst>
              <a:path w="3068320" h="640079">
                <a:moveTo>
                  <a:pt x="0" y="0"/>
                </a:moveTo>
                <a:lnTo>
                  <a:pt x="78935" y="609630"/>
                </a:lnTo>
                <a:lnTo>
                  <a:pt x="308426" y="629515"/>
                </a:lnTo>
                <a:lnTo>
                  <a:pt x="614395" y="639464"/>
                </a:lnTo>
                <a:lnTo>
                  <a:pt x="1227828" y="619572"/>
                </a:lnTo>
                <a:lnTo>
                  <a:pt x="1841258" y="556923"/>
                </a:lnTo>
                <a:lnTo>
                  <a:pt x="2454685" y="567191"/>
                </a:lnTo>
                <a:lnTo>
                  <a:pt x="3068109" y="593717"/>
                </a:lnTo>
              </a:path>
            </a:pathLst>
          </a:custGeom>
          <a:ln w="1270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733">
              <a:latin typeface="Arial Narrow" panose="020B0606020202030204" pitchFamily="34" charset="0"/>
            </a:endParaRPr>
          </a:p>
        </p:txBody>
      </p:sp>
      <p:grpSp>
        <p:nvGrpSpPr>
          <p:cNvPr id="333" name="Group 332">
            <a:extLst>
              <a:ext uri="{FF2B5EF4-FFF2-40B4-BE49-F238E27FC236}">
                <a16:creationId xmlns:a16="http://schemas.microsoft.com/office/drawing/2014/main" id="{93E1E96F-4D36-AE05-C2AD-02A66E2310E0}"/>
              </a:ext>
            </a:extLst>
          </p:cNvPr>
          <p:cNvGrpSpPr/>
          <p:nvPr userDrawn="1"/>
        </p:nvGrpSpPr>
        <p:grpSpPr>
          <a:xfrm>
            <a:off x="1910904" y="2392083"/>
            <a:ext cx="7834561" cy="1735461"/>
            <a:chOff x="9349925" y="8870120"/>
            <a:chExt cx="6301561" cy="1395881"/>
          </a:xfrm>
          <a:solidFill>
            <a:schemeClr val="accent5"/>
          </a:solidFill>
        </p:grpSpPr>
        <p:sp>
          <p:nvSpPr>
            <p:cNvPr id="334" name="object 141">
              <a:extLst>
                <a:ext uri="{FF2B5EF4-FFF2-40B4-BE49-F238E27FC236}">
                  <a16:creationId xmlns:a16="http://schemas.microsoft.com/office/drawing/2014/main" id="{DE80C172-D90A-6889-C563-8B7D9608C1D9}"/>
                </a:ext>
              </a:extLst>
            </p:cNvPr>
            <p:cNvSpPr/>
            <p:nvPr/>
          </p:nvSpPr>
          <p:spPr>
            <a:xfrm>
              <a:off x="10028917" y="10214156"/>
              <a:ext cx="12787" cy="0"/>
            </a:xfrm>
            <a:custGeom>
              <a:avLst/>
              <a:gdLst/>
              <a:ahLst/>
              <a:cxnLst/>
              <a:rect l="l" t="t" r="r" b="b"/>
              <a:pathLst>
                <a:path w="6350">
                  <a:moveTo>
                    <a:pt x="0" y="0"/>
                  </a:moveTo>
                  <a:lnTo>
                    <a:pt x="6070" y="0"/>
                  </a:lnTo>
                </a:path>
              </a:pathLst>
            </a:custGeom>
            <a:grpFill/>
            <a:ln w="3974">
              <a:solidFill>
                <a:srgbClr val="C02025"/>
              </a:solidFill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35" name="object 142">
              <a:extLst>
                <a:ext uri="{FF2B5EF4-FFF2-40B4-BE49-F238E27FC236}">
                  <a16:creationId xmlns:a16="http://schemas.microsoft.com/office/drawing/2014/main" id="{C6A0DED9-25BC-0A7E-791C-64AD4DF47FC4}"/>
                </a:ext>
              </a:extLst>
            </p:cNvPr>
            <p:cNvSpPr/>
            <p:nvPr/>
          </p:nvSpPr>
          <p:spPr>
            <a:xfrm>
              <a:off x="10028917" y="10214156"/>
              <a:ext cx="12787" cy="0"/>
            </a:xfrm>
            <a:custGeom>
              <a:avLst/>
              <a:gdLst/>
              <a:ahLst/>
              <a:cxnLst/>
              <a:rect l="l" t="t" r="r" b="b"/>
              <a:pathLst>
                <a:path w="6350">
                  <a:moveTo>
                    <a:pt x="0" y="0"/>
                  </a:moveTo>
                  <a:lnTo>
                    <a:pt x="6070" y="0"/>
                  </a:lnTo>
                </a:path>
              </a:pathLst>
            </a:custGeom>
            <a:grpFill/>
            <a:ln w="3974">
              <a:solidFill>
                <a:srgbClr val="C02025"/>
              </a:solidFill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36" name="object 143">
              <a:extLst>
                <a:ext uri="{FF2B5EF4-FFF2-40B4-BE49-F238E27FC236}">
                  <a16:creationId xmlns:a16="http://schemas.microsoft.com/office/drawing/2014/main" id="{CFEBD762-A0A5-0553-9B0C-9DDE9B55A3CD}"/>
                </a:ext>
              </a:extLst>
            </p:cNvPr>
            <p:cNvSpPr/>
            <p:nvPr/>
          </p:nvSpPr>
          <p:spPr>
            <a:xfrm>
              <a:off x="9566799" y="10210208"/>
              <a:ext cx="12787" cy="0"/>
            </a:xfrm>
            <a:custGeom>
              <a:avLst/>
              <a:gdLst/>
              <a:ahLst/>
              <a:cxnLst/>
              <a:rect l="l" t="t" r="r" b="b"/>
              <a:pathLst>
                <a:path w="6350">
                  <a:moveTo>
                    <a:pt x="0" y="0"/>
                  </a:moveTo>
                  <a:lnTo>
                    <a:pt x="6070" y="0"/>
                  </a:lnTo>
                </a:path>
              </a:pathLst>
            </a:custGeom>
            <a:grpFill/>
            <a:ln w="3841">
              <a:solidFill>
                <a:srgbClr val="C02025"/>
              </a:solidFill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37" name="object 144">
              <a:extLst>
                <a:ext uri="{FF2B5EF4-FFF2-40B4-BE49-F238E27FC236}">
                  <a16:creationId xmlns:a16="http://schemas.microsoft.com/office/drawing/2014/main" id="{F6CCBF71-5F74-4212-400F-F666DD5CD7CE}"/>
                </a:ext>
              </a:extLst>
            </p:cNvPr>
            <p:cNvSpPr/>
            <p:nvPr/>
          </p:nvSpPr>
          <p:spPr>
            <a:xfrm>
              <a:off x="9566799" y="10210208"/>
              <a:ext cx="12787" cy="0"/>
            </a:xfrm>
            <a:custGeom>
              <a:avLst/>
              <a:gdLst/>
              <a:ahLst/>
              <a:cxnLst/>
              <a:rect l="l" t="t" r="r" b="b"/>
              <a:pathLst>
                <a:path w="6350">
                  <a:moveTo>
                    <a:pt x="0" y="0"/>
                  </a:moveTo>
                  <a:lnTo>
                    <a:pt x="6070" y="0"/>
                  </a:lnTo>
                </a:path>
              </a:pathLst>
            </a:custGeom>
            <a:grpFill/>
            <a:ln w="3841">
              <a:solidFill>
                <a:srgbClr val="C02025"/>
              </a:solidFill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38" name="object 163">
              <a:extLst>
                <a:ext uri="{FF2B5EF4-FFF2-40B4-BE49-F238E27FC236}">
                  <a16:creationId xmlns:a16="http://schemas.microsoft.com/office/drawing/2014/main" id="{EE70C8D4-9AE0-D822-D38E-5848F8D535F9}"/>
                </a:ext>
              </a:extLst>
            </p:cNvPr>
            <p:cNvSpPr/>
            <p:nvPr/>
          </p:nvSpPr>
          <p:spPr>
            <a:xfrm>
              <a:off x="10035031" y="10210153"/>
              <a:ext cx="0" cy="24294"/>
            </a:xfrm>
            <a:custGeom>
              <a:avLst/>
              <a:gdLst/>
              <a:ahLst/>
              <a:cxnLst/>
              <a:rect l="l" t="t" r="r" b="b"/>
              <a:pathLst>
                <a:path h="12064">
                  <a:moveTo>
                    <a:pt x="0" y="0"/>
                  </a:moveTo>
                  <a:lnTo>
                    <a:pt x="0" y="12035"/>
                  </a:lnTo>
                </a:path>
              </a:pathLst>
            </a:custGeom>
            <a:grpFill/>
            <a:ln w="6070">
              <a:solidFill>
                <a:srgbClr val="F26B6B"/>
              </a:solidFill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39" name="object 164">
              <a:extLst>
                <a:ext uri="{FF2B5EF4-FFF2-40B4-BE49-F238E27FC236}">
                  <a16:creationId xmlns:a16="http://schemas.microsoft.com/office/drawing/2014/main" id="{42C9236F-C85A-E059-5809-551206D8B50D}"/>
                </a:ext>
              </a:extLst>
            </p:cNvPr>
            <p:cNvSpPr/>
            <p:nvPr/>
          </p:nvSpPr>
          <p:spPr>
            <a:xfrm>
              <a:off x="10035031" y="10210153"/>
              <a:ext cx="0" cy="24294"/>
            </a:xfrm>
            <a:custGeom>
              <a:avLst/>
              <a:gdLst/>
              <a:ahLst/>
              <a:cxnLst/>
              <a:rect l="l" t="t" r="r" b="b"/>
              <a:pathLst>
                <a:path h="12064">
                  <a:moveTo>
                    <a:pt x="0" y="0"/>
                  </a:moveTo>
                  <a:lnTo>
                    <a:pt x="0" y="12035"/>
                  </a:lnTo>
                </a:path>
              </a:pathLst>
            </a:custGeom>
            <a:grpFill/>
            <a:ln w="6070">
              <a:solidFill>
                <a:srgbClr val="F26B6B"/>
              </a:solidFill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40" name="object 165">
              <a:extLst>
                <a:ext uri="{FF2B5EF4-FFF2-40B4-BE49-F238E27FC236}">
                  <a16:creationId xmlns:a16="http://schemas.microsoft.com/office/drawing/2014/main" id="{61B131E1-048E-0772-58A9-582E01D2B580}"/>
                </a:ext>
              </a:extLst>
            </p:cNvPr>
            <p:cNvSpPr/>
            <p:nvPr/>
          </p:nvSpPr>
          <p:spPr>
            <a:xfrm>
              <a:off x="9566801" y="10086460"/>
              <a:ext cx="12787" cy="0"/>
            </a:xfrm>
            <a:custGeom>
              <a:avLst/>
              <a:gdLst/>
              <a:ahLst/>
              <a:cxnLst/>
              <a:rect l="l" t="t" r="r" b="b"/>
              <a:pathLst>
                <a:path w="6350">
                  <a:moveTo>
                    <a:pt x="0" y="0"/>
                  </a:moveTo>
                  <a:lnTo>
                    <a:pt x="6070" y="0"/>
                  </a:lnTo>
                </a:path>
              </a:pathLst>
            </a:custGeom>
            <a:grpFill/>
            <a:ln w="3175">
              <a:solidFill>
                <a:srgbClr val="F26B6B"/>
              </a:solidFill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41" name="object 166">
              <a:extLst>
                <a:ext uri="{FF2B5EF4-FFF2-40B4-BE49-F238E27FC236}">
                  <a16:creationId xmlns:a16="http://schemas.microsoft.com/office/drawing/2014/main" id="{FC380E87-81FD-76C0-DF76-C64DB4E93F5C}"/>
                </a:ext>
              </a:extLst>
            </p:cNvPr>
            <p:cNvSpPr/>
            <p:nvPr/>
          </p:nvSpPr>
          <p:spPr>
            <a:xfrm>
              <a:off x="9566801" y="10086460"/>
              <a:ext cx="12787" cy="0"/>
            </a:xfrm>
            <a:custGeom>
              <a:avLst/>
              <a:gdLst/>
              <a:ahLst/>
              <a:cxnLst/>
              <a:rect l="l" t="t" r="r" b="b"/>
              <a:pathLst>
                <a:path w="6350">
                  <a:moveTo>
                    <a:pt x="0" y="0"/>
                  </a:moveTo>
                  <a:lnTo>
                    <a:pt x="6070" y="0"/>
                  </a:lnTo>
                </a:path>
              </a:pathLst>
            </a:custGeom>
            <a:grpFill/>
            <a:ln w="3175">
              <a:solidFill>
                <a:srgbClr val="F26B6B"/>
              </a:solidFill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42" name="object 178">
              <a:extLst>
                <a:ext uri="{FF2B5EF4-FFF2-40B4-BE49-F238E27FC236}">
                  <a16:creationId xmlns:a16="http://schemas.microsoft.com/office/drawing/2014/main" id="{9C4031E6-13D7-9112-721F-78F9299CDE54}"/>
                </a:ext>
              </a:extLst>
            </p:cNvPr>
            <p:cNvSpPr/>
            <p:nvPr/>
          </p:nvSpPr>
          <p:spPr>
            <a:xfrm>
              <a:off x="9349925" y="8870120"/>
              <a:ext cx="117634" cy="117634"/>
            </a:xfrm>
            <a:custGeom>
              <a:avLst/>
              <a:gdLst/>
              <a:ahLst/>
              <a:cxnLst/>
              <a:rect l="l" t="t" r="r" b="b"/>
              <a:pathLst>
                <a:path w="58420" h="58420">
                  <a:moveTo>
                    <a:pt x="58324" y="0"/>
                  </a:moveTo>
                  <a:lnTo>
                    <a:pt x="0" y="0"/>
                  </a:lnTo>
                  <a:lnTo>
                    <a:pt x="29157" y="58321"/>
                  </a:lnTo>
                  <a:lnTo>
                    <a:pt x="58324" y="0"/>
                  </a:lnTo>
                  <a:close/>
                </a:path>
              </a:pathLst>
            </a:custGeom>
            <a:solidFill>
              <a:schemeClr val="accent6"/>
            </a:solidFill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43" name="object 179">
              <a:extLst>
                <a:ext uri="{FF2B5EF4-FFF2-40B4-BE49-F238E27FC236}">
                  <a16:creationId xmlns:a16="http://schemas.microsoft.com/office/drawing/2014/main" id="{B9A1886A-DECD-F5E4-2ACE-C7CAD07EF8AF}"/>
                </a:ext>
              </a:extLst>
            </p:cNvPr>
            <p:cNvSpPr/>
            <p:nvPr/>
          </p:nvSpPr>
          <p:spPr>
            <a:xfrm>
              <a:off x="9514755" y="10074034"/>
              <a:ext cx="117634" cy="117634"/>
            </a:xfrm>
            <a:custGeom>
              <a:avLst/>
              <a:gdLst/>
              <a:ahLst/>
              <a:cxnLst/>
              <a:rect l="l" t="t" r="r" b="b"/>
              <a:pathLst>
                <a:path w="58420" h="58420">
                  <a:moveTo>
                    <a:pt x="58324" y="0"/>
                  </a:moveTo>
                  <a:lnTo>
                    <a:pt x="0" y="0"/>
                  </a:lnTo>
                  <a:lnTo>
                    <a:pt x="29163" y="58327"/>
                  </a:lnTo>
                  <a:lnTo>
                    <a:pt x="58324" y="0"/>
                  </a:lnTo>
                  <a:close/>
                </a:path>
              </a:pathLst>
            </a:custGeom>
            <a:solidFill>
              <a:schemeClr val="accent6"/>
            </a:solidFill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44" name="object 180">
              <a:extLst>
                <a:ext uri="{FF2B5EF4-FFF2-40B4-BE49-F238E27FC236}">
                  <a16:creationId xmlns:a16="http://schemas.microsoft.com/office/drawing/2014/main" id="{B674AB85-DC72-CE9D-360B-A9712B6AA89B}"/>
                </a:ext>
              </a:extLst>
            </p:cNvPr>
            <p:cNvSpPr/>
            <p:nvPr/>
          </p:nvSpPr>
          <p:spPr>
            <a:xfrm>
              <a:off x="9976859" y="10128996"/>
              <a:ext cx="117634" cy="117634"/>
            </a:xfrm>
            <a:custGeom>
              <a:avLst/>
              <a:gdLst/>
              <a:ahLst/>
              <a:cxnLst/>
              <a:rect l="l" t="t" r="r" b="b"/>
              <a:pathLst>
                <a:path w="58420" h="58420">
                  <a:moveTo>
                    <a:pt x="58324" y="0"/>
                  </a:moveTo>
                  <a:lnTo>
                    <a:pt x="0" y="0"/>
                  </a:lnTo>
                  <a:lnTo>
                    <a:pt x="29160" y="58330"/>
                  </a:lnTo>
                  <a:lnTo>
                    <a:pt x="58324" y="0"/>
                  </a:lnTo>
                  <a:close/>
                </a:path>
              </a:pathLst>
            </a:custGeom>
            <a:solidFill>
              <a:schemeClr val="accent6"/>
            </a:solidFill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45" name="object 181">
              <a:extLst>
                <a:ext uri="{FF2B5EF4-FFF2-40B4-BE49-F238E27FC236}">
                  <a16:creationId xmlns:a16="http://schemas.microsoft.com/office/drawing/2014/main" id="{4A828BA2-B1F9-BBDD-0785-47636B3E5FDD}"/>
                </a:ext>
              </a:extLst>
            </p:cNvPr>
            <p:cNvSpPr/>
            <p:nvPr/>
          </p:nvSpPr>
          <p:spPr>
            <a:xfrm>
              <a:off x="10592992" y="10148367"/>
              <a:ext cx="117634" cy="117634"/>
            </a:xfrm>
            <a:custGeom>
              <a:avLst/>
              <a:gdLst/>
              <a:ahLst/>
              <a:cxnLst/>
              <a:rect l="l" t="t" r="r" b="b"/>
              <a:pathLst>
                <a:path w="58420" h="58420">
                  <a:moveTo>
                    <a:pt x="58324" y="0"/>
                  </a:moveTo>
                  <a:lnTo>
                    <a:pt x="0" y="0"/>
                  </a:lnTo>
                  <a:lnTo>
                    <a:pt x="29157" y="58321"/>
                  </a:lnTo>
                  <a:lnTo>
                    <a:pt x="58324" y="0"/>
                  </a:lnTo>
                  <a:close/>
                </a:path>
              </a:pathLst>
            </a:custGeom>
            <a:solidFill>
              <a:schemeClr val="accent6"/>
            </a:solidFill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46" name="object 182">
              <a:extLst>
                <a:ext uri="{FF2B5EF4-FFF2-40B4-BE49-F238E27FC236}">
                  <a16:creationId xmlns:a16="http://schemas.microsoft.com/office/drawing/2014/main" id="{E08A04A2-9D76-D580-8A8E-3B246F028CED}"/>
                </a:ext>
              </a:extLst>
            </p:cNvPr>
            <p:cNvSpPr/>
            <p:nvPr/>
          </p:nvSpPr>
          <p:spPr>
            <a:xfrm>
              <a:off x="11828207" y="10099571"/>
              <a:ext cx="117634" cy="117634"/>
            </a:xfrm>
            <a:custGeom>
              <a:avLst/>
              <a:gdLst/>
              <a:ahLst/>
              <a:cxnLst/>
              <a:rect l="l" t="t" r="r" b="b"/>
              <a:pathLst>
                <a:path w="58420" h="58420">
                  <a:moveTo>
                    <a:pt x="58324" y="0"/>
                  </a:moveTo>
                  <a:lnTo>
                    <a:pt x="0" y="0"/>
                  </a:lnTo>
                  <a:lnTo>
                    <a:pt x="29160" y="58327"/>
                  </a:lnTo>
                  <a:lnTo>
                    <a:pt x="58324" y="0"/>
                  </a:lnTo>
                  <a:close/>
                </a:path>
              </a:pathLst>
            </a:custGeom>
            <a:solidFill>
              <a:schemeClr val="accent6"/>
            </a:solidFill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47" name="object 183">
              <a:extLst>
                <a:ext uri="{FF2B5EF4-FFF2-40B4-BE49-F238E27FC236}">
                  <a16:creationId xmlns:a16="http://schemas.microsoft.com/office/drawing/2014/main" id="{73FE6C1E-13BA-9092-1B85-7743117A0013}"/>
                </a:ext>
              </a:extLst>
            </p:cNvPr>
            <p:cNvSpPr/>
            <p:nvPr/>
          </p:nvSpPr>
          <p:spPr>
            <a:xfrm>
              <a:off x="13063423" y="10004360"/>
              <a:ext cx="117634" cy="117634"/>
            </a:xfrm>
            <a:custGeom>
              <a:avLst/>
              <a:gdLst/>
              <a:ahLst/>
              <a:cxnLst/>
              <a:rect l="l" t="t" r="r" b="b"/>
              <a:pathLst>
                <a:path w="58420" h="58420">
                  <a:moveTo>
                    <a:pt x="58324" y="0"/>
                  </a:moveTo>
                  <a:lnTo>
                    <a:pt x="0" y="0"/>
                  </a:lnTo>
                  <a:lnTo>
                    <a:pt x="29160" y="58327"/>
                  </a:lnTo>
                  <a:lnTo>
                    <a:pt x="58324" y="0"/>
                  </a:lnTo>
                  <a:close/>
                </a:path>
              </a:pathLst>
            </a:custGeom>
            <a:solidFill>
              <a:schemeClr val="accent6"/>
            </a:solidFill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48" name="object 184">
              <a:extLst>
                <a:ext uri="{FF2B5EF4-FFF2-40B4-BE49-F238E27FC236}">
                  <a16:creationId xmlns:a16="http://schemas.microsoft.com/office/drawing/2014/main" id="{5215216D-1358-94B1-512F-86FD06D278E6}"/>
                </a:ext>
              </a:extLst>
            </p:cNvPr>
            <p:cNvSpPr/>
            <p:nvPr/>
          </p:nvSpPr>
          <p:spPr>
            <a:xfrm>
              <a:off x="14298646" y="10006797"/>
              <a:ext cx="117634" cy="117634"/>
            </a:xfrm>
            <a:custGeom>
              <a:avLst/>
              <a:gdLst/>
              <a:ahLst/>
              <a:cxnLst/>
              <a:rect l="l" t="t" r="r" b="b"/>
              <a:pathLst>
                <a:path w="58420" h="58420">
                  <a:moveTo>
                    <a:pt x="58324" y="0"/>
                  </a:moveTo>
                  <a:lnTo>
                    <a:pt x="0" y="0"/>
                  </a:lnTo>
                  <a:lnTo>
                    <a:pt x="29160" y="58324"/>
                  </a:lnTo>
                  <a:lnTo>
                    <a:pt x="58324" y="0"/>
                  </a:lnTo>
                  <a:close/>
                </a:path>
              </a:pathLst>
            </a:custGeom>
            <a:solidFill>
              <a:schemeClr val="accent6"/>
            </a:solidFill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49" name="object 185">
              <a:extLst>
                <a:ext uri="{FF2B5EF4-FFF2-40B4-BE49-F238E27FC236}">
                  <a16:creationId xmlns:a16="http://schemas.microsoft.com/office/drawing/2014/main" id="{2B4E5330-2E2A-B6D1-D5A4-EA66811A05C1}"/>
                </a:ext>
              </a:extLst>
            </p:cNvPr>
            <p:cNvSpPr/>
            <p:nvPr/>
          </p:nvSpPr>
          <p:spPr>
            <a:xfrm>
              <a:off x="15533852" y="10060122"/>
              <a:ext cx="117634" cy="117634"/>
            </a:xfrm>
            <a:custGeom>
              <a:avLst/>
              <a:gdLst/>
              <a:ahLst/>
              <a:cxnLst/>
              <a:rect l="l" t="t" r="r" b="b"/>
              <a:pathLst>
                <a:path w="58420" h="58420">
                  <a:moveTo>
                    <a:pt x="58324" y="0"/>
                  </a:moveTo>
                  <a:lnTo>
                    <a:pt x="0" y="0"/>
                  </a:lnTo>
                  <a:lnTo>
                    <a:pt x="29166" y="58330"/>
                  </a:lnTo>
                  <a:lnTo>
                    <a:pt x="58324" y="0"/>
                  </a:lnTo>
                  <a:close/>
                </a:path>
              </a:pathLst>
            </a:custGeom>
            <a:solidFill>
              <a:schemeClr val="accent6"/>
            </a:solidFill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</p:grpSp>
      <p:sp>
        <p:nvSpPr>
          <p:cNvPr id="350" name="object 220">
            <a:extLst>
              <a:ext uri="{FF2B5EF4-FFF2-40B4-BE49-F238E27FC236}">
                <a16:creationId xmlns:a16="http://schemas.microsoft.com/office/drawing/2014/main" id="{64B2F8DF-F4A6-175D-B772-C5EDFD8E9D44}"/>
              </a:ext>
            </a:extLst>
          </p:cNvPr>
          <p:cNvSpPr/>
          <p:nvPr userDrawn="1"/>
        </p:nvSpPr>
        <p:spPr>
          <a:xfrm>
            <a:off x="2025034" y="3340058"/>
            <a:ext cx="7643364" cy="1236801"/>
          </a:xfrm>
          <a:custGeom>
            <a:avLst/>
            <a:gdLst/>
            <a:ahLst/>
            <a:cxnLst/>
            <a:rect l="l" t="t" r="r" b="b"/>
            <a:pathLst>
              <a:path w="3053079" h="494029">
                <a:moveTo>
                  <a:pt x="0" y="0"/>
                </a:moveTo>
                <a:lnTo>
                  <a:pt x="65432" y="404516"/>
                </a:lnTo>
                <a:lnTo>
                  <a:pt x="280376" y="493907"/>
                </a:lnTo>
                <a:lnTo>
                  <a:pt x="600901" y="478331"/>
                </a:lnTo>
                <a:lnTo>
                  <a:pt x="1213663" y="435585"/>
                </a:lnTo>
                <a:lnTo>
                  <a:pt x="1816543" y="312417"/>
                </a:lnTo>
                <a:lnTo>
                  <a:pt x="2441185" y="270886"/>
                </a:lnTo>
                <a:lnTo>
                  <a:pt x="3052906" y="284237"/>
                </a:lnTo>
              </a:path>
            </a:pathLst>
          </a:custGeom>
          <a:ln w="12700">
            <a:solidFill>
              <a:schemeClr val="accent5"/>
            </a:solidFill>
          </a:ln>
        </p:spPr>
        <p:txBody>
          <a:bodyPr wrap="square" lIns="0" tIns="0" rIns="0" bIns="0" rtlCol="0"/>
          <a:lstStyle/>
          <a:p>
            <a:endParaRPr sz="1733">
              <a:latin typeface="Arial Narrow" panose="020B0606020202030204" pitchFamily="34" charset="0"/>
            </a:endParaRPr>
          </a:p>
        </p:txBody>
      </p:sp>
      <p:grpSp>
        <p:nvGrpSpPr>
          <p:cNvPr id="351" name="Group 350">
            <a:extLst>
              <a:ext uri="{FF2B5EF4-FFF2-40B4-BE49-F238E27FC236}">
                <a16:creationId xmlns:a16="http://schemas.microsoft.com/office/drawing/2014/main" id="{0320570B-49AA-959F-3531-A984469053DF}"/>
              </a:ext>
            </a:extLst>
          </p:cNvPr>
          <p:cNvGrpSpPr/>
          <p:nvPr userDrawn="1"/>
        </p:nvGrpSpPr>
        <p:grpSpPr>
          <a:xfrm>
            <a:off x="1942418" y="3273090"/>
            <a:ext cx="7799117" cy="1353909"/>
            <a:chOff x="9375273" y="8806775"/>
            <a:chExt cx="6273053" cy="1088988"/>
          </a:xfrm>
          <a:solidFill>
            <a:schemeClr val="accent4"/>
          </a:solidFill>
        </p:grpSpPr>
        <p:sp>
          <p:nvSpPr>
            <p:cNvPr id="352" name="object 221">
              <a:extLst>
                <a:ext uri="{FF2B5EF4-FFF2-40B4-BE49-F238E27FC236}">
                  <a16:creationId xmlns:a16="http://schemas.microsoft.com/office/drawing/2014/main" id="{5CDC3F85-8743-ECC1-8C66-1F226D9F6550}"/>
                </a:ext>
              </a:extLst>
            </p:cNvPr>
            <p:cNvSpPr/>
            <p:nvPr/>
          </p:nvSpPr>
          <p:spPr>
            <a:xfrm>
              <a:off x="9375273" y="8806775"/>
              <a:ext cx="102292" cy="102292"/>
            </a:xfrm>
            <a:custGeom>
              <a:avLst/>
              <a:gdLst/>
              <a:ahLst/>
              <a:cxnLst/>
              <a:rect l="l" t="t" r="r" b="b"/>
              <a:pathLst>
                <a:path w="50800" h="50800">
                  <a:moveTo>
                    <a:pt x="25087" y="0"/>
                  </a:moveTo>
                  <a:lnTo>
                    <a:pt x="0" y="25087"/>
                  </a:lnTo>
                  <a:lnTo>
                    <a:pt x="25084" y="50169"/>
                  </a:lnTo>
                  <a:lnTo>
                    <a:pt x="50172" y="25081"/>
                  </a:lnTo>
                  <a:lnTo>
                    <a:pt x="2508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53" name="object 225">
              <a:extLst>
                <a:ext uri="{FF2B5EF4-FFF2-40B4-BE49-F238E27FC236}">
                  <a16:creationId xmlns:a16="http://schemas.microsoft.com/office/drawing/2014/main" id="{1668ABA7-AAB6-AC81-7A73-4FAE701909E0}"/>
                </a:ext>
              </a:extLst>
            </p:cNvPr>
            <p:cNvSpPr/>
            <p:nvPr/>
          </p:nvSpPr>
          <p:spPr>
            <a:xfrm>
              <a:off x="9522958" y="9618792"/>
              <a:ext cx="102292" cy="102292"/>
            </a:xfrm>
            <a:custGeom>
              <a:avLst/>
              <a:gdLst/>
              <a:ahLst/>
              <a:cxnLst/>
              <a:rect l="l" t="t" r="r" b="b"/>
              <a:pathLst>
                <a:path w="50800" h="50800">
                  <a:moveTo>
                    <a:pt x="25087" y="0"/>
                  </a:moveTo>
                  <a:lnTo>
                    <a:pt x="0" y="25084"/>
                  </a:lnTo>
                  <a:lnTo>
                    <a:pt x="25084" y="50169"/>
                  </a:lnTo>
                  <a:lnTo>
                    <a:pt x="50172" y="25081"/>
                  </a:lnTo>
                  <a:lnTo>
                    <a:pt x="2508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54" name="object 229">
              <a:extLst>
                <a:ext uri="{FF2B5EF4-FFF2-40B4-BE49-F238E27FC236}">
                  <a16:creationId xmlns:a16="http://schemas.microsoft.com/office/drawing/2014/main" id="{5E08CE46-086F-936D-B7B4-B9E72A75610B}"/>
                </a:ext>
              </a:extLst>
            </p:cNvPr>
            <p:cNvSpPr/>
            <p:nvPr/>
          </p:nvSpPr>
          <p:spPr>
            <a:xfrm>
              <a:off x="9951747" y="9793471"/>
              <a:ext cx="102292" cy="102292"/>
            </a:xfrm>
            <a:custGeom>
              <a:avLst/>
              <a:gdLst/>
              <a:ahLst/>
              <a:cxnLst/>
              <a:rect l="l" t="t" r="r" b="b"/>
              <a:pathLst>
                <a:path w="50800" h="50800">
                  <a:moveTo>
                    <a:pt x="25087" y="0"/>
                  </a:moveTo>
                  <a:lnTo>
                    <a:pt x="0" y="25084"/>
                  </a:lnTo>
                  <a:lnTo>
                    <a:pt x="25084" y="50169"/>
                  </a:lnTo>
                  <a:lnTo>
                    <a:pt x="50172" y="25081"/>
                  </a:lnTo>
                  <a:lnTo>
                    <a:pt x="2508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55" name="object 233">
              <a:extLst>
                <a:ext uri="{FF2B5EF4-FFF2-40B4-BE49-F238E27FC236}">
                  <a16:creationId xmlns:a16="http://schemas.microsoft.com/office/drawing/2014/main" id="{B7C4F00D-AABD-BCD6-9BF8-DE8ED3F6E910}"/>
                </a:ext>
              </a:extLst>
            </p:cNvPr>
            <p:cNvSpPr/>
            <p:nvPr/>
          </p:nvSpPr>
          <p:spPr>
            <a:xfrm>
              <a:off x="11832432" y="9685248"/>
              <a:ext cx="102292" cy="102292"/>
            </a:xfrm>
            <a:custGeom>
              <a:avLst/>
              <a:gdLst/>
              <a:ahLst/>
              <a:cxnLst/>
              <a:rect l="l" t="t" r="r" b="b"/>
              <a:pathLst>
                <a:path w="50800" h="50800">
                  <a:moveTo>
                    <a:pt x="25087" y="0"/>
                  </a:moveTo>
                  <a:lnTo>
                    <a:pt x="0" y="25084"/>
                  </a:lnTo>
                  <a:lnTo>
                    <a:pt x="25084" y="50169"/>
                  </a:lnTo>
                  <a:lnTo>
                    <a:pt x="50172" y="25078"/>
                  </a:lnTo>
                  <a:lnTo>
                    <a:pt x="2508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56" name="object 237">
              <a:extLst>
                <a:ext uri="{FF2B5EF4-FFF2-40B4-BE49-F238E27FC236}">
                  <a16:creationId xmlns:a16="http://schemas.microsoft.com/office/drawing/2014/main" id="{2CB81A98-37F0-CB4C-55F8-28B8EEC741B3}"/>
                </a:ext>
              </a:extLst>
            </p:cNvPr>
            <p:cNvSpPr/>
            <p:nvPr/>
          </p:nvSpPr>
          <p:spPr>
            <a:xfrm>
              <a:off x="13071634" y="9437318"/>
              <a:ext cx="102292" cy="102292"/>
            </a:xfrm>
            <a:custGeom>
              <a:avLst/>
              <a:gdLst/>
              <a:ahLst/>
              <a:cxnLst/>
              <a:rect l="l" t="t" r="r" b="b"/>
              <a:pathLst>
                <a:path w="50800" h="50800">
                  <a:moveTo>
                    <a:pt x="25087" y="0"/>
                  </a:moveTo>
                  <a:lnTo>
                    <a:pt x="0" y="25084"/>
                  </a:lnTo>
                  <a:lnTo>
                    <a:pt x="25084" y="50169"/>
                  </a:lnTo>
                  <a:lnTo>
                    <a:pt x="50172" y="25081"/>
                  </a:lnTo>
                  <a:lnTo>
                    <a:pt x="2508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57" name="object 241">
              <a:extLst>
                <a:ext uri="{FF2B5EF4-FFF2-40B4-BE49-F238E27FC236}">
                  <a16:creationId xmlns:a16="http://schemas.microsoft.com/office/drawing/2014/main" id="{3C572AE3-7226-3B45-4F38-945CFD9984E2}"/>
                </a:ext>
              </a:extLst>
            </p:cNvPr>
            <p:cNvSpPr/>
            <p:nvPr/>
          </p:nvSpPr>
          <p:spPr>
            <a:xfrm>
              <a:off x="14306850" y="9352246"/>
              <a:ext cx="102292" cy="102292"/>
            </a:xfrm>
            <a:custGeom>
              <a:avLst/>
              <a:gdLst/>
              <a:ahLst/>
              <a:cxnLst/>
              <a:rect l="l" t="t" r="r" b="b"/>
              <a:pathLst>
                <a:path w="50800" h="50800">
                  <a:moveTo>
                    <a:pt x="25087" y="0"/>
                  </a:moveTo>
                  <a:lnTo>
                    <a:pt x="0" y="25084"/>
                  </a:lnTo>
                  <a:lnTo>
                    <a:pt x="25084" y="50169"/>
                  </a:lnTo>
                  <a:lnTo>
                    <a:pt x="50175" y="25081"/>
                  </a:lnTo>
                  <a:lnTo>
                    <a:pt x="2508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58" name="object 245">
              <a:extLst>
                <a:ext uri="{FF2B5EF4-FFF2-40B4-BE49-F238E27FC236}">
                  <a16:creationId xmlns:a16="http://schemas.microsoft.com/office/drawing/2014/main" id="{A9304AF6-F0C8-9A55-91C5-CC36AF5BFD8C}"/>
                </a:ext>
              </a:extLst>
            </p:cNvPr>
            <p:cNvSpPr/>
            <p:nvPr/>
          </p:nvSpPr>
          <p:spPr>
            <a:xfrm>
              <a:off x="15546034" y="9376756"/>
              <a:ext cx="102292" cy="102292"/>
            </a:xfrm>
            <a:custGeom>
              <a:avLst/>
              <a:gdLst/>
              <a:ahLst/>
              <a:cxnLst/>
              <a:rect l="l" t="t" r="r" b="b"/>
              <a:pathLst>
                <a:path w="50800" h="50800">
                  <a:moveTo>
                    <a:pt x="25087" y="0"/>
                  </a:moveTo>
                  <a:lnTo>
                    <a:pt x="0" y="25084"/>
                  </a:lnTo>
                  <a:lnTo>
                    <a:pt x="25084" y="50169"/>
                  </a:lnTo>
                  <a:lnTo>
                    <a:pt x="50172" y="25081"/>
                  </a:lnTo>
                  <a:lnTo>
                    <a:pt x="2508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59" name="object 233">
              <a:extLst>
                <a:ext uri="{FF2B5EF4-FFF2-40B4-BE49-F238E27FC236}">
                  <a16:creationId xmlns:a16="http://schemas.microsoft.com/office/drawing/2014/main" id="{9F9CA7F9-F873-A6EB-B886-B791B80D8EFB}"/>
                </a:ext>
              </a:extLst>
            </p:cNvPr>
            <p:cNvSpPr/>
            <p:nvPr/>
          </p:nvSpPr>
          <p:spPr>
            <a:xfrm>
              <a:off x="10593599" y="9773294"/>
              <a:ext cx="102292" cy="102292"/>
            </a:xfrm>
            <a:custGeom>
              <a:avLst/>
              <a:gdLst/>
              <a:ahLst/>
              <a:cxnLst/>
              <a:rect l="l" t="t" r="r" b="b"/>
              <a:pathLst>
                <a:path w="50800" h="50800">
                  <a:moveTo>
                    <a:pt x="25087" y="0"/>
                  </a:moveTo>
                  <a:lnTo>
                    <a:pt x="0" y="25084"/>
                  </a:lnTo>
                  <a:lnTo>
                    <a:pt x="25084" y="50169"/>
                  </a:lnTo>
                  <a:lnTo>
                    <a:pt x="50172" y="25078"/>
                  </a:lnTo>
                  <a:lnTo>
                    <a:pt x="2508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</p:grpSp>
      <p:sp>
        <p:nvSpPr>
          <p:cNvPr id="360" name="object 177">
            <a:extLst>
              <a:ext uri="{FF2B5EF4-FFF2-40B4-BE49-F238E27FC236}">
                <a16:creationId xmlns:a16="http://schemas.microsoft.com/office/drawing/2014/main" id="{3A6C745D-48A5-F84E-0AF1-1ABFA90AC25E}"/>
              </a:ext>
            </a:extLst>
          </p:cNvPr>
          <p:cNvSpPr/>
          <p:nvPr userDrawn="1"/>
        </p:nvSpPr>
        <p:spPr>
          <a:xfrm>
            <a:off x="1997339" y="3078409"/>
            <a:ext cx="7675159" cy="1880636"/>
          </a:xfrm>
          <a:custGeom>
            <a:avLst/>
            <a:gdLst/>
            <a:ahLst/>
            <a:cxnLst/>
            <a:rect l="l" t="t" r="r" b="b"/>
            <a:pathLst>
              <a:path w="3065779" h="751204">
                <a:moveTo>
                  <a:pt x="0" y="0"/>
                </a:moveTo>
                <a:lnTo>
                  <a:pt x="76492" y="750801"/>
                </a:lnTo>
                <a:lnTo>
                  <a:pt x="305980" y="743250"/>
                </a:lnTo>
                <a:lnTo>
                  <a:pt x="611958" y="685424"/>
                </a:lnTo>
                <a:lnTo>
                  <a:pt x="1225391" y="647583"/>
                </a:lnTo>
                <a:lnTo>
                  <a:pt x="1838814" y="516172"/>
                </a:lnTo>
                <a:lnTo>
                  <a:pt x="2452248" y="483584"/>
                </a:lnTo>
                <a:lnTo>
                  <a:pt x="3065675" y="477275"/>
                </a:lnTo>
              </a:path>
            </a:pathLst>
          </a:custGeom>
          <a:ln w="12700">
            <a:solidFill>
              <a:schemeClr val="accent4"/>
            </a:solidFill>
          </a:ln>
        </p:spPr>
        <p:txBody>
          <a:bodyPr wrap="square" lIns="0" tIns="0" rIns="0" bIns="0" rtlCol="0"/>
          <a:lstStyle/>
          <a:p>
            <a:endParaRPr sz="1733">
              <a:latin typeface="Arial Narrow" panose="020B0606020202030204" pitchFamily="34" charset="0"/>
            </a:endParaRPr>
          </a:p>
        </p:txBody>
      </p:sp>
      <p:grpSp>
        <p:nvGrpSpPr>
          <p:cNvPr id="361" name="Group 360">
            <a:extLst>
              <a:ext uri="{FF2B5EF4-FFF2-40B4-BE49-F238E27FC236}">
                <a16:creationId xmlns:a16="http://schemas.microsoft.com/office/drawing/2014/main" id="{3E00ACB7-7CB0-797B-13DD-AB70154CAF7E}"/>
              </a:ext>
            </a:extLst>
          </p:cNvPr>
          <p:cNvGrpSpPr/>
          <p:nvPr userDrawn="1"/>
        </p:nvGrpSpPr>
        <p:grpSpPr>
          <a:xfrm>
            <a:off x="1938653" y="3049189"/>
            <a:ext cx="7792547" cy="1971191"/>
            <a:chOff x="9372245" y="8626685"/>
            <a:chExt cx="6267768" cy="1585485"/>
          </a:xfrm>
          <a:solidFill>
            <a:schemeClr val="accent3"/>
          </a:solidFill>
        </p:grpSpPr>
        <p:sp>
          <p:nvSpPr>
            <p:cNvPr id="362" name="Rectangle 361">
              <a:extLst>
                <a:ext uri="{FF2B5EF4-FFF2-40B4-BE49-F238E27FC236}">
                  <a16:creationId xmlns:a16="http://schemas.microsoft.com/office/drawing/2014/main" id="{C5C1CB6F-CAD4-F2F5-5841-BF11A60579B3}"/>
                </a:ext>
              </a:extLst>
            </p:cNvPr>
            <p:cNvSpPr/>
            <p:nvPr/>
          </p:nvSpPr>
          <p:spPr>
            <a:xfrm>
              <a:off x="15548573" y="9556087"/>
              <a:ext cx="91440" cy="914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33">
                <a:latin typeface="Arial Narrow" panose="020B0606020202030204" pitchFamily="34" charset="0"/>
              </a:endParaRPr>
            </a:p>
          </p:txBody>
        </p:sp>
        <p:sp>
          <p:nvSpPr>
            <p:cNvPr id="363" name="Rectangle 362">
              <a:extLst>
                <a:ext uri="{FF2B5EF4-FFF2-40B4-BE49-F238E27FC236}">
                  <a16:creationId xmlns:a16="http://schemas.microsoft.com/office/drawing/2014/main" id="{42E58103-7C86-1467-C015-77246432753A}"/>
                </a:ext>
              </a:extLst>
            </p:cNvPr>
            <p:cNvSpPr/>
            <p:nvPr/>
          </p:nvSpPr>
          <p:spPr>
            <a:xfrm>
              <a:off x="14309027" y="9577809"/>
              <a:ext cx="91440" cy="914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33">
                <a:latin typeface="Arial Narrow" panose="020B0606020202030204" pitchFamily="34" charset="0"/>
              </a:endParaRPr>
            </a:p>
          </p:txBody>
        </p:sp>
        <p:sp>
          <p:nvSpPr>
            <p:cNvPr id="364" name="Rectangle 363">
              <a:extLst>
                <a:ext uri="{FF2B5EF4-FFF2-40B4-BE49-F238E27FC236}">
                  <a16:creationId xmlns:a16="http://schemas.microsoft.com/office/drawing/2014/main" id="{7949C1A7-6463-5394-9763-D9F4E0DC2A63}"/>
                </a:ext>
              </a:extLst>
            </p:cNvPr>
            <p:cNvSpPr/>
            <p:nvPr/>
          </p:nvSpPr>
          <p:spPr>
            <a:xfrm>
              <a:off x="13075323" y="9638400"/>
              <a:ext cx="91440" cy="914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33">
                <a:latin typeface="Arial Narrow" panose="020B0606020202030204" pitchFamily="34" charset="0"/>
              </a:endParaRPr>
            </a:p>
          </p:txBody>
        </p:sp>
        <p:sp>
          <p:nvSpPr>
            <p:cNvPr id="365" name="Rectangle 364">
              <a:extLst>
                <a:ext uri="{FF2B5EF4-FFF2-40B4-BE49-F238E27FC236}">
                  <a16:creationId xmlns:a16="http://schemas.microsoft.com/office/drawing/2014/main" id="{83706818-06A6-B959-3E3D-2D5802BD8AA7}"/>
                </a:ext>
              </a:extLst>
            </p:cNvPr>
            <p:cNvSpPr/>
            <p:nvPr/>
          </p:nvSpPr>
          <p:spPr>
            <a:xfrm>
              <a:off x="11839360" y="9904257"/>
              <a:ext cx="91440" cy="914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33">
                <a:latin typeface="Arial Narrow" panose="020B0606020202030204" pitchFamily="34" charset="0"/>
              </a:endParaRPr>
            </a:p>
          </p:txBody>
        </p:sp>
        <p:sp>
          <p:nvSpPr>
            <p:cNvPr id="366" name="Rectangle 365">
              <a:extLst>
                <a:ext uri="{FF2B5EF4-FFF2-40B4-BE49-F238E27FC236}">
                  <a16:creationId xmlns:a16="http://schemas.microsoft.com/office/drawing/2014/main" id="{8F639215-2CC3-29D1-74BF-28F461307C10}"/>
                </a:ext>
              </a:extLst>
            </p:cNvPr>
            <p:cNvSpPr/>
            <p:nvPr/>
          </p:nvSpPr>
          <p:spPr>
            <a:xfrm>
              <a:off x="10603787" y="9983478"/>
              <a:ext cx="91440" cy="914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33">
                <a:latin typeface="Arial Narrow" panose="020B0606020202030204" pitchFamily="34" charset="0"/>
              </a:endParaRPr>
            </a:p>
          </p:txBody>
        </p:sp>
        <p:sp>
          <p:nvSpPr>
            <p:cNvPr id="367" name="Rectangle 366">
              <a:extLst>
                <a:ext uri="{FF2B5EF4-FFF2-40B4-BE49-F238E27FC236}">
                  <a16:creationId xmlns:a16="http://schemas.microsoft.com/office/drawing/2014/main" id="{B34A8063-5CB5-176A-539B-22BAB098F30D}"/>
                </a:ext>
              </a:extLst>
            </p:cNvPr>
            <p:cNvSpPr/>
            <p:nvPr/>
          </p:nvSpPr>
          <p:spPr>
            <a:xfrm>
              <a:off x="9522292" y="10120730"/>
              <a:ext cx="91440" cy="914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33">
                <a:latin typeface="Arial Narrow" panose="020B0606020202030204" pitchFamily="34" charset="0"/>
              </a:endParaRPr>
            </a:p>
          </p:txBody>
        </p:sp>
        <p:sp>
          <p:nvSpPr>
            <p:cNvPr id="368" name="Rectangle 367">
              <a:extLst>
                <a:ext uri="{FF2B5EF4-FFF2-40B4-BE49-F238E27FC236}">
                  <a16:creationId xmlns:a16="http://schemas.microsoft.com/office/drawing/2014/main" id="{22424239-D7D1-804F-0CBA-5AD507ACA498}"/>
                </a:ext>
              </a:extLst>
            </p:cNvPr>
            <p:cNvSpPr/>
            <p:nvPr/>
          </p:nvSpPr>
          <p:spPr>
            <a:xfrm>
              <a:off x="9986854" y="10098476"/>
              <a:ext cx="91440" cy="914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33">
                <a:latin typeface="Arial Narrow" panose="020B0606020202030204" pitchFamily="34" charset="0"/>
              </a:endParaRPr>
            </a:p>
          </p:txBody>
        </p:sp>
        <p:sp>
          <p:nvSpPr>
            <p:cNvPr id="369" name="Rectangle 368">
              <a:extLst>
                <a:ext uri="{FF2B5EF4-FFF2-40B4-BE49-F238E27FC236}">
                  <a16:creationId xmlns:a16="http://schemas.microsoft.com/office/drawing/2014/main" id="{284EE70E-90EE-D4D0-6006-2AA5DFD96ED3}"/>
                </a:ext>
              </a:extLst>
            </p:cNvPr>
            <p:cNvSpPr/>
            <p:nvPr/>
          </p:nvSpPr>
          <p:spPr>
            <a:xfrm>
              <a:off x="9372245" y="8626685"/>
              <a:ext cx="91440" cy="914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33">
                <a:latin typeface="Arial Narrow" panose="020B0606020202030204" pitchFamily="34" charset="0"/>
              </a:endParaRPr>
            </a:p>
          </p:txBody>
        </p:sp>
      </p:grpSp>
      <p:sp>
        <p:nvSpPr>
          <p:cNvPr id="370" name="object 176">
            <a:extLst>
              <a:ext uri="{FF2B5EF4-FFF2-40B4-BE49-F238E27FC236}">
                <a16:creationId xmlns:a16="http://schemas.microsoft.com/office/drawing/2014/main" id="{5FE37658-8CB2-3C62-951F-AB81105A478B}"/>
              </a:ext>
            </a:extLst>
          </p:cNvPr>
          <p:cNvSpPr/>
          <p:nvPr userDrawn="1"/>
        </p:nvSpPr>
        <p:spPr>
          <a:xfrm>
            <a:off x="1997339" y="3293867"/>
            <a:ext cx="7675159" cy="481685"/>
          </a:xfrm>
          <a:custGeom>
            <a:avLst/>
            <a:gdLst/>
            <a:ahLst/>
            <a:cxnLst/>
            <a:rect l="l" t="t" r="r" b="b"/>
            <a:pathLst>
              <a:path w="3065779" h="192404">
                <a:moveTo>
                  <a:pt x="0" y="0"/>
                </a:moveTo>
                <a:lnTo>
                  <a:pt x="76492" y="17663"/>
                </a:lnTo>
                <a:lnTo>
                  <a:pt x="305980" y="8831"/>
                </a:lnTo>
                <a:lnTo>
                  <a:pt x="611958" y="33124"/>
                </a:lnTo>
                <a:lnTo>
                  <a:pt x="1225391" y="35336"/>
                </a:lnTo>
                <a:lnTo>
                  <a:pt x="1838814" y="128087"/>
                </a:lnTo>
                <a:lnTo>
                  <a:pt x="2452248" y="136922"/>
                </a:lnTo>
                <a:lnTo>
                  <a:pt x="3065675" y="192127"/>
                </a:lnTo>
              </a:path>
            </a:pathLst>
          </a:custGeom>
          <a:ln w="12700">
            <a:solidFill>
              <a:schemeClr val="accent3"/>
            </a:solidFill>
          </a:ln>
        </p:spPr>
        <p:txBody>
          <a:bodyPr wrap="square" lIns="0" tIns="0" rIns="0" bIns="0" rtlCol="0"/>
          <a:lstStyle/>
          <a:p>
            <a:endParaRPr sz="1733">
              <a:latin typeface="Arial Narrow" panose="020B0606020202030204" pitchFamily="34" charset="0"/>
            </a:endParaRPr>
          </a:p>
        </p:txBody>
      </p:sp>
      <p:grpSp>
        <p:nvGrpSpPr>
          <p:cNvPr id="371" name="Group 370">
            <a:extLst>
              <a:ext uri="{FF2B5EF4-FFF2-40B4-BE49-F238E27FC236}">
                <a16:creationId xmlns:a16="http://schemas.microsoft.com/office/drawing/2014/main" id="{19AABB1E-D805-025D-EAF5-208F953CE12F}"/>
              </a:ext>
            </a:extLst>
          </p:cNvPr>
          <p:cNvGrpSpPr/>
          <p:nvPr userDrawn="1"/>
        </p:nvGrpSpPr>
        <p:grpSpPr>
          <a:xfrm>
            <a:off x="1924325" y="3209849"/>
            <a:ext cx="7821739" cy="643091"/>
            <a:chOff x="9360750" y="8755940"/>
            <a:chExt cx="6291268" cy="517258"/>
          </a:xfrm>
          <a:solidFill>
            <a:schemeClr val="accent3"/>
          </a:solidFill>
        </p:grpSpPr>
        <p:sp>
          <p:nvSpPr>
            <p:cNvPr id="372" name="object 202">
              <a:extLst>
                <a:ext uri="{FF2B5EF4-FFF2-40B4-BE49-F238E27FC236}">
                  <a16:creationId xmlns:a16="http://schemas.microsoft.com/office/drawing/2014/main" id="{65E17487-49B9-7A75-511C-A033768AFCB0}"/>
                </a:ext>
              </a:extLst>
            </p:cNvPr>
            <p:cNvSpPr/>
            <p:nvPr/>
          </p:nvSpPr>
          <p:spPr>
            <a:xfrm>
              <a:off x="9360750" y="8755940"/>
              <a:ext cx="117634" cy="117634"/>
            </a:xfrm>
            <a:prstGeom prst="ellipse">
              <a:avLst/>
            </a:prstGeom>
            <a:grpFill/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73" name="object 203">
              <a:extLst>
                <a:ext uri="{FF2B5EF4-FFF2-40B4-BE49-F238E27FC236}">
                  <a16:creationId xmlns:a16="http://schemas.microsoft.com/office/drawing/2014/main" id="{BF9D7DE9-3283-FE20-F005-72812AD52229}"/>
                </a:ext>
              </a:extLst>
            </p:cNvPr>
            <p:cNvSpPr/>
            <p:nvPr/>
          </p:nvSpPr>
          <p:spPr>
            <a:xfrm>
              <a:off x="9514782" y="8798295"/>
              <a:ext cx="117634" cy="117634"/>
            </a:xfrm>
            <a:prstGeom prst="ellipse">
              <a:avLst/>
            </a:prstGeom>
            <a:grpFill/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74" name="object 204">
              <a:extLst>
                <a:ext uri="{FF2B5EF4-FFF2-40B4-BE49-F238E27FC236}">
                  <a16:creationId xmlns:a16="http://schemas.microsoft.com/office/drawing/2014/main" id="{A635DE39-A95C-7425-3B5C-CC3190EC02BC}"/>
                </a:ext>
              </a:extLst>
            </p:cNvPr>
            <p:cNvSpPr/>
            <p:nvPr/>
          </p:nvSpPr>
          <p:spPr>
            <a:xfrm>
              <a:off x="9976881" y="8778674"/>
              <a:ext cx="117634" cy="117634"/>
            </a:xfrm>
            <a:prstGeom prst="ellipse">
              <a:avLst/>
            </a:prstGeom>
            <a:grpFill/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75" name="object 205">
              <a:extLst>
                <a:ext uri="{FF2B5EF4-FFF2-40B4-BE49-F238E27FC236}">
                  <a16:creationId xmlns:a16="http://schemas.microsoft.com/office/drawing/2014/main" id="{77F6BD4F-BED6-F8CE-64EB-9898E9CD030A}"/>
                </a:ext>
              </a:extLst>
            </p:cNvPr>
            <p:cNvSpPr/>
            <p:nvPr/>
          </p:nvSpPr>
          <p:spPr>
            <a:xfrm>
              <a:off x="10593017" y="8830774"/>
              <a:ext cx="117634" cy="117634"/>
            </a:xfrm>
            <a:prstGeom prst="ellipse">
              <a:avLst/>
            </a:prstGeom>
            <a:grpFill/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76" name="object 206">
              <a:extLst>
                <a:ext uri="{FF2B5EF4-FFF2-40B4-BE49-F238E27FC236}">
                  <a16:creationId xmlns:a16="http://schemas.microsoft.com/office/drawing/2014/main" id="{CCF710E7-7866-198A-A8D9-3DCC40DA578E}"/>
                </a:ext>
              </a:extLst>
            </p:cNvPr>
            <p:cNvSpPr/>
            <p:nvPr/>
          </p:nvSpPr>
          <p:spPr>
            <a:xfrm>
              <a:off x="11828237" y="8833974"/>
              <a:ext cx="117634" cy="117634"/>
            </a:xfrm>
            <a:prstGeom prst="ellipse">
              <a:avLst/>
            </a:prstGeom>
            <a:grpFill/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77" name="object 207">
              <a:extLst>
                <a:ext uri="{FF2B5EF4-FFF2-40B4-BE49-F238E27FC236}">
                  <a16:creationId xmlns:a16="http://schemas.microsoft.com/office/drawing/2014/main" id="{497EBB32-8C7F-DCC9-DAE1-F69C51088063}"/>
                </a:ext>
              </a:extLst>
            </p:cNvPr>
            <p:cNvSpPr/>
            <p:nvPr/>
          </p:nvSpPr>
          <p:spPr>
            <a:xfrm>
              <a:off x="13063461" y="9022863"/>
              <a:ext cx="117634" cy="117634"/>
            </a:xfrm>
            <a:prstGeom prst="ellipse">
              <a:avLst/>
            </a:prstGeom>
            <a:grpFill/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78" name="object 208">
              <a:extLst>
                <a:ext uri="{FF2B5EF4-FFF2-40B4-BE49-F238E27FC236}">
                  <a16:creationId xmlns:a16="http://schemas.microsoft.com/office/drawing/2014/main" id="{82E12CBE-1AB4-D4F9-73F4-9C72E4681A1F}"/>
                </a:ext>
              </a:extLst>
            </p:cNvPr>
            <p:cNvSpPr/>
            <p:nvPr/>
          </p:nvSpPr>
          <p:spPr>
            <a:xfrm>
              <a:off x="14298688" y="9050609"/>
              <a:ext cx="117634" cy="117634"/>
            </a:xfrm>
            <a:prstGeom prst="ellipse">
              <a:avLst/>
            </a:prstGeom>
            <a:grpFill/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79" name="object 209">
              <a:extLst>
                <a:ext uri="{FF2B5EF4-FFF2-40B4-BE49-F238E27FC236}">
                  <a16:creationId xmlns:a16="http://schemas.microsoft.com/office/drawing/2014/main" id="{E68D1BC0-1292-69FD-3918-9814E3AEC1CF}"/>
                </a:ext>
              </a:extLst>
            </p:cNvPr>
            <p:cNvSpPr/>
            <p:nvPr/>
          </p:nvSpPr>
          <p:spPr>
            <a:xfrm>
              <a:off x="15534384" y="9155564"/>
              <a:ext cx="117634" cy="117634"/>
            </a:xfrm>
            <a:prstGeom prst="ellipse">
              <a:avLst/>
            </a:prstGeom>
            <a:grpFill/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</p:grpSp>
      <p:sp>
        <p:nvSpPr>
          <p:cNvPr id="380" name="object 175">
            <a:extLst>
              <a:ext uri="{FF2B5EF4-FFF2-40B4-BE49-F238E27FC236}">
                <a16:creationId xmlns:a16="http://schemas.microsoft.com/office/drawing/2014/main" id="{1C5954DC-5C17-C634-9B1A-C388B222169E}"/>
              </a:ext>
            </a:extLst>
          </p:cNvPr>
          <p:cNvSpPr/>
          <p:nvPr userDrawn="1"/>
        </p:nvSpPr>
        <p:spPr>
          <a:xfrm>
            <a:off x="1997938" y="3387858"/>
            <a:ext cx="7675159" cy="1621513"/>
          </a:xfrm>
          <a:custGeom>
            <a:avLst/>
            <a:gdLst/>
            <a:ahLst/>
            <a:cxnLst/>
            <a:rect l="l" t="t" r="r" b="b"/>
            <a:pathLst>
              <a:path w="3065779" h="647700">
                <a:moveTo>
                  <a:pt x="0" y="0"/>
                </a:moveTo>
                <a:lnTo>
                  <a:pt x="76255" y="627199"/>
                </a:lnTo>
                <a:lnTo>
                  <a:pt x="305740" y="627199"/>
                </a:lnTo>
                <a:lnTo>
                  <a:pt x="611715" y="647070"/>
                </a:lnTo>
                <a:lnTo>
                  <a:pt x="1225148" y="530014"/>
                </a:lnTo>
                <a:lnTo>
                  <a:pt x="1838575" y="532233"/>
                </a:lnTo>
                <a:lnTo>
                  <a:pt x="2452005" y="450521"/>
                </a:lnTo>
                <a:lnTo>
                  <a:pt x="3065432" y="538856"/>
                </a:lnTo>
              </a:path>
            </a:pathLst>
          </a:custGeom>
          <a:ln w="1270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733">
              <a:latin typeface="Arial Narrow" panose="020B0606020202030204" pitchFamily="34" charset="0"/>
            </a:endParaRPr>
          </a:p>
        </p:txBody>
      </p:sp>
      <p:grpSp>
        <p:nvGrpSpPr>
          <p:cNvPr id="381" name="Group 380">
            <a:extLst>
              <a:ext uri="{FF2B5EF4-FFF2-40B4-BE49-F238E27FC236}">
                <a16:creationId xmlns:a16="http://schemas.microsoft.com/office/drawing/2014/main" id="{475F675A-5D9D-A91D-7960-77D17C46B08A}"/>
              </a:ext>
            </a:extLst>
          </p:cNvPr>
          <p:cNvGrpSpPr/>
          <p:nvPr userDrawn="1"/>
        </p:nvGrpSpPr>
        <p:grpSpPr>
          <a:xfrm>
            <a:off x="1924336" y="3291253"/>
            <a:ext cx="7821128" cy="1774521"/>
            <a:chOff x="9360730" y="8821384"/>
            <a:chExt cx="6290756" cy="1427298"/>
          </a:xfrm>
          <a:solidFill>
            <a:schemeClr val="accent1"/>
          </a:solidFill>
        </p:grpSpPr>
        <p:sp>
          <p:nvSpPr>
            <p:cNvPr id="382" name="object 186">
              <a:extLst>
                <a:ext uri="{FF2B5EF4-FFF2-40B4-BE49-F238E27FC236}">
                  <a16:creationId xmlns:a16="http://schemas.microsoft.com/office/drawing/2014/main" id="{D49BFB4D-F660-39B9-0222-4E8E5E125DB8}"/>
                </a:ext>
              </a:extLst>
            </p:cNvPr>
            <p:cNvSpPr/>
            <p:nvPr/>
          </p:nvSpPr>
          <p:spPr>
            <a:xfrm>
              <a:off x="9360730" y="8821384"/>
              <a:ext cx="117634" cy="117634"/>
            </a:xfrm>
            <a:custGeom>
              <a:avLst/>
              <a:gdLst/>
              <a:ahLst/>
              <a:cxnLst/>
              <a:rect l="l" t="t" r="r" b="b"/>
              <a:pathLst>
                <a:path w="58420" h="58420">
                  <a:moveTo>
                    <a:pt x="29160" y="0"/>
                  </a:moveTo>
                  <a:lnTo>
                    <a:pt x="0" y="58327"/>
                  </a:lnTo>
                  <a:lnTo>
                    <a:pt x="58321" y="58327"/>
                  </a:lnTo>
                  <a:lnTo>
                    <a:pt x="29160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83" name="object 187">
              <a:extLst>
                <a:ext uri="{FF2B5EF4-FFF2-40B4-BE49-F238E27FC236}">
                  <a16:creationId xmlns:a16="http://schemas.microsoft.com/office/drawing/2014/main" id="{1E54E005-5298-4694-C9AC-7E94A32CE23D}"/>
                </a:ext>
              </a:extLst>
            </p:cNvPr>
            <p:cNvSpPr/>
            <p:nvPr/>
          </p:nvSpPr>
          <p:spPr>
            <a:xfrm>
              <a:off x="9514753" y="10103870"/>
              <a:ext cx="117634" cy="117634"/>
            </a:xfrm>
            <a:custGeom>
              <a:avLst/>
              <a:gdLst/>
              <a:ahLst/>
              <a:cxnLst/>
              <a:rect l="l" t="t" r="r" b="b"/>
              <a:pathLst>
                <a:path w="58420" h="58420">
                  <a:moveTo>
                    <a:pt x="29163" y="0"/>
                  </a:moveTo>
                  <a:lnTo>
                    <a:pt x="0" y="58330"/>
                  </a:lnTo>
                  <a:lnTo>
                    <a:pt x="58321" y="58330"/>
                  </a:lnTo>
                  <a:lnTo>
                    <a:pt x="29163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84" name="object 188">
              <a:extLst>
                <a:ext uri="{FF2B5EF4-FFF2-40B4-BE49-F238E27FC236}">
                  <a16:creationId xmlns:a16="http://schemas.microsoft.com/office/drawing/2014/main" id="{7B6A63B1-A96D-8D75-DAE0-89C637461C0E}"/>
                </a:ext>
              </a:extLst>
            </p:cNvPr>
            <p:cNvSpPr/>
            <p:nvPr/>
          </p:nvSpPr>
          <p:spPr>
            <a:xfrm>
              <a:off x="9976857" y="10110489"/>
              <a:ext cx="117634" cy="117634"/>
            </a:xfrm>
            <a:custGeom>
              <a:avLst/>
              <a:gdLst/>
              <a:ahLst/>
              <a:cxnLst/>
              <a:rect l="l" t="t" r="r" b="b"/>
              <a:pathLst>
                <a:path w="58420" h="58420">
                  <a:moveTo>
                    <a:pt x="29163" y="0"/>
                  </a:moveTo>
                  <a:lnTo>
                    <a:pt x="0" y="58327"/>
                  </a:lnTo>
                  <a:lnTo>
                    <a:pt x="58321" y="58327"/>
                  </a:lnTo>
                  <a:lnTo>
                    <a:pt x="29163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85" name="object 189">
              <a:extLst>
                <a:ext uri="{FF2B5EF4-FFF2-40B4-BE49-F238E27FC236}">
                  <a16:creationId xmlns:a16="http://schemas.microsoft.com/office/drawing/2014/main" id="{834BBC68-68EF-2816-2D60-9674D383A1D5}"/>
                </a:ext>
              </a:extLst>
            </p:cNvPr>
            <p:cNvSpPr/>
            <p:nvPr/>
          </p:nvSpPr>
          <p:spPr>
            <a:xfrm>
              <a:off x="10592992" y="10131048"/>
              <a:ext cx="117634" cy="117634"/>
            </a:xfrm>
            <a:custGeom>
              <a:avLst/>
              <a:gdLst/>
              <a:ahLst/>
              <a:cxnLst/>
              <a:rect l="l" t="t" r="r" b="b"/>
              <a:pathLst>
                <a:path w="58420" h="58420">
                  <a:moveTo>
                    <a:pt x="29157" y="0"/>
                  </a:moveTo>
                  <a:lnTo>
                    <a:pt x="0" y="58324"/>
                  </a:lnTo>
                  <a:lnTo>
                    <a:pt x="58321" y="58324"/>
                  </a:lnTo>
                  <a:lnTo>
                    <a:pt x="2915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86" name="object 191">
              <a:extLst>
                <a:ext uri="{FF2B5EF4-FFF2-40B4-BE49-F238E27FC236}">
                  <a16:creationId xmlns:a16="http://schemas.microsoft.com/office/drawing/2014/main" id="{9F30233C-2169-19E4-E4AE-58B702C760BA}"/>
                </a:ext>
              </a:extLst>
            </p:cNvPr>
            <p:cNvSpPr/>
            <p:nvPr/>
          </p:nvSpPr>
          <p:spPr>
            <a:xfrm>
              <a:off x="13063421" y="9903038"/>
              <a:ext cx="117634" cy="117634"/>
            </a:xfrm>
            <a:custGeom>
              <a:avLst/>
              <a:gdLst/>
              <a:ahLst/>
              <a:cxnLst/>
              <a:rect l="l" t="t" r="r" b="b"/>
              <a:pathLst>
                <a:path w="58420" h="58420">
                  <a:moveTo>
                    <a:pt x="29163" y="0"/>
                  </a:moveTo>
                  <a:lnTo>
                    <a:pt x="0" y="58327"/>
                  </a:lnTo>
                  <a:lnTo>
                    <a:pt x="58324" y="58327"/>
                  </a:lnTo>
                  <a:lnTo>
                    <a:pt x="29163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87" name="object 192">
              <a:extLst>
                <a:ext uri="{FF2B5EF4-FFF2-40B4-BE49-F238E27FC236}">
                  <a16:creationId xmlns:a16="http://schemas.microsoft.com/office/drawing/2014/main" id="{551EDD9B-C049-CC20-A185-D72F7902987A}"/>
                </a:ext>
              </a:extLst>
            </p:cNvPr>
            <p:cNvSpPr/>
            <p:nvPr/>
          </p:nvSpPr>
          <p:spPr>
            <a:xfrm>
              <a:off x="14298644" y="9737747"/>
              <a:ext cx="117634" cy="117634"/>
            </a:xfrm>
            <a:custGeom>
              <a:avLst/>
              <a:gdLst/>
              <a:ahLst/>
              <a:cxnLst/>
              <a:rect l="l" t="t" r="r" b="b"/>
              <a:pathLst>
                <a:path w="58420" h="58420">
                  <a:moveTo>
                    <a:pt x="29160" y="0"/>
                  </a:moveTo>
                  <a:lnTo>
                    <a:pt x="0" y="58321"/>
                  </a:lnTo>
                  <a:lnTo>
                    <a:pt x="58321" y="58321"/>
                  </a:lnTo>
                  <a:lnTo>
                    <a:pt x="29160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88" name="object 193">
              <a:extLst>
                <a:ext uri="{FF2B5EF4-FFF2-40B4-BE49-F238E27FC236}">
                  <a16:creationId xmlns:a16="http://schemas.microsoft.com/office/drawing/2014/main" id="{88AE28D9-76C9-0187-5776-FA34A569B6DB}"/>
                </a:ext>
              </a:extLst>
            </p:cNvPr>
            <p:cNvSpPr/>
            <p:nvPr/>
          </p:nvSpPr>
          <p:spPr>
            <a:xfrm>
              <a:off x="15533852" y="9934048"/>
              <a:ext cx="117634" cy="117634"/>
            </a:xfrm>
            <a:custGeom>
              <a:avLst/>
              <a:gdLst/>
              <a:ahLst/>
              <a:cxnLst/>
              <a:rect l="l" t="t" r="r" b="b"/>
              <a:pathLst>
                <a:path w="58420" h="58420">
                  <a:moveTo>
                    <a:pt x="29166" y="0"/>
                  </a:moveTo>
                  <a:lnTo>
                    <a:pt x="0" y="58324"/>
                  </a:lnTo>
                  <a:lnTo>
                    <a:pt x="58321" y="58324"/>
                  </a:lnTo>
                  <a:lnTo>
                    <a:pt x="29166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  <p:sp>
          <p:nvSpPr>
            <p:cNvPr id="389" name="object 191">
              <a:extLst>
                <a:ext uri="{FF2B5EF4-FFF2-40B4-BE49-F238E27FC236}">
                  <a16:creationId xmlns:a16="http://schemas.microsoft.com/office/drawing/2014/main" id="{20CB5392-9E5B-11BE-2EA0-01ED54B2BC1E}"/>
                </a:ext>
              </a:extLst>
            </p:cNvPr>
            <p:cNvSpPr/>
            <p:nvPr/>
          </p:nvSpPr>
          <p:spPr>
            <a:xfrm>
              <a:off x="11825258" y="9880969"/>
              <a:ext cx="117634" cy="117634"/>
            </a:xfrm>
            <a:custGeom>
              <a:avLst/>
              <a:gdLst/>
              <a:ahLst/>
              <a:cxnLst/>
              <a:rect l="l" t="t" r="r" b="b"/>
              <a:pathLst>
                <a:path w="58420" h="58420">
                  <a:moveTo>
                    <a:pt x="29163" y="0"/>
                  </a:moveTo>
                  <a:lnTo>
                    <a:pt x="0" y="58327"/>
                  </a:lnTo>
                  <a:lnTo>
                    <a:pt x="58324" y="58327"/>
                  </a:lnTo>
                  <a:lnTo>
                    <a:pt x="29163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 sz="1733"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4384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73E40F8-4763-F12D-C615-C91942081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DF30C-C3EA-6148-893E-B4642BE6B2F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EC4CF9-DC44-BD6B-DB71-E20B01F83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D2597F-5461-CBC0-C95E-680231C44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90F44-413F-0241-BE4F-ED8B3CB6B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38489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ord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511809" y="1902501"/>
            <a:ext cx="9575292" cy="3299085"/>
          </a:xfrm>
        </p:spPr>
        <p:txBody>
          <a:bodyPr anchor="t">
            <a:normAutofit/>
          </a:bodyPr>
          <a:lstStyle>
            <a:lvl1pPr marL="285750" indent="-285750">
              <a:lnSpc>
                <a:spcPct val="100000"/>
              </a:lnSpc>
              <a:buClrTx/>
              <a:buFont typeface="Wingdings" panose="05000000000000000000" pitchFamily="2" charset="2"/>
              <a:buChar char="§"/>
              <a:defRPr sz="3200" baseline="0"/>
            </a:lvl1pPr>
            <a:lvl2pPr marL="50292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81268" y="6556376"/>
            <a:ext cx="1208617" cy="301625"/>
          </a:xfrm>
          <a:prstGeom prst="rect">
            <a:avLst/>
          </a:prstGeom>
        </p:spPr>
        <p:txBody>
          <a:bodyPr lIns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5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fld id="{8E376C17-02CD-47F7-84D0-EC7C5B0DAEE1}" type="slidenum">
              <a:rPr lang="en-US">
                <a:solidFill>
                  <a:srgbClr val="D6D6D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D6D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67858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7535" y="2347916"/>
            <a:ext cx="11425767" cy="16208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7184" y="4283078"/>
            <a:ext cx="9408584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058" indent="0" algn="ctr">
              <a:buNone/>
              <a:defRPr/>
            </a:lvl2pPr>
            <a:lvl3pPr marL="914115" indent="0" algn="ctr">
              <a:buNone/>
              <a:defRPr/>
            </a:lvl3pPr>
            <a:lvl4pPr marL="1371173" indent="0" algn="ctr">
              <a:buNone/>
              <a:defRPr/>
            </a:lvl4pPr>
            <a:lvl5pPr marL="1828231" indent="0" algn="ctr">
              <a:buNone/>
              <a:defRPr/>
            </a:lvl5pPr>
            <a:lvl6pPr marL="2285289" indent="0" algn="ctr">
              <a:buNone/>
              <a:defRPr/>
            </a:lvl6pPr>
            <a:lvl7pPr marL="2742347" indent="0" algn="ctr">
              <a:buNone/>
              <a:defRPr/>
            </a:lvl7pPr>
            <a:lvl8pPr marL="3199405" indent="0" algn="ctr">
              <a:buNone/>
              <a:defRPr/>
            </a:lvl8pPr>
            <a:lvl9pPr marL="365646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34929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3175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568" y="4857756"/>
            <a:ext cx="11423651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2568" y="3203577"/>
            <a:ext cx="11423651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8" indent="0">
              <a:buNone/>
              <a:defRPr sz="1800"/>
            </a:lvl2pPr>
            <a:lvl3pPr marL="914115" indent="0">
              <a:buNone/>
              <a:defRPr sz="1700"/>
            </a:lvl3pPr>
            <a:lvl4pPr marL="1371173" indent="0">
              <a:buNone/>
              <a:defRPr sz="1400"/>
            </a:lvl4pPr>
            <a:lvl5pPr marL="1828231" indent="0">
              <a:buNone/>
              <a:defRPr sz="1400"/>
            </a:lvl5pPr>
            <a:lvl6pPr marL="2285289" indent="0">
              <a:buNone/>
              <a:defRPr sz="1400"/>
            </a:lvl6pPr>
            <a:lvl7pPr marL="2742347" indent="0">
              <a:buNone/>
              <a:defRPr sz="1400"/>
            </a:lvl7pPr>
            <a:lvl8pPr marL="3199405" indent="0">
              <a:buNone/>
              <a:defRPr sz="1400"/>
            </a:lvl8pPr>
            <a:lvl9pPr marL="3656462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5852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7318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4" y="303219"/>
            <a:ext cx="12096751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101" y="1692275"/>
            <a:ext cx="5937251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3101" y="2397125"/>
            <a:ext cx="5937251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28371" y="1692275"/>
            <a:ext cx="5941484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8371" y="2397125"/>
            <a:ext cx="5941484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01870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52948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9578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0" y="301625"/>
            <a:ext cx="4421717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5690" y="301628"/>
            <a:ext cx="7514167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3100" y="1581156"/>
            <a:ext cx="4421717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1330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5255" y="5291143"/>
            <a:ext cx="8064500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35255" y="674691"/>
            <a:ext cx="8064500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058" indent="0">
              <a:buNone/>
              <a:defRPr sz="2800"/>
            </a:lvl2pPr>
            <a:lvl3pPr marL="914115" indent="0">
              <a:buNone/>
              <a:defRPr sz="2400"/>
            </a:lvl3pPr>
            <a:lvl4pPr marL="1371173" indent="0">
              <a:buNone/>
              <a:defRPr sz="2000"/>
            </a:lvl4pPr>
            <a:lvl5pPr marL="1828231" indent="0">
              <a:buNone/>
              <a:defRPr sz="2000"/>
            </a:lvl5pPr>
            <a:lvl6pPr marL="2285289" indent="0">
              <a:buNone/>
              <a:defRPr sz="2000"/>
            </a:lvl6pPr>
            <a:lvl7pPr marL="2742347" indent="0">
              <a:buNone/>
              <a:defRPr sz="2000"/>
            </a:lvl7pPr>
            <a:lvl8pPr marL="3199405" indent="0">
              <a:buNone/>
              <a:defRPr sz="2000"/>
            </a:lvl8pPr>
            <a:lvl9pPr marL="3656462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35255" y="5916613"/>
            <a:ext cx="8064500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8606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ADA0DD-04C0-68A2-EFFD-AC78B557F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C69659-62AE-EDA4-ED70-0CCA8DA663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7CE500-3164-0051-19ED-E0E0EA484E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188528-8A67-7C6C-4490-6E8CF48B11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DF30C-C3EA-6148-893E-B4642BE6B2F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91598-A522-6DD8-6F6C-3BBE0876F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2B9541-CDDC-7C43-1032-B91CBC304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90F44-413F-0241-BE4F-ED8B3CB6B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26655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27064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2738" y="627063"/>
            <a:ext cx="2868084" cy="6235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86369" y="627063"/>
            <a:ext cx="8403167" cy="6235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14230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6368" y="627068"/>
            <a:ext cx="11474451" cy="12604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99503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6" y="227013"/>
            <a:ext cx="10358967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2286" y="1416053"/>
            <a:ext cx="10358967" cy="479901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219063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828800"/>
            <a:ext cx="103632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A90E337-F800-1146-8455-677861B99144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030851899"/>
      </p:ext>
    </p:extLst>
  </p:cSld>
  <p:clrMapOvr>
    <a:masterClrMapping/>
  </p:clrMapOvr>
  <p:transition spd="slow" advClick="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question"/>
          <p:cNvSpPr>
            <a:spLocks noGrp="1"/>
          </p:cNvSpPr>
          <p:nvPr>
            <p:ph type="body" idx="10" hasCustomPrompt="1"/>
          </p:nvPr>
        </p:nvSpPr>
        <p:spPr>
          <a:xfrm>
            <a:off x="912283" y="1522413"/>
            <a:ext cx="10367432" cy="685800"/>
          </a:xfrm>
        </p:spPr>
        <p:txBody>
          <a:bodyPr/>
          <a:lstStyle>
            <a:lvl1pPr marL="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1pPr>
            <a:lvl2pPr marL="5222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2pPr>
            <a:lvl3pPr marL="9794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3pPr>
            <a:lvl4pPr marL="137160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4pPr>
            <a:lvl5pPr marL="1762125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5pPr>
          </a:lstStyle>
          <a:p>
            <a:pPr lvl="0"/>
            <a:r>
              <a:rPr lang="en-US"/>
              <a:t>Click to add question here</a:t>
            </a:r>
          </a:p>
        </p:txBody>
      </p:sp>
      <p:sp>
        <p:nvSpPr>
          <p:cNvPr id="4" name="choices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4" y="2360613"/>
            <a:ext cx="4955645" cy="3810000"/>
          </a:xfrm>
          <a:prstGeom prst="rect">
            <a:avLst/>
          </a:prstGeom>
        </p:spPr>
        <p:txBody>
          <a:bodyPr>
            <a:normAutofit/>
          </a:bodyPr>
          <a:lstStyle>
            <a:lvl1pPr marL="612775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1pPr>
            <a:lvl2pPr marL="1036638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2pPr>
            <a:lvl3pPr marL="1436688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3pPr>
            <a:lvl4pPr marL="1828800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4pPr>
            <a:lvl5pPr marL="2219325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5pPr>
          </a:lstStyle>
          <a:p>
            <a:pPr lvl="0"/>
            <a:r>
              <a:rPr lang="en-US"/>
              <a:t>Click to add choices here</a:t>
            </a:r>
          </a:p>
        </p:txBody>
      </p:sp>
      <p:sp>
        <p:nvSpPr>
          <p:cNvPr id="5" name="chartPosition"/>
          <p:cNvSpPr>
            <a:spLocks noGrp="1"/>
          </p:cNvSpPr>
          <p:nvPr>
            <p:ph type="chart" sz="quarter" idx="12"/>
          </p:nvPr>
        </p:nvSpPr>
        <p:spPr>
          <a:xfrm>
            <a:off x="6324072" y="2360613"/>
            <a:ext cx="4955645" cy="3810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36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Oval 2" hidden="1"/>
          <p:cNvSpPr/>
          <p:nvPr userDrawn="1">
            <p:custDataLst>
              <p:tags r:id="rId1"/>
            </p:custDataLst>
          </p:nvPr>
        </p:nvSpPr>
        <p:spPr bwMode="auto">
          <a:xfrm>
            <a:off x="10922001" y="5905503"/>
            <a:ext cx="846667" cy="483015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US" sz="2400" b="0" i="0" u="none" strike="noStrike" cap="none" normalizeH="0" baseline="0">
                <a:ln>
                  <a:noFill/>
                </a:ln>
                <a:effectLst/>
                <a:latin typeface="Times New Roman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62661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80230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90"/>
                </a:solidFill>
              </a:defRPr>
            </a:lvl1pPr>
          </a:lstStyle>
          <a:p>
            <a:fld id="{C4BB1E43-7F36-4373-9BBD-5ABBB5DDA58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5A78DCB1-9AA3-47F7-A1AC-54B002CF886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-1" y="6599557"/>
            <a:ext cx="4341181" cy="258443"/>
          </a:xfrm>
        </p:spPr>
        <p:txBody>
          <a:bodyPr>
            <a:noAutofit/>
          </a:bodyPr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</a:lstStyle>
          <a:p>
            <a:pPr lvl="0"/>
            <a:r>
              <a:rPr lang="en-US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3113558404"/>
      </p:ext>
    </p:extLst>
  </p:cSld>
  <p:clrMapOvr>
    <a:masterClrMapping/>
  </p:clrMapOvr>
  <p:hf sldNum="0" hdr="0" dt="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vox basic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872F2E-3F20-0DC0-CFA3-D11D49B01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DD3D74-F972-E096-E828-44B6C11A3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3657D-8E22-4681-BD7E-16E8F6F56673}" type="datetimeFigureOut">
              <a:rPr lang="en-FI" smtClean="0"/>
              <a:t>6/16/26</a:t>
            </a:fld>
            <a:endParaRPr lang="en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087A18-8950-3A86-D6FB-14BF0F08B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D9F6BC-1B26-1DC3-0C4B-4C12F07C7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D3D6-B89C-4D82-B254-B84B3D342745}" type="slidenum">
              <a:rPr lang="en-FI" smtClean="0"/>
              <a:t>‹#›</a:t>
            </a:fld>
            <a:endParaRPr lang="en-FI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CADAFE8-3608-FDE7-C3ED-12BD6811F72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798320"/>
            <a:ext cx="10515600" cy="4429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2424744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F7E43A-5BBE-8C65-6DC0-3D4F7AFB46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7D3912-27AE-D4C9-7510-60F72D42B2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657728-BA0D-A06C-A5FE-885980B39C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42477C-BA95-B02D-6FC8-F1083C3DF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DF30C-C3EA-6148-893E-B4642BE6B2F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FE4BC6-8E2F-2990-B655-145B0C31C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EC5247-FEEE-AB8B-3E85-667113102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90F44-413F-0241-BE4F-ED8B3CB6B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439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image" Target="../media/image4.emf"/><Relationship Id="rId5" Type="http://schemas.openxmlformats.org/officeDocument/2006/relationships/slideLayout" Target="../slideLayouts/slideLayout2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24" Type="http://schemas.openxmlformats.org/officeDocument/2006/relationships/image" Target="../media/image10.png"/><Relationship Id="rId5" Type="http://schemas.openxmlformats.org/officeDocument/2006/relationships/slideLayout" Target="../slideLayouts/slideLayout38.xml"/><Relationship Id="rId23" Type="http://schemas.openxmlformats.org/officeDocument/2006/relationships/image" Target="../media/image7.pdf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image" Target="../media/image25.png"/><Relationship Id="rId5" Type="http://schemas.openxmlformats.org/officeDocument/2006/relationships/slideLayout" Target="../slideLayouts/slideLayout66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slideLayout" Target="../slideLayouts/slideLayout83.xml"/><Relationship Id="rId18" Type="http://schemas.openxmlformats.org/officeDocument/2006/relationships/slideLayout" Target="../slideLayouts/slideLayout88.xml"/><Relationship Id="rId3" Type="http://schemas.openxmlformats.org/officeDocument/2006/relationships/slideLayout" Target="../slideLayouts/slideLayout73.xml"/><Relationship Id="rId21" Type="http://schemas.openxmlformats.org/officeDocument/2006/relationships/image" Target="../media/image26.png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17" Type="http://schemas.openxmlformats.org/officeDocument/2006/relationships/slideLayout" Target="../slideLayouts/slideLayout87.xml"/><Relationship Id="rId2" Type="http://schemas.openxmlformats.org/officeDocument/2006/relationships/slideLayout" Target="../slideLayouts/slideLayout72.xml"/><Relationship Id="rId16" Type="http://schemas.openxmlformats.org/officeDocument/2006/relationships/slideLayout" Target="../slideLayouts/slideLayout86.xml"/><Relationship Id="rId20" Type="http://schemas.openxmlformats.org/officeDocument/2006/relationships/theme" Target="../theme/theme8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80.xml"/><Relationship Id="rId19" Type="http://schemas.openxmlformats.org/officeDocument/2006/relationships/slideLayout" Target="../slideLayouts/slideLayout89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slideLayout" Target="../slideLayouts/slideLayout8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0FD53FE-8965-F9BF-BB65-271F9E581E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C1D73F-9A34-5DB5-4708-8CB3C7F5B8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33D5A5-C3D9-9681-2561-F4D2617E6A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6CDF30C-C3EA-6148-893E-B4642BE6B2F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25FE3A-DFEB-64B3-B692-0A7A188047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0ABE5-C7B2-9CAE-9EBC-2AA1A163FB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9690F44-413F-0241-BE4F-ED8B3CB6B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50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6">
            <a:extLst>
              <a:ext uri="{FF2B5EF4-FFF2-40B4-BE49-F238E27FC236}">
                <a16:creationId xmlns:a16="http://schemas.microsoft.com/office/drawing/2014/main" id="{1FBA405B-91D7-455B-838E-7390C471CAC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759" y="238125"/>
            <a:ext cx="10872444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7">
            <a:extLst>
              <a:ext uri="{FF2B5EF4-FFF2-40B4-BE49-F238E27FC236}">
                <a16:creationId xmlns:a16="http://schemas.microsoft.com/office/drawing/2014/main" id="{5E3FA78F-9815-470C-AAC7-65118010A9A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0231" y="1517650"/>
            <a:ext cx="10881972" cy="465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928AFCB-3188-4961-AAEE-DB4C7846ECE6}"/>
              </a:ext>
            </a:extLst>
          </p:cNvPr>
          <p:cNvSpPr/>
          <p:nvPr/>
        </p:nvSpPr>
        <p:spPr>
          <a:xfrm>
            <a:off x="1" y="2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50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7A185B-7FCD-47CF-95BF-44DC96F2E8FE}"/>
              </a:ext>
            </a:extLst>
          </p:cNvPr>
          <p:cNvSpPr/>
          <p:nvPr userDrawn="1"/>
        </p:nvSpPr>
        <p:spPr>
          <a:xfrm>
            <a:off x="1" y="2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75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FEB3B6D-B8AE-4726-B830-C447FAD3394B}"/>
              </a:ext>
            </a:extLst>
          </p:cNvPr>
          <p:cNvCxnSpPr/>
          <p:nvPr userDrawn="1"/>
        </p:nvCxnSpPr>
        <p:spPr>
          <a:xfrm>
            <a:off x="1" y="6745288"/>
            <a:ext cx="12192000" cy="0"/>
          </a:xfrm>
          <a:prstGeom prst="line">
            <a:avLst/>
          </a:prstGeom>
          <a:ln w="19050">
            <a:solidFill>
              <a:srgbClr val="F47D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473149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bg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2625" b="1">
          <a:solidFill>
            <a:schemeClr val="tx2"/>
          </a:solidFill>
          <a:latin typeface="Arial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2625" b="1">
          <a:solidFill>
            <a:schemeClr val="tx2"/>
          </a:solidFill>
          <a:latin typeface="Arial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2625" b="1">
          <a:solidFill>
            <a:schemeClr val="tx2"/>
          </a:solidFill>
          <a:latin typeface="Arial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2625" b="1">
          <a:solidFill>
            <a:schemeClr val="tx2"/>
          </a:solidFill>
          <a:latin typeface="Arial" charset="0"/>
        </a:defRPr>
      </a:lvl9pPr>
    </p:titleStyle>
    <p:bodyStyle>
      <a:lvl1pPr marL="257175" indent="-257175" algn="l" rtl="0" eaLnBrk="1" fontAlgn="base" hangingPunct="1">
        <a:lnSpc>
          <a:spcPct val="90000"/>
        </a:lnSpc>
        <a:spcBef>
          <a:spcPts val="750"/>
        </a:spcBef>
        <a:spcAft>
          <a:spcPts val="525"/>
        </a:spcAft>
        <a:buClr>
          <a:schemeClr val="bg1"/>
        </a:buClr>
        <a:buFont typeface="Wingdings" panose="05000000000000000000" pitchFamily="2" charset="2"/>
        <a:buChar char="§"/>
        <a:defRPr sz="2100">
          <a:solidFill>
            <a:schemeClr val="bg1"/>
          </a:solidFill>
          <a:latin typeface="Calibri" panose="020F0502020204030204" pitchFamily="34" charset="0"/>
          <a:ea typeface="+mn-ea"/>
          <a:cs typeface="+mn-cs"/>
        </a:defRPr>
      </a:lvl1pPr>
      <a:lvl2pPr marL="557213" indent="-214313" algn="l" rtl="0" eaLnBrk="1" fontAlgn="base" hangingPunct="1">
        <a:lnSpc>
          <a:spcPct val="90000"/>
        </a:lnSpc>
        <a:spcBef>
          <a:spcPts val="750"/>
        </a:spcBef>
        <a:spcAft>
          <a:spcPts val="525"/>
        </a:spcAft>
        <a:buClr>
          <a:schemeClr val="bg1"/>
        </a:buClr>
        <a:buFont typeface="Arial" panose="020B0604020202020204" pitchFamily="34" charset="0"/>
        <a:buChar char="‒"/>
        <a:defRPr sz="1950">
          <a:solidFill>
            <a:schemeClr val="bg1"/>
          </a:solidFill>
          <a:latin typeface="Calibri" panose="020F0502020204030204" pitchFamily="34" charset="0"/>
        </a:defRPr>
      </a:lvl2pPr>
      <a:lvl3pPr marL="857250" indent="-171450" algn="l" rtl="0" eaLnBrk="1" fontAlgn="base" hangingPunct="1">
        <a:lnSpc>
          <a:spcPct val="90000"/>
        </a:lnSpc>
        <a:spcBef>
          <a:spcPts val="750"/>
        </a:spcBef>
        <a:spcAft>
          <a:spcPts val="525"/>
        </a:spcAft>
        <a:buClr>
          <a:schemeClr val="bg1"/>
        </a:buClr>
        <a:buFont typeface="Arial" panose="020B0604020202020204" pitchFamily="34" charset="0"/>
        <a:buChar char="‒"/>
        <a:defRPr sz="1800">
          <a:solidFill>
            <a:schemeClr val="bg1"/>
          </a:solidFill>
          <a:latin typeface="Calibri" panose="020F0502020204030204" pitchFamily="34" charset="0"/>
        </a:defRPr>
      </a:lvl3pPr>
      <a:lvl4pPr marL="1200150" indent="-171450" algn="l" rtl="0" eaLnBrk="1" fontAlgn="base" hangingPunct="1">
        <a:lnSpc>
          <a:spcPct val="90000"/>
        </a:lnSpc>
        <a:spcBef>
          <a:spcPts val="750"/>
        </a:spcBef>
        <a:spcAft>
          <a:spcPts val="525"/>
        </a:spcAft>
        <a:buClr>
          <a:schemeClr val="bg1"/>
        </a:buClr>
        <a:buFont typeface="Arial" panose="020B0604020202020204" pitchFamily="34" charset="0"/>
        <a:buChar char="‒"/>
        <a:defRPr sz="1650">
          <a:solidFill>
            <a:schemeClr val="bg1"/>
          </a:solidFill>
          <a:latin typeface="Calibri" panose="020F0502020204030204" pitchFamily="34" charset="0"/>
        </a:defRPr>
      </a:lvl4pPr>
      <a:lvl5pPr marL="1543050" indent="-171450" algn="l" rtl="0" eaLnBrk="1" fontAlgn="base" hangingPunct="1">
        <a:lnSpc>
          <a:spcPct val="90000"/>
        </a:lnSpc>
        <a:spcBef>
          <a:spcPts val="750"/>
        </a:spcBef>
        <a:spcAft>
          <a:spcPts val="525"/>
        </a:spcAft>
        <a:buClr>
          <a:schemeClr val="bg1"/>
        </a:buClr>
        <a:buFont typeface="Arial" panose="020B0604020202020204" pitchFamily="34" charset="0"/>
        <a:buChar char="‒"/>
        <a:defRPr sz="1500">
          <a:solidFill>
            <a:schemeClr val="bg1"/>
          </a:solidFill>
          <a:latin typeface="Calibri" panose="020F0502020204030204" pitchFamily="34" charset="0"/>
        </a:defRPr>
      </a:lvl5pPr>
      <a:lvl6pPr marL="1885950" indent="-17145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050">
          <a:solidFill>
            <a:schemeClr val="tx1"/>
          </a:solidFill>
          <a:latin typeface="+mn-lt"/>
        </a:defRPr>
      </a:lvl6pPr>
      <a:lvl7pPr marL="2228850" indent="-17145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050">
          <a:solidFill>
            <a:schemeClr val="tx1"/>
          </a:solidFill>
          <a:latin typeface="+mn-lt"/>
        </a:defRPr>
      </a:lvl7pPr>
      <a:lvl8pPr marL="2571750" indent="-17145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050">
          <a:solidFill>
            <a:schemeClr val="tx1"/>
          </a:solidFill>
          <a:latin typeface="+mn-lt"/>
        </a:defRPr>
      </a:lvl8pPr>
      <a:lvl9pPr marL="2914650" indent="-17145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05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51">
          <p15:clr>
            <a:srgbClr val="F26B43"/>
          </p15:clr>
        </p15:guide>
        <p15:guide id="2" pos="452">
          <p15:clr>
            <a:srgbClr val="F26B43"/>
          </p15:clr>
        </p15:guide>
        <p15:guide id="3" orient="horz" pos="1008">
          <p15:clr>
            <a:srgbClr val="F26B43"/>
          </p15:clr>
        </p15:guide>
        <p15:guide id="4" orient="horz" pos="4147">
          <p15:clr>
            <a:srgbClr val="F26B43"/>
          </p15:clr>
        </p15:guide>
        <p15:guide id="5" orient="horz" pos="3888">
          <p15:clr>
            <a:srgbClr val="F26B43"/>
          </p15:clr>
        </p15:guide>
        <p15:guide id="6" orient="horz" pos="4032">
          <p15:clr>
            <a:srgbClr val="F26B43"/>
          </p15:clr>
        </p15:guide>
        <p15:guide id="7" pos="328">
          <p15:clr>
            <a:srgbClr val="F26B43"/>
          </p15:clr>
        </p15:guide>
        <p15:guide id="8" pos="7231">
          <p15:clr>
            <a:srgbClr val="F26B43"/>
          </p15:clr>
        </p15:guide>
        <p15:guide id="9" pos="7416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6569220"/>
            <a:ext cx="12192000" cy="288925"/>
          </a:xfrm>
          <a:prstGeom prst="rect">
            <a:avLst/>
          </a:prstGeom>
          <a:solidFill>
            <a:srgbClr val="767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D6D6D0"/>
              </a:solidFill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07017" y="1768477"/>
            <a:ext cx="9980083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81364" y="6556520"/>
            <a:ext cx="1208617" cy="301625"/>
          </a:xfrm>
          <a:prstGeom prst="rect">
            <a:avLst/>
          </a:prstGeom>
        </p:spPr>
        <p:txBody>
          <a:bodyPr lIns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5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fld id="{8E376C17-02CD-47F7-84D0-EC7C5B0DAEE1}" type="slidenum">
              <a:rPr lang="en-US" smtClean="0">
                <a:solidFill>
                  <a:srgbClr val="D6D6D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D6D6D0"/>
              </a:solidFill>
            </a:endParaRPr>
          </a:p>
        </p:txBody>
      </p:sp>
      <p:pic>
        <p:nvPicPr>
          <p:cNvPr id="1030" name="Picture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5802458"/>
            <a:ext cx="2252133" cy="82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4931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80" r:id="rId5"/>
    <p:sldLayoutId id="2147483681" r:id="rId6"/>
    <p:sldLayoutId id="2147483682" r:id="rId7"/>
    <p:sldLayoutId id="2147483683" r:id="rId8"/>
    <p:sldLayoutId id="2147483728" r:id="rId9"/>
  </p:sldLayoutIdLst>
  <p:hf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 kern="1200" spc="-60">
          <a:solidFill>
            <a:srgbClr val="800000"/>
          </a:solidFill>
          <a:latin typeface="Arial" charset="0"/>
          <a:ea typeface="Arial" charset="0"/>
          <a:cs typeface="Arial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800000"/>
          </a:solidFill>
          <a:latin typeface="Arial" charset="0"/>
          <a:cs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800000"/>
          </a:solidFill>
          <a:latin typeface="Arial" charset="0"/>
          <a:cs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800000"/>
          </a:solidFill>
          <a:latin typeface="Arial" charset="0"/>
          <a:cs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800000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800000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800000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800000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800000"/>
          </a:solidFill>
          <a:latin typeface="Arial" charset="0"/>
          <a:cs typeface="Arial" charset="0"/>
        </a:defRPr>
      </a:lvl9pPr>
    </p:titleStyle>
    <p:bodyStyle>
      <a:lvl1pPr marL="182563" indent="-182563" algn="l" rtl="0" fontAlgn="base">
        <a:lnSpc>
          <a:spcPct val="90000"/>
        </a:lnSpc>
        <a:spcBef>
          <a:spcPts val="1200"/>
        </a:spcBef>
        <a:spcAft>
          <a:spcPct val="0"/>
        </a:spcAft>
        <a:buFont typeface="Wingdings" pitchFamily="2" charset="2"/>
        <a:buChar char="§"/>
        <a:defRPr sz="3200" kern="1200" baseline="0">
          <a:solidFill>
            <a:srgbClr val="171714"/>
          </a:solidFill>
          <a:latin typeface="Arial" charset="0"/>
          <a:ea typeface="Arial" charset="0"/>
          <a:cs typeface="Arial" charset="0"/>
        </a:defRPr>
      </a:lvl1pPr>
      <a:lvl2pPr marL="685800" indent="-182563" algn="l" rtl="0" fontAlgn="base">
        <a:lnSpc>
          <a:spcPct val="90000"/>
        </a:lnSpc>
        <a:spcBef>
          <a:spcPts val="250"/>
        </a:spcBef>
        <a:spcAft>
          <a:spcPts val="250"/>
        </a:spcAft>
        <a:buFont typeface="Wingdings" pitchFamily="2" charset="2"/>
        <a:buChar char="§"/>
        <a:defRPr sz="2800" kern="1200">
          <a:solidFill>
            <a:srgbClr val="171714"/>
          </a:solidFill>
          <a:latin typeface="Arial" charset="0"/>
          <a:ea typeface="Arial" charset="0"/>
          <a:cs typeface="Arial" charset="0"/>
        </a:defRPr>
      </a:lvl2pPr>
      <a:lvl3pPr marL="1143000" indent="-182563" algn="l" rtl="0" fontAlgn="base">
        <a:lnSpc>
          <a:spcPct val="90000"/>
        </a:lnSpc>
        <a:spcBef>
          <a:spcPts val="250"/>
        </a:spcBef>
        <a:spcAft>
          <a:spcPts val="250"/>
        </a:spcAft>
        <a:buFont typeface="Wingdings" pitchFamily="2" charset="2"/>
        <a:buChar char="§"/>
        <a:defRPr sz="2800" kern="1200">
          <a:solidFill>
            <a:srgbClr val="171714"/>
          </a:solidFill>
          <a:latin typeface="Arial" charset="0"/>
          <a:ea typeface="Arial" charset="0"/>
          <a:cs typeface="Arial" charset="0"/>
        </a:defRPr>
      </a:lvl3pPr>
      <a:lvl4pPr marL="1600200" indent="-182563" algn="l" rtl="0" fontAlgn="base">
        <a:lnSpc>
          <a:spcPct val="90000"/>
        </a:lnSpc>
        <a:spcBef>
          <a:spcPts val="250"/>
        </a:spcBef>
        <a:spcAft>
          <a:spcPts val="250"/>
        </a:spcAft>
        <a:buFont typeface="Wingdings" pitchFamily="2" charset="2"/>
        <a:buChar char="§"/>
        <a:defRPr sz="2800" kern="1200">
          <a:solidFill>
            <a:srgbClr val="171714"/>
          </a:solidFill>
          <a:latin typeface="Arial" charset="0"/>
          <a:ea typeface="Arial" charset="0"/>
          <a:cs typeface="Arial" charset="0"/>
        </a:defRPr>
      </a:lvl4pPr>
      <a:lvl5pPr marL="2057400" indent="-182563" algn="l" rtl="0" fontAlgn="base">
        <a:lnSpc>
          <a:spcPct val="90000"/>
        </a:lnSpc>
        <a:spcBef>
          <a:spcPts val="250"/>
        </a:spcBef>
        <a:spcAft>
          <a:spcPts val="250"/>
        </a:spcAft>
        <a:buFont typeface="Wingdings" pitchFamily="2" charset="2"/>
        <a:buChar char="§"/>
        <a:defRPr sz="2800" kern="1200">
          <a:solidFill>
            <a:srgbClr val="171714"/>
          </a:solidFill>
          <a:latin typeface="Arial" charset="0"/>
          <a:ea typeface="Arial" charset="0"/>
          <a:cs typeface="Arial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EA400BA-23BE-DE44-B50A-F2569CBEB6BC}"/>
              </a:ext>
            </a:extLst>
          </p:cNvPr>
          <p:cNvPicPr>
            <a:picLocks/>
          </p:cNvPicPr>
          <p:nvPr userDrawn="1"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3"/>
              <a:stretch>
                <a:fillRect/>
              </a:stretch>
            </p:blipFill>
          </mc:Choice>
          <mc:Fallback>
            <p:blipFill>
              <a:blip r:embed="rId24"/>
              <a:stretch>
                <a:fillRect/>
              </a:stretch>
            </p:blipFill>
          </mc:Fallback>
        </mc:AlternateContent>
        <p:spPr>
          <a:xfrm>
            <a:off x="0" y="0"/>
            <a:ext cx="12192000" cy="365760"/>
          </a:xfrm>
          <a:prstGeom prst="rect">
            <a:avLst/>
          </a:prstGeom>
        </p:spPr>
      </p:pic>
      <p:sp>
        <p:nvSpPr>
          <p:cNvPr id="10" name="Freeform 9"/>
          <p:cNvSpPr/>
          <p:nvPr userDrawn="1"/>
        </p:nvSpPr>
        <p:spPr>
          <a:xfrm>
            <a:off x="0" y="-1532"/>
            <a:ext cx="3785257" cy="356616"/>
          </a:xfrm>
          <a:custGeom>
            <a:avLst/>
            <a:gdLst>
              <a:gd name="connsiteX0" fmla="*/ 0 w 3790554"/>
              <a:gd name="connsiteY0" fmla="*/ 0 h 369016"/>
              <a:gd name="connsiteX1" fmla="*/ 3532785 w 3790554"/>
              <a:gd name="connsiteY1" fmla="*/ 0 h 369016"/>
              <a:gd name="connsiteX2" fmla="*/ 3790554 w 3790554"/>
              <a:gd name="connsiteY2" fmla="*/ 369016 h 369016"/>
              <a:gd name="connsiteX3" fmla="*/ 0 w 3790554"/>
              <a:gd name="connsiteY3" fmla="*/ 366303 h 369016"/>
              <a:gd name="connsiteX4" fmla="*/ 0 w 3790554"/>
              <a:gd name="connsiteY4" fmla="*/ 0 h 369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90554" h="369016">
                <a:moveTo>
                  <a:pt x="0" y="0"/>
                </a:moveTo>
                <a:lnTo>
                  <a:pt x="3532785" y="0"/>
                </a:lnTo>
                <a:lnTo>
                  <a:pt x="3790554" y="369016"/>
                </a:lnTo>
                <a:lnTo>
                  <a:pt x="0" y="366303"/>
                </a:lnTo>
                <a:lnTo>
                  <a:pt x="0" y="0"/>
                </a:lnTo>
                <a:close/>
              </a:path>
            </a:pathLst>
          </a:custGeom>
          <a:solidFill>
            <a:srgbClr val="0066B3"/>
          </a:solidFill>
          <a:ln>
            <a:solidFill>
              <a:srgbClr val="006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F656DC-5627-6848-A2A7-B64512846C71}"/>
              </a:ext>
            </a:extLst>
          </p:cNvPr>
          <p:cNvSpPr txBox="1"/>
          <p:nvPr userDrawn="1"/>
        </p:nvSpPr>
        <p:spPr>
          <a:xfrm>
            <a:off x="437442" y="89286"/>
            <a:ext cx="294830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b="0" cap="small" spc="300" dirty="0">
                <a:solidFill>
                  <a:schemeClr val="bg1"/>
                </a:solidFill>
                <a:latin typeface="+mj-lt"/>
              </a:rPr>
              <a:t>SITEMAN CANCER</a:t>
            </a:r>
            <a:r>
              <a:rPr lang="en-US" sz="1200" b="0" cap="small" spc="300" baseline="0" dirty="0">
                <a:solidFill>
                  <a:schemeClr val="bg1"/>
                </a:solidFill>
                <a:latin typeface="+mj-lt"/>
              </a:rPr>
              <a:t> CENTER</a:t>
            </a:r>
            <a:endParaRPr lang="en-US" sz="1200" b="0" cap="small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54554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60">
          <p15:clr>
            <a:srgbClr val="F26B43"/>
          </p15:clr>
        </p15:guide>
        <p15:guide id="2" pos="3840">
          <p15:clr>
            <a:srgbClr val="F26B43"/>
          </p15:clr>
        </p15:guide>
        <p15:guide id="3" pos="7296">
          <p15:clr>
            <a:srgbClr val="F26B43"/>
          </p15:clr>
        </p15:guide>
        <p15:guide id="4" orient="horz" pos="288">
          <p15:clr>
            <a:srgbClr val="F26B43"/>
          </p15:clr>
        </p15:guide>
        <p15:guide id="5" orient="horz" pos="2160">
          <p15:clr>
            <a:srgbClr val="F26B43"/>
          </p15:clr>
        </p15:guide>
        <p15:guide id="6" orient="horz" pos="1056">
          <p15:clr>
            <a:srgbClr val="F26B43"/>
          </p15:clr>
        </p15:guide>
        <p15:guide id="7" orient="horz" pos="984">
          <p15:clr>
            <a:srgbClr val="F26B43"/>
          </p15:clr>
        </p15:guide>
        <p15:guide id="8" orient="horz" pos="1176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11279721" y="6613527"/>
            <a:ext cx="577849" cy="14446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300C69B2-2E84-E046-917B-99CE169EEB4B}" type="slidenum">
              <a:rPr lang="it-IT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66824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MS PGothic" panose="020B0600070205080204" pitchFamily="34" charset="-128"/>
          <a:cs typeface="MS PGothic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Calibri" charset="0"/>
          <a:ea typeface="MS PGothic" panose="020B0600070205080204" pitchFamily="34" charset="-128"/>
          <a:cs typeface="MS PGothic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Calibri" charset="0"/>
          <a:ea typeface="MS PGothic" panose="020B0600070205080204" pitchFamily="34" charset="-128"/>
          <a:cs typeface="MS PGothic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Calibri" charset="0"/>
          <a:ea typeface="MS PGothic" panose="020B0600070205080204" pitchFamily="34" charset="-128"/>
          <a:cs typeface="MS PGothic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Calibri" charset="0"/>
          <a:ea typeface="MS PGothic" panose="020B0600070205080204" pitchFamily="34" charset="-128"/>
          <a:cs typeface="MS PGothic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457200" indent="-4572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1pPr>
      <a:lvl2pPr marL="8001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2pPr>
      <a:lvl3pPr marL="12573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3pPr>
      <a:lvl4pPr marL="16573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4pPr>
      <a:lvl5pPr marL="21145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6">
            <a:extLst>
              <a:ext uri="{FF2B5EF4-FFF2-40B4-BE49-F238E27FC236}">
                <a16:creationId xmlns:a16="http://schemas.microsoft.com/office/drawing/2014/main" id="{1FBA405B-91D7-455B-838E-7390C471CAC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759" y="238125"/>
            <a:ext cx="10872444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7">
            <a:extLst>
              <a:ext uri="{FF2B5EF4-FFF2-40B4-BE49-F238E27FC236}">
                <a16:creationId xmlns:a16="http://schemas.microsoft.com/office/drawing/2014/main" id="{5E3FA78F-9815-470C-AAC7-65118010A9A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0231" y="1517650"/>
            <a:ext cx="10881972" cy="4654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928AFCB-3188-4961-AAEE-DB4C7846ECE6}"/>
              </a:ext>
            </a:extLst>
          </p:cNvPr>
          <p:cNvSpPr/>
          <p:nvPr/>
        </p:nvSpPr>
        <p:spPr>
          <a:xfrm>
            <a:off x="1" y="2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50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7A185B-7FCD-47CF-95BF-44DC96F2E8FE}"/>
              </a:ext>
            </a:extLst>
          </p:cNvPr>
          <p:cNvSpPr/>
          <p:nvPr userDrawn="1"/>
        </p:nvSpPr>
        <p:spPr>
          <a:xfrm>
            <a:off x="1" y="2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75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FEB3B6D-B8AE-4726-B830-C447FAD3394B}"/>
              </a:ext>
            </a:extLst>
          </p:cNvPr>
          <p:cNvCxnSpPr/>
          <p:nvPr userDrawn="1"/>
        </p:nvCxnSpPr>
        <p:spPr>
          <a:xfrm>
            <a:off x="1" y="6745288"/>
            <a:ext cx="12192000" cy="0"/>
          </a:xfrm>
          <a:prstGeom prst="line">
            <a:avLst/>
          </a:prstGeom>
          <a:ln w="19050">
            <a:solidFill>
              <a:srgbClr val="F47D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199514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716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bg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5pPr>
      <a:lvl6pPr marL="342892" algn="l" rtl="0" eaLnBrk="1" fontAlgn="base" hangingPunct="1">
        <a:spcBef>
          <a:spcPct val="0"/>
        </a:spcBef>
        <a:spcAft>
          <a:spcPct val="0"/>
        </a:spcAft>
        <a:defRPr sz="2625" b="1">
          <a:solidFill>
            <a:schemeClr val="tx2"/>
          </a:solidFill>
          <a:latin typeface="Arial" charset="0"/>
        </a:defRPr>
      </a:lvl6pPr>
      <a:lvl7pPr marL="685783" algn="l" rtl="0" eaLnBrk="1" fontAlgn="base" hangingPunct="1">
        <a:spcBef>
          <a:spcPct val="0"/>
        </a:spcBef>
        <a:spcAft>
          <a:spcPct val="0"/>
        </a:spcAft>
        <a:defRPr sz="2625" b="1">
          <a:solidFill>
            <a:schemeClr val="tx2"/>
          </a:solidFill>
          <a:latin typeface="Arial" charset="0"/>
        </a:defRPr>
      </a:lvl7pPr>
      <a:lvl8pPr marL="1028675" algn="l" rtl="0" eaLnBrk="1" fontAlgn="base" hangingPunct="1">
        <a:spcBef>
          <a:spcPct val="0"/>
        </a:spcBef>
        <a:spcAft>
          <a:spcPct val="0"/>
        </a:spcAft>
        <a:defRPr sz="2625" b="1">
          <a:solidFill>
            <a:schemeClr val="tx2"/>
          </a:solidFill>
          <a:latin typeface="Arial" charset="0"/>
        </a:defRPr>
      </a:lvl8pPr>
      <a:lvl9pPr marL="1371566" algn="l" rtl="0" eaLnBrk="1" fontAlgn="base" hangingPunct="1">
        <a:spcBef>
          <a:spcPct val="0"/>
        </a:spcBef>
        <a:spcAft>
          <a:spcPct val="0"/>
        </a:spcAft>
        <a:defRPr sz="2625" b="1">
          <a:solidFill>
            <a:schemeClr val="tx2"/>
          </a:solidFill>
          <a:latin typeface="Arial" charset="0"/>
        </a:defRPr>
      </a:lvl9pPr>
    </p:titleStyle>
    <p:bodyStyle>
      <a:lvl1pPr marL="257168" indent="-257168" algn="l" rtl="0" eaLnBrk="1" fontAlgn="base" hangingPunct="1">
        <a:lnSpc>
          <a:spcPct val="90000"/>
        </a:lnSpc>
        <a:spcBef>
          <a:spcPts val="750"/>
        </a:spcBef>
        <a:spcAft>
          <a:spcPts val="525"/>
        </a:spcAft>
        <a:buClr>
          <a:schemeClr val="bg1"/>
        </a:buClr>
        <a:buFont typeface="Wingdings" panose="05000000000000000000" pitchFamily="2" charset="2"/>
        <a:buChar char="§"/>
        <a:defRPr sz="2100">
          <a:solidFill>
            <a:schemeClr val="bg1"/>
          </a:solidFill>
          <a:latin typeface="Calibri" panose="020F0502020204030204" pitchFamily="34" charset="0"/>
          <a:ea typeface="+mn-ea"/>
          <a:cs typeface="+mn-cs"/>
        </a:defRPr>
      </a:lvl1pPr>
      <a:lvl2pPr marL="557199" indent="-214308" algn="l" rtl="0" eaLnBrk="1" fontAlgn="base" hangingPunct="1">
        <a:lnSpc>
          <a:spcPct val="90000"/>
        </a:lnSpc>
        <a:spcBef>
          <a:spcPts val="750"/>
        </a:spcBef>
        <a:spcAft>
          <a:spcPts val="525"/>
        </a:spcAft>
        <a:buClr>
          <a:schemeClr val="bg1"/>
        </a:buClr>
        <a:buFont typeface="Arial" panose="020B0604020202020204" pitchFamily="34" charset="0"/>
        <a:buChar char="‒"/>
        <a:defRPr sz="1950">
          <a:solidFill>
            <a:schemeClr val="bg1"/>
          </a:solidFill>
          <a:latin typeface="Calibri" panose="020F0502020204030204" pitchFamily="34" charset="0"/>
        </a:defRPr>
      </a:lvl2pPr>
      <a:lvl3pPr marL="857228" indent="-171446" algn="l" rtl="0" eaLnBrk="1" fontAlgn="base" hangingPunct="1">
        <a:lnSpc>
          <a:spcPct val="90000"/>
        </a:lnSpc>
        <a:spcBef>
          <a:spcPts val="750"/>
        </a:spcBef>
        <a:spcAft>
          <a:spcPts val="525"/>
        </a:spcAft>
        <a:buClr>
          <a:schemeClr val="bg1"/>
        </a:buClr>
        <a:buFont typeface="Arial" panose="020B0604020202020204" pitchFamily="34" charset="0"/>
        <a:buChar char="‒"/>
        <a:defRPr sz="1800">
          <a:solidFill>
            <a:schemeClr val="bg1"/>
          </a:solidFill>
          <a:latin typeface="Calibri" panose="020F0502020204030204" pitchFamily="34" charset="0"/>
        </a:defRPr>
      </a:lvl3pPr>
      <a:lvl4pPr marL="1200120" indent="-171446" algn="l" rtl="0" eaLnBrk="1" fontAlgn="base" hangingPunct="1">
        <a:lnSpc>
          <a:spcPct val="90000"/>
        </a:lnSpc>
        <a:spcBef>
          <a:spcPts val="750"/>
        </a:spcBef>
        <a:spcAft>
          <a:spcPts val="525"/>
        </a:spcAft>
        <a:buClr>
          <a:schemeClr val="bg1"/>
        </a:buClr>
        <a:buFont typeface="Arial" panose="020B0604020202020204" pitchFamily="34" charset="0"/>
        <a:buChar char="‒"/>
        <a:defRPr sz="1650">
          <a:solidFill>
            <a:schemeClr val="bg1"/>
          </a:solidFill>
          <a:latin typeface="Calibri" panose="020F0502020204030204" pitchFamily="34" charset="0"/>
        </a:defRPr>
      </a:lvl4pPr>
      <a:lvl5pPr marL="1543012" indent="-171446" algn="l" rtl="0" eaLnBrk="1" fontAlgn="base" hangingPunct="1">
        <a:lnSpc>
          <a:spcPct val="90000"/>
        </a:lnSpc>
        <a:spcBef>
          <a:spcPts val="750"/>
        </a:spcBef>
        <a:spcAft>
          <a:spcPts val="525"/>
        </a:spcAft>
        <a:buClr>
          <a:schemeClr val="bg1"/>
        </a:buClr>
        <a:buFont typeface="Arial" panose="020B0604020202020204" pitchFamily="34" charset="0"/>
        <a:buChar char="‒"/>
        <a:defRPr sz="1500">
          <a:solidFill>
            <a:schemeClr val="bg1"/>
          </a:solidFill>
          <a:latin typeface="Calibri" panose="020F0502020204030204" pitchFamily="34" charset="0"/>
        </a:defRPr>
      </a:lvl5pPr>
      <a:lvl6pPr marL="1885903" indent="-171446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050">
          <a:solidFill>
            <a:schemeClr val="tx1"/>
          </a:solidFill>
          <a:latin typeface="+mn-lt"/>
        </a:defRPr>
      </a:lvl6pPr>
      <a:lvl7pPr marL="2228795" indent="-171446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050">
          <a:solidFill>
            <a:schemeClr val="tx1"/>
          </a:solidFill>
          <a:latin typeface="+mn-lt"/>
        </a:defRPr>
      </a:lvl7pPr>
      <a:lvl8pPr marL="2571686" indent="-171446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050">
          <a:solidFill>
            <a:schemeClr val="tx1"/>
          </a:solidFill>
          <a:latin typeface="+mn-lt"/>
        </a:defRPr>
      </a:lvl8pPr>
      <a:lvl9pPr marL="2914577" indent="-171446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05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09211" cy="6867144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379169" y="-4120"/>
            <a:ext cx="11846299" cy="687043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89" b="0" i="0" u="none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6448" y="207525"/>
            <a:ext cx="10497928" cy="73152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448" y="1331915"/>
            <a:ext cx="10988803" cy="4654549"/>
          </a:xfrm>
          <a:prstGeom prst="rect">
            <a:avLst/>
          </a:prstGeom>
        </p:spPr>
        <p:txBody>
          <a:bodyPr vert="horz" lIns="73152" tIns="36576" rIns="73152" bIns="36576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6448" y="6124278"/>
            <a:ext cx="10988805" cy="6042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900">
                <a:solidFill>
                  <a:srgbClr val="757575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25253" y="6535270"/>
            <a:ext cx="635959" cy="269047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67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B47215-16D5-4E72-BB5C-B690CA30D2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 rot="10800000" flipH="1" flipV="1">
            <a:off x="541376" y="1027784"/>
            <a:ext cx="10741152" cy="27432"/>
          </a:xfrm>
          <a:prstGeom prst="rect">
            <a:avLst/>
          </a:prstGeom>
          <a:gradFill flip="none" rotWithShape="1">
            <a:gsLst>
              <a:gs pos="0">
                <a:srgbClr val="66CC00"/>
              </a:gs>
              <a:gs pos="12000">
                <a:srgbClr val="66CC00"/>
              </a:gs>
              <a:gs pos="100000">
                <a:srgbClr val="66CC00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endParaRPr lang="en-US" sz="2489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754838-4A91-E6E6-2B8A-7A9A244C94B8}"/>
              </a:ext>
            </a:extLst>
          </p:cNvPr>
          <p:cNvSpPr txBox="1"/>
          <p:nvPr userDrawn="1"/>
        </p:nvSpPr>
        <p:spPr>
          <a:xfrm>
            <a:off x="4676413" y="6694661"/>
            <a:ext cx="284725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dirty="0"/>
              <a:t>DRAFT – CONFIDENTIAL – NOT FOR DISTRIBUTION</a:t>
            </a:r>
            <a:endParaRPr lang="en-GB" sz="800" b="1" dirty="0"/>
          </a:p>
        </p:txBody>
      </p:sp>
    </p:spTree>
    <p:extLst>
      <p:ext uri="{BB962C8B-B14F-4D97-AF65-F5344CB8AC3E}">
        <p14:creationId xmlns:p14="http://schemas.microsoft.com/office/powerpoint/2010/main" val="2532894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</p:sldLayoutIdLst>
  <p:hf hdr="0" dt="0"/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3200" b="1" i="0" u="none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43834" indent="-243834" algn="l" defTabSz="1219170" rtl="0" eaLnBrk="1" latinLnBrk="0" hangingPunct="1">
        <a:spcBef>
          <a:spcPts val="1000"/>
        </a:spcBef>
        <a:buClr>
          <a:srgbClr val="66CC00"/>
        </a:buClr>
        <a:buFont typeface="Arial" panose="020B0604020202020204" pitchFamily="34" charset="0"/>
        <a:buChar char="●"/>
        <a:defRPr sz="2133" kern="1200">
          <a:solidFill>
            <a:srgbClr val="000000"/>
          </a:solidFill>
          <a:latin typeface="+mn-lt"/>
          <a:ea typeface="+mn-ea"/>
          <a:cs typeface="+mn-cs"/>
        </a:defRPr>
      </a:lvl1pPr>
      <a:lvl2pPr marL="597393" indent="-243834" algn="l" defTabSz="1219170" rtl="0" eaLnBrk="1" latinLnBrk="0" hangingPunct="1">
        <a:spcBef>
          <a:spcPts val="500"/>
        </a:spcBef>
        <a:buFont typeface="Arial" panose="020B0604020202020204" pitchFamily="34" charset="0"/>
        <a:buChar char="–"/>
        <a:defRPr sz="2133" kern="1200">
          <a:solidFill>
            <a:srgbClr val="000000"/>
          </a:solidFill>
          <a:latin typeface="+mn-lt"/>
          <a:ea typeface="+mn-ea"/>
          <a:cs typeface="+mn-cs"/>
        </a:defRPr>
      </a:lvl2pPr>
      <a:lvl3pPr marL="853419" indent="-196846" algn="l" defTabSz="121917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133" kern="1200">
          <a:solidFill>
            <a:srgbClr val="000000"/>
          </a:solidFill>
          <a:latin typeface="+mn-lt"/>
          <a:ea typeface="+mn-ea"/>
          <a:cs typeface="+mn-cs"/>
        </a:defRPr>
      </a:lvl3pPr>
      <a:lvl4pPr marL="1097253" indent="-158747" algn="l" defTabSz="1219170" rtl="0" eaLnBrk="1" latinLnBrk="0" hangingPunct="1">
        <a:spcBef>
          <a:spcPts val="500"/>
        </a:spcBef>
        <a:buFont typeface="Arial" panose="020B0604020202020204" pitchFamily="34" charset="0"/>
        <a:buChar char="-"/>
        <a:defRPr sz="2133" kern="1200">
          <a:solidFill>
            <a:srgbClr val="000000"/>
          </a:solidFill>
          <a:latin typeface="+mn-lt"/>
          <a:ea typeface="+mn-ea"/>
          <a:cs typeface="+mn-cs"/>
        </a:defRPr>
      </a:lvl4pPr>
      <a:lvl5pPr marL="1983268" indent="-148163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33" kern="1200">
          <a:solidFill>
            <a:srgbClr val="000000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4224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C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12286" y="227013"/>
            <a:ext cx="103589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286" y="1416053"/>
            <a:ext cx="10358967" cy="479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B4CCBE2E-CAAE-B74A-AD06-6C8F94F20E4C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5992" y="6156880"/>
            <a:ext cx="65024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064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  <p:sldLayoutId id="2147483744" r:id="rId15"/>
    <p:sldLayoutId id="2147483745" r:id="rId16"/>
    <p:sldLayoutId id="2147483746" r:id="rId17"/>
    <p:sldLayoutId id="2147483747" r:id="rId18"/>
    <p:sldLayoutId id="2147483748" r:id="rId19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000" b="1">
          <a:solidFill>
            <a:srgbClr val="3333FF"/>
          </a:solidFill>
          <a:latin typeface="Calibri"/>
          <a:ea typeface="MS PGothic" pitchFamily="34" charset="-128"/>
          <a:cs typeface="Calibri"/>
        </a:defRPr>
      </a:lvl1pPr>
      <a:lvl2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5pPr>
      <a:lvl6pPr marL="153622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6pPr>
      <a:lvl7pPr marL="199328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7pPr>
      <a:lvl8pPr marL="245033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8pPr>
      <a:lvl9pPr marL="290739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9pPr>
    </p:titleStyle>
    <p:bodyStyle>
      <a:lvl1pPr marL="390525" indent="-292100" algn="l" defTabSz="412750" rtl="0" eaLnBrk="0" fontAlgn="base" hangingPunct="0">
        <a:lnSpc>
          <a:spcPct val="105000"/>
        </a:lnSpc>
        <a:spcBef>
          <a:spcPct val="30000"/>
        </a:spcBef>
        <a:spcAft>
          <a:spcPts val="800"/>
        </a:spcAft>
        <a:buClr>
          <a:srgbClr val="000000"/>
        </a:buClr>
        <a:buSzPct val="100000"/>
        <a:buFont typeface="Arial" pitchFamily="-72" charset="0"/>
        <a:buChar char="•"/>
        <a:defRPr sz="2900" b="1">
          <a:solidFill>
            <a:srgbClr val="000000"/>
          </a:solidFill>
          <a:latin typeface="Calibri" charset="0"/>
          <a:ea typeface="MS PGothic" pitchFamily="34" charset="-128"/>
          <a:cs typeface="MS PGothic" charset="0"/>
        </a:defRPr>
      </a:lvl1pPr>
      <a:lvl2pPr marL="782638" indent="-260350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600" b="1">
          <a:solidFill>
            <a:srgbClr val="000000"/>
          </a:solidFill>
          <a:latin typeface="Calibri" charset="0"/>
          <a:ea typeface="MS PGothic" pitchFamily="34" charset="-128"/>
        </a:defRPr>
      </a:lvl2pPr>
      <a:lvl3pPr marL="1173163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400" b="1">
          <a:solidFill>
            <a:srgbClr val="000000"/>
          </a:solidFill>
          <a:latin typeface="Calibri" charset="0"/>
          <a:ea typeface="ＭＳ Ｐゴシック" pitchFamily="-123" charset="-128"/>
          <a:cs typeface="ＭＳ Ｐゴシック" pitchFamily="-72" charset="-128"/>
        </a:defRPr>
      </a:lvl3pPr>
      <a:lvl4pPr marL="1565275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200" b="1">
          <a:solidFill>
            <a:srgbClr val="000000"/>
          </a:solidFill>
          <a:latin typeface="Calibri" charset="0"/>
          <a:ea typeface="ＭＳ Ｐゴシック" pitchFamily="-123" charset="-128"/>
        </a:defRPr>
      </a:lvl4pPr>
      <a:lvl5pPr marL="1957388" indent="-195263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000" b="1">
          <a:solidFill>
            <a:srgbClr val="000000"/>
          </a:solidFill>
          <a:latin typeface="Calibri" charset="0"/>
          <a:ea typeface="ＭＳ Ｐゴシック" pitchFamily="-123" charset="-128"/>
        </a:defRPr>
      </a:lvl5pPr>
      <a:lvl6pPr marL="2615386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6pPr>
      <a:lvl7pPr marL="3072444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7pPr>
      <a:lvl8pPr marL="3529502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8pPr>
      <a:lvl9pPr marL="3986559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8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73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31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89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47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0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62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0.xml"/><Relationship Id="rId4" Type="http://schemas.microsoft.com/office/2007/relationships/hdphoto" Target="../media/hdphoto10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31.xml"/><Relationship Id="rId4" Type="http://schemas.microsoft.com/office/2007/relationships/hdphoto" Target="../media/hdphoto11.wdp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7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7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Relationship Id="rId4" Type="http://schemas.microsoft.com/office/2007/relationships/hdphoto" Target="../media/hdphoto15.wdp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8.xml"/><Relationship Id="rId4" Type="http://schemas.microsoft.com/office/2007/relationships/hdphoto" Target="../media/hdphoto16.wdp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68.e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6.xml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19.wdp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hdphoto" Target="../media/hdphoto20.wdp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6.xml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hdphoto" Target="../media/hdphoto21.wdp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Relationship Id="rId4" Type="http://schemas.microsoft.com/office/2007/relationships/hdphoto" Target="../media/hdphoto2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8.png"/><Relationship Id="rId7" Type="http://schemas.openxmlformats.org/officeDocument/2006/relationships/image" Target="../media/image31.e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7.xml"/><Relationship Id="rId6" Type="http://schemas.microsoft.com/office/2007/relationships/hdphoto" Target="../media/hdphoto1.wdp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microsoft.com/office/2007/relationships/hdphoto" Target="../media/hdphoto2.wdp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3.xml"/><Relationship Id="rId4" Type="http://schemas.microsoft.com/office/2007/relationships/hdphoto" Target="../media/hdphoto23.wdp"/></Relationships>
</file>

<file path=ppt/slides/_rels/slide51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7.xml"/><Relationship Id="rId5" Type="http://schemas.microsoft.com/office/2007/relationships/hdphoto" Target="../media/hdphoto25.wdp"/><Relationship Id="rId4" Type="http://schemas.openxmlformats.org/officeDocument/2006/relationships/image" Target="../media/image78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emf"/><Relationship Id="rId2" Type="http://schemas.openxmlformats.org/officeDocument/2006/relationships/image" Target="../media/image79.emf"/><Relationship Id="rId1" Type="http://schemas.openxmlformats.org/officeDocument/2006/relationships/slideLayout" Target="../slideLayouts/slideLayout2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45.xml"/></Relationships>
</file>

<file path=ppt/slides/_rels/slide55.xml.rels><?xml version="1.0" encoding="UTF-8" standalone="yes"?>
<Relationships xmlns="http://schemas.openxmlformats.org/package/2006/relationships"><Relationship Id="rId3" Type="http://schemas.microsoft.com/office/2007/relationships/hdphoto" Target="../media/hdphoto26.wdp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45.xml"/><Relationship Id="rId5" Type="http://schemas.microsoft.com/office/2007/relationships/hdphoto" Target="../media/hdphoto27.wdp"/><Relationship Id="rId4" Type="http://schemas.openxmlformats.org/officeDocument/2006/relationships/image" Target="../media/image83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57.xml.rels><?xml version="1.0" encoding="UTF-8" standalone="yes"?>
<Relationships xmlns="http://schemas.openxmlformats.org/package/2006/relationships"><Relationship Id="rId8" Type="http://schemas.microsoft.com/office/2007/relationships/hdphoto" Target="../media/hdphoto30.wdp"/><Relationship Id="rId3" Type="http://schemas.openxmlformats.org/officeDocument/2006/relationships/image" Target="../media/image84.pn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5.xml"/><Relationship Id="rId6" Type="http://schemas.microsoft.com/office/2007/relationships/hdphoto" Target="../media/hdphoto29.wdp"/><Relationship Id="rId5" Type="http://schemas.openxmlformats.org/officeDocument/2006/relationships/image" Target="../media/image85.png"/><Relationship Id="rId4" Type="http://schemas.microsoft.com/office/2007/relationships/hdphoto" Target="../media/hdphoto28.wdp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1.xml"/></Relationships>
</file>

<file path=ppt/slides/_rels/slide60.xml.rels><?xml version="1.0" encoding="UTF-8" standalone="yes"?>
<Relationships xmlns="http://schemas.openxmlformats.org/package/2006/relationships"><Relationship Id="rId3" Type="http://schemas.microsoft.com/office/2007/relationships/hdphoto" Target="../media/hdphoto31.wdp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63.xml.rels><?xml version="1.0" encoding="UTF-8" standalone="yes"?>
<Relationships xmlns="http://schemas.openxmlformats.org/package/2006/relationships"><Relationship Id="rId3" Type="http://schemas.microsoft.com/office/2007/relationships/hdphoto" Target="../media/hdphoto32.wdp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6.xml"/></Relationships>
</file>

<file path=ppt/slides/_rels/slide64.xml.rels><?xml version="1.0" encoding="UTF-8" standalone="yes"?>
<Relationships xmlns="http://schemas.openxmlformats.org/package/2006/relationships"><Relationship Id="rId3" Type="http://schemas.microsoft.com/office/2007/relationships/hdphoto" Target="../media/hdphoto33.wdp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emf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5" Type="http://schemas.openxmlformats.org/officeDocument/2006/relationships/image" Target="../media/image4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6.xml"/></Relationships>
</file>

<file path=ppt/slides/_rels/slide71.xml.rels><?xml version="1.0" encoding="UTF-8" standalone="yes"?>
<Relationships xmlns="http://schemas.openxmlformats.org/package/2006/relationships"><Relationship Id="rId3" Type="http://schemas.microsoft.com/office/2007/relationships/hdphoto" Target="../media/hdphoto34.wdp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emf"/><Relationship Id="rId1" Type="http://schemas.openxmlformats.org/officeDocument/2006/relationships/slideLayout" Target="../slideLayouts/slideLayout26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3A87B-BDBD-F63D-799B-6EB10F26B6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RTP Lymphoma YIR 2026: </a:t>
            </a:r>
            <a:br>
              <a:rPr lang="en-US" dirty="0"/>
            </a:br>
            <a:r>
              <a:rPr lang="en-US" dirty="0"/>
              <a:t>FL and MCL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F981B-86E3-4332-9776-D0F705336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72053"/>
            <a:ext cx="9144000" cy="165576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1600" b="1" i="1" dirty="0"/>
              <a:t>Sonali M Smith, MD</a:t>
            </a:r>
          </a:p>
          <a:p>
            <a:pPr>
              <a:spcBef>
                <a:spcPts val="0"/>
              </a:spcBef>
            </a:pPr>
            <a:r>
              <a:rPr lang="en-US" sz="1600" i="1" dirty="0"/>
              <a:t>Elwood V Jensen Professor of Medicine</a:t>
            </a:r>
          </a:p>
          <a:p>
            <a:pPr>
              <a:spcBef>
                <a:spcPts val="0"/>
              </a:spcBef>
            </a:pPr>
            <a:r>
              <a:rPr lang="en-US" sz="1600" i="1" dirty="0"/>
              <a:t>Chief, Section of Hematology/Oncology</a:t>
            </a:r>
          </a:p>
          <a:p>
            <a:pPr>
              <a:spcBef>
                <a:spcPts val="0"/>
              </a:spcBef>
            </a:pPr>
            <a:r>
              <a:rPr lang="en-US" sz="1600" i="1" dirty="0"/>
              <a:t>Co-Leader, Cancer Service Line</a:t>
            </a:r>
          </a:p>
          <a:p>
            <a:pPr>
              <a:spcBef>
                <a:spcPts val="0"/>
              </a:spcBef>
            </a:pPr>
            <a:r>
              <a:rPr lang="en-US" sz="1600" i="1" dirty="0"/>
              <a:t>The University of Chicago</a:t>
            </a:r>
          </a:p>
          <a:p>
            <a:pPr>
              <a:spcBef>
                <a:spcPts val="0"/>
              </a:spcBef>
            </a:pPr>
            <a:r>
              <a:rPr lang="en-US" sz="1600" i="1" dirty="0"/>
              <a:t>Chicago, Illinois</a:t>
            </a:r>
          </a:p>
        </p:txBody>
      </p:sp>
    </p:spTree>
    <p:extLst>
      <p:ext uri="{BB962C8B-B14F-4D97-AF65-F5344CB8AC3E}">
        <p14:creationId xmlns:p14="http://schemas.microsoft.com/office/powerpoint/2010/main" val="40742748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5277" y="238186"/>
            <a:ext cx="11090273" cy="731520"/>
          </a:xfrm>
        </p:spPr>
        <p:txBody>
          <a:bodyPr vert="horz" lIns="0" tIns="0" rIns="0" bIns="0" rtlCol="0" anchor="ctr">
            <a:noAutofit/>
          </a:bodyPr>
          <a:lstStyle/>
          <a:p>
            <a:r>
              <a:rPr lang="en-US" noProof="0" dirty="0"/>
              <a:t>Baseline Characteristics and prior treatment (n=548): </a:t>
            </a:r>
            <a:br>
              <a:rPr lang="en-US" noProof="0" dirty="0"/>
            </a:br>
            <a:endParaRPr lang="en-US" noProof="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FDE5602-E1F4-770D-DE7A-3BADF9DB3343}"/>
              </a:ext>
            </a:extLst>
          </p:cNvPr>
          <p:cNvSpPr txBox="1"/>
          <p:nvPr/>
        </p:nvSpPr>
        <p:spPr>
          <a:xfrm>
            <a:off x="3492061" y="5581478"/>
            <a:ext cx="61222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432FF"/>
                </a:solidFill>
              </a:rPr>
              <a:t>20% were </a:t>
            </a:r>
            <a:r>
              <a:rPr lang="en-US" b="1" u="sng" dirty="0">
                <a:solidFill>
                  <a:srgbClr val="0432FF"/>
                </a:solidFill>
              </a:rPr>
              <a:t>&gt;</a:t>
            </a:r>
            <a:r>
              <a:rPr lang="en-US" b="1" dirty="0">
                <a:solidFill>
                  <a:srgbClr val="0432FF"/>
                </a:solidFill>
              </a:rPr>
              <a:t> 75y and ~80% met GELF criteria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432FF"/>
                </a:solidFill>
              </a:rPr>
              <a:t>~30% had POD24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432FF"/>
                </a:solidFill>
              </a:rPr>
              <a:t>~42% were refractory to prior anti-CD20 therapy 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F758D20-6145-4239-170C-660A71FBFF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027" y="1080091"/>
            <a:ext cx="10652432" cy="436426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CBF53D9-CB02-87C9-6A56-3B750662D168}"/>
              </a:ext>
            </a:extLst>
          </p:cNvPr>
          <p:cNvSpPr txBox="1"/>
          <p:nvPr/>
        </p:nvSpPr>
        <p:spPr bwMode="auto">
          <a:xfrm>
            <a:off x="6086622" y="6508304"/>
            <a:ext cx="61053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</a:rPr>
              <a:t>Sehn LH et al. Lancet 2026;407(10524):133-46.</a:t>
            </a:r>
          </a:p>
        </p:txBody>
      </p:sp>
    </p:spTree>
    <p:extLst>
      <p:ext uri="{BB962C8B-B14F-4D97-AF65-F5344CB8AC3E}">
        <p14:creationId xmlns:p14="http://schemas.microsoft.com/office/powerpoint/2010/main" val="29481978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B454A23-5A4F-2F24-4E76-3DDB7EE089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542313"/>
            <a:ext cx="7772400" cy="3773374"/>
          </a:xfrm>
          <a:prstGeom prst="rect">
            <a:avLst/>
          </a:prstGeom>
        </p:spPr>
      </p:pic>
      <p:sp>
        <p:nvSpPr>
          <p:cNvPr id="4" name="Title 6">
            <a:extLst>
              <a:ext uri="{FF2B5EF4-FFF2-40B4-BE49-F238E27FC236}">
                <a16:creationId xmlns:a16="http://schemas.microsoft.com/office/drawing/2014/main" id="{D50157A2-BB45-7EF1-6BFA-2F7BB84B209A}"/>
              </a:ext>
            </a:extLst>
          </p:cNvPr>
          <p:cNvSpPr txBox="1">
            <a:spLocks/>
          </p:cNvSpPr>
          <p:nvPr/>
        </p:nvSpPr>
        <p:spPr bwMode="auto">
          <a:xfrm>
            <a:off x="762162" y="390531"/>
            <a:ext cx="11141055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bg2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Arial" charset="0"/>
              </a:defRPr>
            </a:lvl5pPr>
            <a:lvl6pPr marL="342892" algn="l" rtl="0" eaLnBrk="1" fontAlgn="base" hangingPunct="1">
              <a:spcBef>
                <a:spcPct val="0"/>
              </a:spcBef>
              <a:spcAft>
                <a:spcPct val="0"/>
              </a:spcAft>
              <a:defRPr sz="2625" b="1">
                <a:solidFill>
                  <a:schemeClr val="tx2"/>
                </a:solidFill>
                <a:latin typeface="Arial" charset="0"/>
              </a:defRPr>
            </a:lvl6pPr>
            <a:lvl7pPr marL="685783" algn="l" rtl="0" eaLnBrk="1" fontAlgn="base" hangingPunct="1">
              <a:spcBef>
                <a:spcPct val="0"/>
              </a:spcBef>
              <a:spcAft>
                <a:spcPct val="0"/>
              </a:spcAft>
              <a:defRPr sz="2625" b="1">
                <a:solidFill>
                  <a:schemeClr val="tx2"/>
                </a:solidFill>
                <a:latin typeface="Arial" charset="0"/>
              </a:defRPr>
            </a:lvl7pPr>
            <a:lvl8pPr marL="1028675" algn="l" rtl="0" eaLnBrk="1" fontAlgn="base" hangingPunct="1">
              <a:spcBef>
                <a:spcPct val="0"/>
              </a:spcBef>
              <a:spcAft>
                <a:spcPct val="0"/>
              </a:spcAft>
              <a:defRPr sz="2625" b="1">
                <a:solidFill>
                  <a:schemeClr val="tx2"/>
                </a:solidFill>
                <a:latin typeface="Arial" charset="0"/>
              </a:defRPr>
            </a:lvl8pPr>
            <a:lvl9pPr marL="1371566" algn="l" rtl="0" eaLnBrk="1" fontAlgn="base" hangingPunct="1">
              <a:spcBef>
                <a:spcPct val="0"/>
              </a:spcBef>
              <a:spcAft>
                <a:spcPct val="0"/>
              </a:spcAft>
              <a:defRPr sz="2625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3200" kern="0" dirty="0">
                <a:solidFill>
                  <a:srgbClr val="C00000"/>
                </a:solidFill>
              </a:rPr>
              <a:t>Primary Endpoint: PFS by Investigator Assessment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B36521-0E5E-B328-D5BB-3B6A7B397D64}"/>
              </a:ext>
            </a:extLst>
          </p:cNvPr>
          <p:cNvSpPr txBox="1"/>
          <p:nvPr/>
        </p:nvSpPr>
        <p:spPr bwMode="auto">
          <a:xfrm>
            <a:off x="7888637" y="2199251"/>
            <a:ext cx="401458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 b="1" u="sng" dirty="0">
                <a:solidFill>
                  <a:srgbClr val="0432FF"/>
                </a:solidFill>
              </a:rPr>
              <a:t>Key Results</a:t>
            </a:r>
            <a:r>
              <a:rPr lang="en-US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: </a:t>
            </a:r>
          </a:p>
          <a:p>
            <a:r>
              <a:rPr lang="en-US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Med PFS 22.4m vs 13.9m </a:t>
            </a:r>
          </a:p>
          <a:p>
            <a:r>
              <a:rPr lang="en-US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2L: 24m v 16m</a:t>
            </a:r>
          </a:p>
          <a:p>
            <a:r>
              <a:rPr lang="en-US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3L+: 22.4m v 11.5m </a:t>
            </a:r>
          </a:p>
          <a:p>
            <a:r>
              <a:rPr lang="en-US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Works in all subgroups </a:t>
            </a:r>
          </a:p>
          <a:p>
            <a:r>
              <a:rPr lang="en-US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Improved PET-CR (49.4% v 39.8%) and ORR rates with </a:t>
            </a:r>
            <a:r>
              <a:rPr lang="en-US" sz="24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tafa</a:t>
            </a:r>
            <a:r>
              <a:rPr lang="en-US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CD4068-9CF2-44C7-F8A6-4D654391350D}"/>
              </a:ext>
            </a:extLst>
          </p:cNvPr>
          <p:cNvSpPr txBox="1"/>
          <p:nvPr/>
        </p:nvSpPr>
        <p:spPr bwMode="auto">
          <a:xfrm>
            <a:off x="6086622" y="6508304"/>
            <a:ext cx="61053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</a:rPr>
              <a:t>Sehn LH et al. Lancet 2026;407(10524):133-46.</a:t>
            </a:r>
          </a:p>
        </p:txBody>
      </p:sp>
    </p:spTree>
    <p:extLst>
      <p:ext uri="{BB962C8B-B14F-4D97-AF65-F5344CB8AC3E}">
        <p14:creationId xmlns:p14="http://schemas.microsoft.com/office/powerpoint/2010/main" val="24008973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5023ED2C-2E8F-4E45-D970-53405A683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noProof="0" dirty="0">
                <a:solidFill>
                  <a:srgbClr val="C00000"/>
                </a:solidFill>
              </a:rPr>
              <a:t>Prespecified Subgroup Analysis of PFS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B8B62FA-D101-597C-789B-1D20DD20F3A5}"/>
              </a:ext>
            </a:extLst>
          </p:cNvPr>
          <p:cNvSpPr/>
          <p:nvPr/>
        </p:nvSpPr>
        <p:spPr>
          <a:xfrm>
            <a:off x="1397001" y="4715436"/>
            <a:ext cx="8741832" cy="123444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27" name="Rectangle 205">
            <a:extLst>
              <a:ext uri="{FF2B5EF4-FFF2-40B4-BE49-F238E27FC236}">
                <a16:creationId xmlns:a16="http://schemas.microsoft.com/office/drawing/2014/main" id="{231820BA-0DFD-AA95-4C85-021CA988C2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7245" y="1543165"/>
            <a:ext cx="596317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Subgroup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28" name="Rectangle 206">
            <a:extLst>
              <a:ext uri="{FF2B5EF4-FFF2-40B4-BE49-F238E27FC236}">
                <a16:creationId xmlns:a16="http://schemas.microsoft.com/office/drawing/2014/main" id="{32F96651-AEED-49A6-EEBB-21EA4408F6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7245" y="1817181"/>
            <a:ext cx="226024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Sex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29" name="Rectangle 207">
            <a:extLst>
              <a:ext uri="{FF2B5EF4-FFF2-40B4-BE49-F238E27FC236}">
                <a16:creationId xmlns:a16="http://schemas.microsoft.com/office/drawing/2014/main" id="{F934B3E3-F24B-C888-8CCB-08F5E6E5AE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7245" y="2228205"/>
            <a:ext cx="737381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Age group 1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30" name="Rectangle 208">
            <a:extLst>
              <a:ext uri="{FF2B5EF4-FFF2-40B4-BE49-F238E27FC236}">
                <a16:creationId xmlns:a16="http://schemas.microsoft.com/office/drawing/2014/main" id="{82C31CB2-2B08-3D66-676D-D5BD419D96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7245" y="2639229"/>
            <a:ext cx="737381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Age group 2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31" name="Rectangle 209">
            <a:extLst>
              <a:ext uri="{FF2B5EF4-FFF2-40B4-BE49-F238E27FC236}">
                <a16:creationId xmlns:a16="http://schemas.microsoft.com/office/drawing/2014/main" id="{7C2ED403-6019-E073-4F5D-9BCDB41356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7245" y="3050253"/>
            <a:ext cx="302968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Race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32" name="Rectangle 210">
            <a:extLst>
              <a:ext uri="{FF2B5EF4-FFF2-40B4-BE49-F238E27FC236}">
                <a16:creationId xmlns:a16="http://schemas.microsoft.com/office/drawing/2014/main" id="{A3E84191-30A5-1837-7777-05FBE5EE9A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8676" y="1173600"/>
            <a:ext cx="1772922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Tafasitamab + Len + R</a:t>
            </a:r>
            <a:b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</a:b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# Events/# Patients Censored</a:t>
            </a:r>
          </a:p>
        </p:txBody>
      </p:sp>
      <p:sp>
        <p:nvSpPr>
          <p:cNvPr id="135" name="Rectangle 213">
            <a:extLst>
              <a:ext uri="{FF2B5EF4-FFF2-40B4-BE49-F238E27FC236}">
                <a16:creationId xmlns:a16="http://schemas.microsoft.com/office/drawing/2014/main" id="{C2D6FE82-1EFF-247C-BA5F-02A8874479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7173" y="1293927"/>
            <a:ext cx="65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41" name="Rectangle 219">
            <a:extLst>
              <a:ext uri="{FF2B5EF4-FFF2-40B4-BE49-F238E27FC236}">
                <a16:creationId xmlns:a16="http://schemas.microsoft.com/office/drawing/2014/main" id="{B038D926-4996-BA5C-F145-26FD3C539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4446" y="1349032"/>
            <a:ext cx="1752659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Ratio With Confidence Limits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42" name="Rectangle 220">
            <a:extLst>
              <a:ext uri="{FF2B5EF4-FFF2-40B4-BE49-F238E27FC236}">
                <a16:creationId xmlns:a16="http://schemas.microsoft.com/office/drawing/2014/main" id="{CC65E24A-9C11-6D5E-D1E3-61ACCCBD9E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8408" y="6239889"/>
            <a:ext cx="772648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Hazard Ratio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43" name="Rectangle 221">
            <a:extLst>
              <a:ext uri="{FF2B5EF4-FFF2-40B4-BE49-F238E27FC236}">
                <a16:creationId xmlns:a16="http://schemas.microsoft.com/office/drawing/2014/main" id="{305DE13C-ADEA-50E4-9263-BC68A234CE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24103" y="1349032"/>
            <a:ext cx="716543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HR (95% CI)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44" name="Rectangle 222">
            <a:extLst>
              <a:ext uri="{FF2B5EF4-FFF2-40B4-BE49-F238E27FC236}">
                <a16:creationId xmlns:a16="http://schemas.microsoft.com/office/drawing/2014/main" id="{49183C75-5ACA-B619-7D8B-BCD8FDC65A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82342" y="1406640"/>
            <a:ext cx="65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45" name="Rectangle 223">
            <a:extLst>
              <a:ext uri="{FF2B5EF4-FFF2-40B4-BE49-F238E27FC236}">
                <a16:creationId xmlns:a16="http://schemas.microsoft.com/office/drawing/2014/main" id="{EE2B6290-FB0E-33E5-A559-6D2D97214E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7245" y="1680173"/>
            <a:ext cx="617157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All patients</a:t>
            </a:r>
          </a:p>
        </p:txBody>
      </p:sp>
      <p:sp>
        <p:nvSpPr>
          <p:cNvPr id="146" name="Rectangle 224">
            <a:extLst>
              <a:ext uri="{FF2B5EF4-FFF2-40B4-BE49-F238E27FC236}">
                <a16:creationId xmlns:a16="http://schemas.microsoft.com/office/drawing/2014/main" id="{8E6C0063-5531-2A1B-4747-ED085A3354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1173" y="1680173"/>
            <a:ext cx="387927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75/198</a:t>
            </a:r>
          </a:p>
        </p:txBody>
      </p:sp>
      <p:sp>
        <p:nvSpPr>
          <p:cNvPr id="147" name="Rectangle 225">
            <a:extLst>
              <a:ext uri="{FF2B5EF4-FFF2-40B4-BE49-F238E27FC236}">
                <a16:creationId xmlns:a16="http://schemas.microsoft.com/office/drawing/2014/main" id="{BE52FDF4-771A-3611-4260-2742265366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0775" y="1680173"/>
            <a:ext cx="458459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131/144</a:t>
            </a:r>
          </a:p>
        </p:txBody>
      </p:sp>
      <p:sp>
        <p:nvSpPr>
          <p:cNvPr id="148" name="Rectangle 226">
            <a:extLst>
              <a:ext uri="{FF2B5EF4-FFF2-40B4-BE49-F238E27FC236}">
                <a16:creationId xmlns:a16="http://schemas.microsoft.com/office/drawing/2014/main" id="{E081B9DD-F179-4C04-228B-68A6E8FDDC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7503" y="1680173"/>
            <a:ext cx="92974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0.43 (0.32, 0.58)</a:t>
            </a:r>
          </a:p>
        </p:txBody>
      </p:sp>
      <p:sp>
        <p:nvSpPr>
          <p:cNvPr id="151" name="Rectangle 229">
            <a:extLst>
              <a:ext uri="{FF2B5EF4-FFF2-40B4-BE49-F238E27FC236}">
                <a16:creationId xmlns:a16="http://schemas.microsoft.com/office/drawing/2014/main" id="{63A7495E-7AE4-BDB3-3D59-E9AAA59C8D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4245" y="1954189"/>
            <a:ext cx="274114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Male</a:t>
            </a:r>
          </a:p>
        </p:txBody>
      </p:sp>
      <p:sp>
        <p:nvSpPr>
          <p:cNvPr id="152" name="Rectangle 230">
            <a:extLst>
              <a:ext uri="{FF2B5EF4-FFF2-40B4-BE49-F238E27FC236}">
                <a16:creationId xmlns:a16="http://schemas.microsoft.com/office/drawing/2014/main" id="{5D787F3A-1CB3-FCD1-97A5-0E624E30F3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5790" y="1954189"/>
            <a:ext cx="378693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40/110</a:t>
            </a:r>
          </a:p>
        </p:txBody>
      </p:sp>
      <p:sp>
        <p:nvSpPr>
          <p:cNvPr id="155" name="Rectangle 233">
            <a:extLst>
              <a:ext uri="{FF2B5EF4-FFF2-40B4-BE49-F238E27FC236}">
                <a16:creationId xmlns:a16="http://schemas.microsoft.com/office/drawing/2014/main" id="{4CE1E2FF-3F56-2568-8870-359613522F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1306" y="1954189"/>
            <a:ext cx="317395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78/71</a:t>
            </a:r>
          </a:p>
        </p:txBody>
      </p:sp>
      <p:sp>
        <p:nvSpPr>
          <p:cNvPr id="156" name="Rectangle 234">
            <a:extLst>
              <a:ext uri="{FF2B5EF4-FFF2-40B4-BE49-F238E27FC236}">
                <a16:creationId xmlns:a16="http://schemas.microsoft.com/office/drawing/2014/main" id="{7CD0326E-8ED7-1B74-ED95-701B46D5B8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7503" y="1954189"/>
            <a:ext cx="92974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0.38 (0.26, 0.56)</a:t>
            </a:r>
          </a:p>
        </p:txBody>
      </p:sp>
      <p:sp>
        <p:nvSpPr>
          <p:cNvPr id="159" name="Rectangle 237">
            <a:extLst>
              <a:ext uri="{FF2B5EF4-FFF2-40B4-BE49-F238E27FC236}">
                <a16:creationId xmlns:a16="http://schemas.microsoft.com/office/drawing/2014/main" id="{8C3D7D44-13C5-CED2-CEAC-879C77D90A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4245" y="2091197"/>
            <a:ext cx="421590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Female</a:t>
            </a:r>
          </a:p>
        </p:txBody>
      </p:sp>
      <p:sp>
        <p:nvSpPr>
          <p:cNvPr id="160" name="Rectangle 238">
            <a:extLst>
              <a:ext uri="{FF2B5EF4-FFF2-40B4-BE49-F238E27FC236}">
                <a16:creationId xmlns:a16="http://schemas.microsoft.com/office/drawing/2014/main" id="{A54DBB17-4C55-B47A-DB08-DA9BB94777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6438" y="2091197"/>
            <a:ext cx="317395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35/88</a:t>
            </a:r>
          </a:p>
        </p:txBody>
      </p:sp>
      <p:sp>
        <p:nvSpPr>
          <p:cNvPr id="161" name="Rectangle 239">
            <a:extLst>
              <a:ext uri="{FF2B5EF4-FFF2-40B4-BE49-F238E27FC236}">
                <a16:creationId xmlns:a16="http://schemas.microsoft.com/office/drawing/2014/main" id="{E46E2D9C-06D3-023C-0372-B1A10E2ED9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1306" y="2091197"/>
            <a:ext cx="317395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53/73</a:t>
            </a:r>
          </a:p>
        </p:txBody>
      </p:sp>
      <p:sp>
        <p:nvSpPr>
          <p:cNvPr id="162" name="Rectangle 240">
            <a:extLst>
              <a:ext uri="{FF2B5EF4-FFF2-40B4-BE49-F238E27FC236}">
                <a16:creationId xmlns:a16="http://schemas.microsoft.com/office/drawing/2014/main" id="{506328CE-21DD-76AF-027E-CFBAAFF7F2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7503" y="2091197"/>
            <a:ext cx="92974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0.51 (0.33, 0.80)</a:t>
            </a:r>
          </a:p>
        </p:txBody>
      </p:sp>
      <p:sp>
        <p:nvSpPr>
          <p:cNvPr id="165" name="Rectangle 243">
            <a:extLst>
              <a:ext uri="{FF2B5EF4-FFF2-40B4-BE49-F238E27FC236}">
                <a16:creationId xmlns:a16="http://schemas.microsoft.com/office/drawing/2014/main" id="{B8EEA11C-89EC-2659-930D-B747BDB70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4245" y="2365213"/>
            <a:ext cx="557845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&lt;65 years</a:t>
            </a:r>
          </a:p>
        </p:txBody>
      </p:sp>
      <p:sp>
        <p:nvSpPr>
          <p:cNvPr id="166" name="Rectangle 244">
            <a:extLst>
              <a:ext uri="{FF2B5EF4-FFF2-40B4-BE49-F238E27FC236}">
                <a16:creationId xmlns:a16="http://schemas.microsoft.com/office/drawing/2014/main" id="{F348106E-25B9-F500-81A7-95C1BF8C7B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1173" y="2365213"/>
            <a:ext cx="387927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29/108</a:t>
            </a:r>
          </a:p>
        </p:txBody>
      </p:sp>
      <p:sp>
        <p:nvSpPr>
          <p:cNvPr id="167" name="Rectangle 245">
            <a:extLst>
              <a:ext uri="{FF2B5EF4-FFF2-40B4-BE49-F238E27FC236}">
                <a16:creationId xmlns:a16="http://schemas.microsoft.com/office/drawing/2014/main" id="{4BE6820B-89F4-588F-9B47-88A12BC415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1306" y="2365213"/>
            <a:ext cx="317395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69/70</a:t>
            </a:r>
          </a:p>
        </p:txBody>
      </p:sp>
      <p:sp>
        <p:nvSpPr>
          <p:cNvPr id="168" name="Rectangle 246">
            <a:extLst>
              <a:ext uri="{FF2B5EF4-FFF2-40B4-BE49-F238E27FC236}">
                <a16:creationId xmlns:a16="http://schemas.microsoft.com/office/drawing/2014/main" id="{84140227-46A4-6950-53CC-CD11DD4D6F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7503" y="2365213"/>
            <a:ext cx="92974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0.35 (0.23, 0.55)</a:t>
            </a:r>
          </a:p>
        </p:txBody>
      </p:sp>
      <p:sp>
        <p:nvSpPr>
          <p:cNvPr id="171" name="Rectangle 249">
            <a:extLst>
              <a:ext uri="{FF2B5EF4-FFF2-40B4-BE49-F238E27FC236}">
                <a16:creationId xmlns:a16="http://schemas.microsoft.com/office/drawing/2014/main" id="{6615E25A-6A8F-6A48-9386-9C053E060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4245" y="2502221"/>
            <a:ext cx="569067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≥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65 years</a:t>
            </a:r>
          </a:p>
        </p:txBody>
      </p:sp>
      <p:sp>
        <p:nvSpPr>
          <p:cNvPr id="172" name="Rectangle 250">
            <a:extLst>
              <a:ext uri="{FF2B5EF4-FFF2-40B4-BE49-F238E27FC236}">
                <a16:creationId xmlns:a16="http://schemas.microsoft.com/office/drawing/2014/main" id="{69179935-7739-7D33-075E-00D7C730C5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6438" y="2502221"/>
            <a:ext cx="317395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46/90</a:t>
            </a:r>
          </a:p>
        </p:txBody>
      </p:sp>
      <p:sp>
        <p:nvSpPr>
          <p:cNvPr id="173" name="Rectangle 251">
            <a:extLst>
              <a:ext uri="{FF2B5EF4-FFF2-40B4-BE49-F238E27FC236}">
                <a16:creationId xmlns:a16="http://schemas.microsoft.com/office/drawing/2014/main" id="{59875475-E23F-9CB2-F529-FC15CF3B83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1306" y="2502221"/>
            <a:ext cx="317395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62/74</a:t>
            </a:r>
          </a:p>
        </p:txBody>
      </p:sp>
      <p:sp>
        <p:nvSpPr>
          <p:cNvPr id="174" name="Rectangle 252">
            <a:extLst>
              <a:ext uri="{FF2B5EF4-FFF2-40B4-BE49-F238E27FC236}">
                <a16:creationId xmlns:a16="http://schemas.microsoft.com/office/drawing/2014/main" id="{8E2FA189-524B-46AD-E08E-0E24DDD741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7503" y="2502221"/>
            <a:ext cx="92974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0.53 (0.35, 0.80)</a:t>
            </a:r>
          </a:p>
        </p:txBody>
      </p:sp>
      <p:sp>
        <p:nvSpPr>
          <p:cNvPr id="177" name="Rectangle 255">
            <a:extLst>
              <a:ext uri="{FF2B5EF4-FFF2-40B4-BE49-F238E27FC236}">
                <a16:creationId xmlns:a16="http://schemas.microsoft.com/office/drawing/2014/main" id="{03B2130B-3B53-5F92-CD01-F73F39E211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4245" y="2776237"/>
            <a:ext cx="557845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&lt;75 years</a:t>
            </a:r>
          </a:p>
        </p:txBody>
      </p:sp>
      <p:sp>
        <p:nvSpPr>
          <p:cNvPr id="178" name="Rectangle 256">
            <a:extLst>
              <a:ext uri="{FF2B5EF4-FFF2-40B4-BE49-F238E27FC236}">
                <a16:creationId xmlns:a16="http://schemas.microsoft.com/office/drawing/2014/main" id="{C4A532F4-3E9E-6377-5B80-AEA7609C9B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1173" y="2776237"/>
            <a:ext cx="387927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55/164</a:t>
            </a:r>
          </a:p>
        </p:txBody>
      </p:sp>
      <p:sp>
        <p:nvSpPr>
          <p:cNvPr id="179" name="Rectangle 257">
            <a:extLst>
              <a:ext uri="{FF2B5EF4-FFF2-40B4-BE49-F238E27FC236}">
                <a16:creationId xmlns:a16="http://schemas.microsoft.com/office/drawing/2014/main" id="{6FEA38ED-18F9-BF41-6E24-CA2C666E02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5390" y="2776237"/>
            <a:ext cx="449226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102/119</a:t>
            </a:r>
          </a:p>
        </p:txBody>
      </p:sp>
      <p:sp>
        <p:nvSpPr>
          <p:cNvPr id="182" name="Rectangle 260">
            <a:extLst>
              <a:ext uri="{FF2B5EF4-FFF2-40B4-BE49-F238E27FC236}">
                <a16:creationId xmlns:a16="http://schemas.microsoft.com/office/drawing/2014/main" id="{3608A72D-2A15-E19E-5441-F979421FB0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7503" y="2776237"/>
            <a:ext cx="92974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0.44 (0.31, 0.61)</a:t>
            </a:r>
          </a:p>
        </p:txBody>
      </p:sp>
      <p:sp>
        <p:nvSpPr>
          <p:cNvPr id="185" name="Rectangle 263">
            <a:extLst>
              <a:ext uri="{FF2B5EF4-FFF2-40B4-BE49-F238E27FC236}">
                <a16:creationId xmlns:a16="http://schemas.microsoft.com/office/drawing/2014/main" id="{7B057D72-C090-480E-3574-1FB330986B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4245" y="2913245"/>
            <a:ext cx="569067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≥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75 years</a:t>
            </a:r>
          </a:p>
        </p:txBody>
      </p:sp>
      <p:sp>
        <p:nvSpPr>
          <p:cNvPr id="186" name="Rectangle 264">
            <a:extLst>
              <a:ext uri="{FF2B5EF4-FFF2-40B4-BE49-F238E27FC236}">
                <a16:creationId xmlns:a16="http://schemas.microsoft.com/office/drawing/2014/main" id="{D5E8D82B-F067-C095-E6BB-7BDF170213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6438" y="2913245"/>
            <a:ext cx="317395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20/34</a:t>
            </a:r>
          </a:p>
        </p:txBody>
      </p:sp>
      <p:sp>
        <p:nvSpPr>
          <p:cNvPr id="187" name="Rectangle 265">
            <a:extLst>
              <a:ext uri="{FF2B5EF4-FFF2-40B4-BE49-F238E27FC236}">
                <a16:creationId xmlns:a16="http://schemas.microsoft.com/office/drawing/2014/main" id="{679F5E40-F386-B053-82CC-5136B3203C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1306" y="2913245"/>
            <a:ext cx="317395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29/25</a:t>
            </a:r>
          </a:p>
        </p:txBody>
      </p:sp>
      <p:sp>
        <p:nvSpPr>
          <p:cNvPr id="188" name="Rectangle 266">
            <a:extLst>
              <a:ext uri="{FF2B5EF4-FFF2-40B4-BE49-F238E27FC236}">
                <a16:creationId xmlns:a16="http://schemas.microsoft.com/office/drawing/2014/main" id="{18E0375C-3B30-2A6C-6A3D-2A64C43CBF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7503" y="2913245"/>
            <a:ext cx="92974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0.58 (0.30, 1.12)</a:t>
            </a:r>
          </a:p>
        </p:txBody>
      </p:sp>
      <p:sp>
        <p:nvSpPr>
          <p:cNvPr id="191" name="Rectangle 269">
            <a:extLst>
              <a:ext uri="{FF2B5EF4-FFF2-40B4-BE49-F238E27FC236}">
                <a16:creationId xmlns:a16="http://schemas.microsoft.com/office/drawing/2014/main" id="{C8CD9261-7A00-D68D-E982-8B2C724192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4245" y="3187261"/>
            <a:ext cx="322204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White</a:t>
            </a:r>
          </a:p>
        </p:txBody>
      </p:sp>
      <p:sp>
        <p:nvSpPr>
          <p:cNvPr id="192" name="Rectangle 270">
            <a:extLst>
              <a:ext uri="{FF2B5EF4-FFF2-40B4-BE49-F238E27FC236}">
                <a16:creationId xmlns:a16="http://schemas.microsoft.com/office/drawing/2014/main" id="{3CEAB117-825D-486A-185D-B67DEC1D98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1173" y="3187261"/>
            <a:ext cx="387927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61/158</a:t>
            </a:r>
          </a:p>
        </p:txBody>
      </p:sp>
      <p:sp>
        <p:nvSpPr>
          <p:cNvPr id="193" name="Rectangle 271">
            <a:extLst>
              <a:ext uri="{FF2B5EF4-FFF2-40B4-BE49-F238E27FC236}">
                <a16:creationId xmlns:a16="http://schemas.microsoft.com/office/drawing/2014/main" id="{C408D047-ED8B-5489-8702-E17BFEBAE2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5390" y="3187261"/>
            <a:ext cx="449226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106/113</a:t>
            </a:r>
          </a:p>
        </p:txBody>
      </p:sp>
      <p:sp>
        <p:nvSpPr>
          <p:cNvPr id="196" name="Rectangle 274">
            <a:extLst>
              <a:ext uri="{FF2B5EF4-FFF2-40B4-BE49-F238E27FC236}">
                <a16:creationId xmlns:a16="http://schemas.microsoft.com/office/drawing/2014/main" id="{7C3D7270-749A-0A57-666D-01CB19A7ED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7503" y="3187261"/>
            <a:ext cx="92974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0.40 (0.29, 0.55)</a:t>
            </a:r>
          </a:p>
        </p:txBody>
      </p:sp>
      <p:sp>
        <p:nvSpPr>
          <p:cNvPr id="199" name="Rectangle 277">
            <a:extLst>
              <a:ext uri="{FF2B5EF4-FFF2-40B4-BE49-F238E27FC236}">
                <a16:creationId xmlns:a16="http://schemas.microsoft.com/office/drawing/2014/main" id="{AAC7445B-A5E0-7035-7DAA-0ACAABF36C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4245" y="3324269"/>
            <a:ext cx="31579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Asian</a:t>
            </a:r>
          </a:p>
        </p:txBody>
      </p:sp>
      <p:sp>
        <p:nvSpPr>
          <p:cNvPr id="201" name="Rectangle 279">
            <a:extLst>
              <a:ext uri="{FF2B5EF4-FFF2-40B4-BE49-F238E27FC236}">
                <a16:creationId xmlns:a16="http://schemas.microsoft.com/office/drawing/2014/main" id="{3FABD550-0087-BAD6-7A40-41BFDBB2E1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1055" y="3324269"/>
            <a:ext cx="308161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11/29</a:t>
            </a:r>
          </a:p>
        </p:txBody>
      </p:sp>
      <p:sp>
        <p:nvSpPr>
          <p:cNvPr id="202" name="Rectangle 280">
            <a:extLst>
              <a:ext uri="{FF2B5EF4-FFF2-40B4-BE49-F238E27FC236}">
                <a16:creationId xmlns:a16="http://schemas.microsoft.com/office/drawing/2014/main" id="{F060292D-AA2D-D465-98F7-E1447A7566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1306" y="3324269"/>
            <a:ext cx="317395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21/21</a:t>
            </a:r>
          </a:p>
        </p:txBody>
      </p:sp>
      <p:sp>
        <p:nvSpPr>
          <p:cNvPr id="203" name="Rectangle 281">
            <a:extLst>
              <a:ext uri="{FF2B5EF4-FFF2-40B4-BE49-F238E27FC236}">
                <a16:creationId xmlns:a16="http://schemas.microsoft.com/office/drawing/2014/main" id="{C7793FB5-BBF3-6C3A-0B24-F88D0A7E1F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7503" y="3324269"/>
            <a:ext cx="92974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0.34 (0.14, 0.81)</a:t>
            </a:r>
          </a:p>
        </p:txBody>
      </p:sp>
      <p:sp>
        <p:nvSpPr>
          <p:cNvPr id="206" name="Rectangle 284">
            <a:extLst>
              <a:ext uri="{FF2B5EF4-FFF2-40B4-BE49-F238E27FC236}">
                <a16:creationId xmlns:a16="http://schemas.microsoft.com/office/drawing/2014/main" id="{7FE883C2-BBEE-F25D-0415-57E6DDE1C1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4245" y="3461277"/>
            <a:ext cx="1024319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Other and missing</a:t>
            </a:r>
          </a:p>
        </p:txBody>
      </p:sp>
      <p:sp>
        <p:nvSpPr>
          <p:cNvPr id="207" name="Rectangle 285">
            <a:extLst>
              <a:ext uri="{FF2B5EF4-FFF2-40B4-BE49-F238E27FC236}">
                <a16:creationId xmlns:a16="http://schemas.microsoft.com/office/drawing/2014/main" id="{F608315E-5D8B-FF4A-413D-1D3CBF4099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6321" y="3461277"/>
            <a:ext cx="237629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3/11</a:t>
            </a:r>
          </a:p>
        </p:txBody>
      </p:sp>
      <p:sp>
        <p:nvSpPr>
          <p:cNvPr id="210" name="Rectangle 288">
            <a:extLst>
              <a:ext uri="{FF2B5EF4-FFF2-40B4-BE49-F238E27FC236}">
                <a16:creationId xmlns:a16="http://schemas.microsoft.com/office/drawing/2014/main" id="{5EB7F6BE-8FDD-7722-A15E-5015D50812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6573" y="3461277"/>
            <a:ext cx="24686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4/10</a:t>
            </a:r>
          </a:p>
        </p:txBody>
      </p:sp>
      <p:sp>
        <p:nvSpPr>
          <p:cNvPr id="211" name="Rectangle 289">
            <a:extLst>
              <a:ext uri="{FF2B5EF4-FFF2-40B4-BE49-F238E27FC236}">
                <a16:creationId xmlns:a16="http://schemas.microsoft.com/office/drawing/2014/main" id="{AC03232D-5738-0758-EB4E-F92CD0BFA9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7503" y="3461277"/>
            <a:ext cx="92974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0.60 (0.08, 4.41)</a:t>
            </a:r>
          </a:p>
        </p:txBody>
      </p:sp>
      <p:sp>
        <p:nvSpPr>
          <p:cNvPr id="214" name="Rectangle 292">
            <a:extLst>
              <a:ext uri="{FF2B5EF4-FFF2-40B4-BE49-F238E27FC236}">
                <a16:creationId xmlns:a16="http://schemas.microsoft.com/office/drawing/2014/main" id="{5F9A88A0-A61E-A800-63BB-1F57285F6B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7245" y="3598285"/>
            <a:ext cx="533800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Ethnicity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15" name="Rectangle 293">
            <a:extLst>
              <a:ext uri="{FF2B5EF4-FFF2-40B4-BE49-F238E27FC236}">
                <a16:creationId xmlns:a16="http://schemas.microsoft.com/office/drawing/2014/main" id="{6DDA926D-FBF4-D36B-76A9-6BD5512860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4245" y="3735293"/>
            <a:ext cx="1242328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Not Hispanic or Latino</a:t>
            </a:r>
          </a:p>
        </p:txBody>
      </p:sp>
      <p:sp>
        <p:nvSpPr>
          <p:cNvPr id="216" name="Rectangle 294">
            <a:extLst>
              <a:ext uri="{FF2B5EF4-FFF2-40B4-BE49-F238E27FC236}">
                <a16:creationId xmlns:a16="http://schemas.microsoft.com/office/drawing/2014/main" id="{2CF53EAB-DF9E-437E-C2A3-A88573804F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1173" y="3735293"/>
            <a:ext cx="387927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62/166</a:t>
            </a:r>
          </a:p>
        </p:txBody>
      </p:sp>
      <p:sp>
        <p:nvSpPr>
          <p:cNvPr id="218" name="Rectangle 296">
            <a:extLst>
              <a:ext uri="{FF2B5EF4-FFF2-40B4-BE49-F238E27FC236}">
                <a16:creationId xmlns:a16="http://schemas.microsoft.com/office/drawing/2014/main" id="{F9F2AD44-D346-9E39-20F3-B4A4FDCCD4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0007" y="3735293"/>
            <a:ext cx="43999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112/114</a:t>
            </a:r>
          </a:p>
        </p:txBody>
      </p:sp>
      <p:sp>
        <p:nvSpPr>
          <p:cNvPr id="221" name="Rectangle 299">
            <a:extLst>
              <a:ext uri="{FF2B5EF4-FFF2-40B4-BE49-F238E27FC236}">
                <a16:creationId xmlns:a16="http://schemas.microsoft.com/office/drawing/2014/main" id="{DCEF13AF-5233-1CA5-893A-F369E7292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7503" y="3735293"/>
            <a:ext cx="92974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0.39 (0.28, 0.53)</a:t>
            </a:r>
          </a:p>
        </p:txBody>
      </p:sp>
      <p:sp>
        <p:nvSpPr>
          <p:cNvPr id="224" name="Rectangle 302">
            <a:extLst>
              <a:ext uri="{FF2B5EF4-FFF2-40B4-BE49-F238E27FC236}">
                <a16:creationId xmlns:a16="http://schemas.microsoft.com/office/drawing/2014/main" id="{08629D3E-9CAE-A7BE-1342-576BFF5E1E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4245" y="3872301"/>
            <a:ext cx="100989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Hispanic or Latino</a:t>
            </a:r>
          </a:p>
        </p:txBody>
      </p:sp>
      <p:sp>
        <p:nvSpPr>
          <p:cNvPr id="225" name="Rectangle 303">
            <a:extLst>
              <a:ext uri="{FF2B5EF4-FFF2-40B4-BE49-F238E27FC236}">
                <a16:creationId xmlns:a16="http://schemas.microsoft.com/office/drawing/2014/main" id="{17910A77-DF34-00EC-05FD-D5B3115DB3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1705" y="3872301"/>
            <a:ext cx="24686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8/23</a:t>
            </a:r>
          </a:p>
        </p:txBody>
      </p:sp>
      <p:sp>
        <p:nvSpPr>
          <p:cNvPr id="226" name="Rectangle 304">
            <a:extLst>
              <a:ext uri="{FF2B5EF4-FFF2-40B4-BE49-F238E27FC236}">
                <a16:creationId xmlns:a16="http://schemas.microsoft.com/office/drawing/2014/main" id="{D5505BE4-BAF4-4BFA-ADF3-8458E71504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1306" y="3872301"/>
            <a:ext cx="317395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10/14</a:t>
            </a:r>
          </a:p>
        </p:txBody>
      </p:sp>
      <p:sp>
        <p:nvSpPr>
          <p:cNvPr id="227" name="Rectangle 305">
            <a:extLst>
              <a:ext uri="{FF2B5EF4-FFF2-40B4-BE49-F238E27FC236}">
                <a16:creationId xmlns:a16="http://schemas.microsoft.com/office/drawing/2014/main" id="{631B6871-F372-9D95-8469-6B29DA4D36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7503" y="3872301"/>
            <a:ext cx="92974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0.71 (0.24, 2.10)</a:t>
            </a:r>
          </a:p>
        </p:txBody>
      </p:sp>
      <p:sp>
        <p:nvSpPr>
          <p:cNvPr id="244" name="Rectangle 322">
            <a:extLst>
              <a:ext uri="{FF2B5EF4-FFF2-40B4-BE49-F238E27FC236}">
                <a16:creationId xmlns:a16="http://schemas.microsoft.com/office/drawing/2014/main" id="{A1E7FCB7-A8DA-EF6C-31C5-AC32685C33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7245" y="4694349"/>
            <a:ext cx="415178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POD24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45" name="Rectangle 323">
            <a:extLst>
              <a:ext uri="{FF2B5EF4-FFF2-40B4-BE49-F238E27FC236}">
                <a16:creationId xmlns:a16="http://schemas.microsoft.com/office/drawing/2014/main" id="{59201359-604E-C2B6-A181-01DC150C03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4245" y="4831357"/>
            <a:ext cx="206467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Yes</a:t>
            </a:r>
          </a:p>
        </p:txBody>
      </p:sp>
      <p:sp>
        <p:nvSpPr>
          <p:cNvPr id="247" name="Rectangle 325">
            <a:extLst>
              <a:ext uri="{FF2B5EF4-FFF2-40B4-BE49-F238E27FC236}">
                <a16:creationId xmlns:a16="http://schemas.microsoft.com/office/drawing/2014/main" id="{95601583-86D5-F0C1-DB6C-2D7F576AC0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6438" y="4831357"/>
            <a:ext cx="317395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29/56</a:t>
            </a:r>
          </a:p>
        </p:txBody>
      </p:sp>
      <p:sp>
        <p:nvSpPr>
          <p:cNvPr id="248" name="Rectangle 326">
            <a:extLst>
              <a:ext uri="{FF2B5EF4-FFF2-40B4-BE49-F238E27FC236}">
                <a16:creationId xmlns:a16="http://schemas.microsoft.com/office/drawing/2014/main" id="{67D3A3DA-507D-42A3-8D09-AD5192D3B9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1306" y="4831357"/>
            <a:ext cx="317395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52/36</a:t>
            </a:r>
          </a:p>
        </p:txBody>
      </p:sp>
      <p:sp>
        <p:nvSpPr>
          <p:cNvPr id="249" name="Rectangle 327">
            <a:extLst>
              <a:ext uri="{FF2B5EF4-FFF2-40B4-BE49-F238E27FC236}">
                <a16:creationId xmlns:a16="http://schemas.microsoft.com/office/drawing/2014/main" id="{FA3392BA-2F49-32B2-5454-97405E150D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7503" y="4831357"/>
            <a:ext cx="92974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0.43 (0.27, 0.69)</a:t>
            </a:r>
          </a:p>
        </p:txBody>
      </p:sp>
      <p:sp>
        <p:nvSpPr>
          <p:cNvPr id="252" name="Rectangle 330">
            <a:extLst>
              <a:ext uri="{FF2B5EF4-FFF2-40B4-BE49-F238E27FC236}">
                <a16:creationId xmlns:a16="http://schemas.microsoft.com/office/drawing/2014/main" id="{539220A4-57A7-F7FE-9645-FED51AF102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4245" y="4968365"/>
            <a:ext cx="161904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No</a:t>
            </a:r>
          </a:p>
        </p:txBody>
      </p:sp>
      <p:sp>
        <p:nvSpPr>
          <p:cNvPr id="253" name="Rectangle 331">
            <a:extLst>
              <a:ext uri="{FF2B5EF4-FFF2-40B4-BE49-F238E27FC236}">
                <a16:creationId xmlns:a16="http://schemas.microsoft.com/office/drawing/2014/main" id="{0B940A02-0750-298B-D8D9-DB2287C1AD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1173" y="4968365"/>
            <a:ext cx="387927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46/142</a:t>
            </a:r>
          </a:p>
        </p:txBody>
      </p:sp>
      <p:sp>
        <p:nvSpPr>
          <p:cNvPr id="254" name="Rectangle 332">
            <a:extLst>
              <a:ext uri="{FF2B5EF4-FFF2-40B4-BE49-F238E27FC236}">
                <a16:creationId xmlns:a16="http://schemas.microsoft.com/office/drawing/2014/main" id="{785BB422-4F0C-65C2-E71E-E2914F5CFD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6041" y="4968365"/>
            <a:ext cx="387927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79/108</a:t>
            </a:r>
          </a:p>
        </p:txBody>
      </p:sp>
      <p:sp>
        <p:nvSpPr>
          <p:cNvPr id="255" name="Rectangle 333">
            <a:extLst>
              <a:ext uri="{FF2B5EF4-FFF2-40B4-BE49-F238E27FC236}">
                <a16:creationId xmlns:a16="http://schemas.microsoft.com/office/drawing/2014/main" id="{D8A9CD29-9A81-3EB6-10EB-2AC27C636A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7503" y="4968365"/>
            <a:ext cx="92974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0.45 (0.31, 0.65)</a:t>
            </a:r>
          </a:p>
        </p:txBody>
      </p:sp>
      <p:sp>
        <p:nvSpPr>
          <p:cNvPr id="258" name="Rectangle 336">
            <a:extLst>
              <a:ext uri="{FF2B5EF4-FFF2-40B4-BE49-F238E27FC236}">
                <a16:creationId xmlns:a16="http://schemas.microsoft.com/office/drawing/2014/main" id="{FB276FBF-E530-6686-12B1-710AB74D74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7245" y="5105373"/>
            <a:ext cx="1736053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Refractory to prior anti-CD20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59" name="Rectangle 337">
            <a:extLst>
              <a:ext uri="{FF2B5EF4-FFF2-40B4-BE49-F238E27FC236}">
                <a16:creationId xmlns:a16="http://schemas.microsoft.com/office/drawing/2014/main" id="{17F0BC3E-3348-58DE-9C42-9D9660FEE3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4245" y="5242381"/>
            <a:ext cx="206467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Yes</a:t>
            </a:r>
          </a:p>
        </p:txBody>
      </p:sp>
      <p:sp>
        <p:nvSpPr>
          <p:cNvPr id="261" name="Rectangle 339">
            <a:extLst>
              <a:ext uri="{FF2B5EF4-FFF2-40B4-BE49-F238E27FC236}">
                <a16:creationId xmlns:a16="http://schemas.microsoft.com/office/drawing/2014/main" id="{AA5A11BF-4035-B974-6EE5-3E1A9ED455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6438" y="5242381"/>
            <a:ext cx="317395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45/73</a:t>
            </a:r>
          </a:p>
        </p:txBody>
      </p:sp>
      <p:sp>
        <p:nvSpPr>
          <p:cNvPr id="262" name="Rectangle 340">
            <a:extLst>
              <a:ext uri="{FF2B5EF4-FFF2-40B4-BE49-F238E27FC236}">
                <a16:creationId xmlns:a16="http://schemas.microsoft.com/office/drawing/2014/main" id="{B321700F-3DB0-7D0C-9082-8B5E5FB8C0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1306" y="5242381"/>
            <a:ext cx="317395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68/47</a:t>
            </a:r>
          </a:p>
        </p:txBody>
      </p:sp>
      <p:sp>
        <p:nvSpPr>
          <p:cNvPr id="263" name="Rectangle 341">
            <a:extLst>
              <a:ext uri="{FF2B5EF4-FFF2-40B4-BE49-F238E27FC236}">
                <a16:creationId xmlns:a16="http://schemas.microsoft.com/office/drawing/2014/main" id="{CBFF581D-9BAB-E969-4F3D-35C4F007A0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7503" y="5242381"/>
            <a:ext cx="92974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0.44 (0.30, 0.65)</a:t>
            </a:r>
          </a:p>
        </p:txBody>
      </p:sp>
      <p:sp>
        <p:nvSpPr>
          <p:cNvPr id="266" name="Rectangle 344">
            <a:extLst>
              <a:ext uri="{FF2B5EF4-FFF2-40B4-BE49-F238E27FC236}">
                <a16:creationId xmlns:a16="http://schemas.microsoft.com/office/drawing/2014/main" id="{13AB85A1-779F-ACA2-C95C-D99B9AA6B1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4245" y="5379389"/>
            <a:ext cx="161904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No</a:t>
            </a:r>
          </a:p>
        </p:txBody>
      </p:sp>
      <p:sp>
        <p:nvSpPr>
          <p:cNvPr id="267" name="Rectangle 345">
            <a:extLst>
              <a:ext uri="{FF2B5EF4-FFF2-40B4-BE49-F238E27FC236}">
                <a16:creationId xmlns:a16="http://schemas.microsoft.com/office/drawing/2014/main" id="{75843FBC-B24B-C074-97BA-5B37BA3947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1173" y="5379389"/>
            <a:ext cx="387927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30/125</a:t>
            </a:r>
          </a:p>
        </p:txBody>
      </p:sp>
      <p:sp>
        <p:nvSpPr>
          <p:cNvPr id="268" name="Rectangle 346">
            <a:extLst>
              <a:ext uri="{FF2B5EF4-FFF2-40B4-BE49-F238E27FC236}">
                <a16:creationId xmlns:a16="http://schemas.microsoft.com/office/drawing/2014/main" id="{E159A5AF-55AF-6CDF-FC66-F83CCC74D2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1306" y="5379389"/>
            <a:ext cx="317395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63/97</a:t>
            </a:r>
          </a:p>
        </p:txBody>
      </p:sp>
      <p:sp>
        <p:nvSpPr>
          <p:cNvPr id="269" name="Rectangle 347">
            <a:extLst>
              <a:ext uri="{FF2B5EF4-FFF2-40B4-BE49-F238E27FC236}">
                <a16:creationId xmlns:a16="http://schemas.microsoft.com/office/drawing/2014/main" id="{2011801A-6740-A7B5-3ACD-8B8C578012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7503" y="5379389"/>
            <a:ext cx="92974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0.44 (0.28, 0.68)</a:t>
            </a:r>
          </a:p>
        </p:txBody>
      </p:sp>
      <p:sp>
        <p:nvSpPr>
          <p:cNvPr id="272" name="Rectangle 350">
            <a:extLst>
              <a:ext uri="{FF2B5EF4-FFF2-40B4-BE49-F238E27FC236}">
                <a16:creationId xmlns:a16="http://schemas.microsoft.com/office/drawing/2014/main" id="{E8EAE106-57CD-69D3-1B28-480B8200E5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7245" y="5516397"/>
            <a:ext cx="1279196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Number of prior lines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73" name="Rectangle 351">
            <a:extLst>
              <a:ext uri="{FF2B5EF4-FFF2-40B4-BE49-F238E27FC236}">
                <a16:creationId xmlns:a16="http://schemas.microsoft.com/office/drawing/2014/main" id="{D5733877-B935-8FAE-2367-2F5D0A1730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4245" y="5653405"/>
            <a:ext cx="301365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 line</a:t>
            </a:r>
          </a:p>
        </p:txBody>
      </p:sp>
      <p:sp>
        <p:nvSpPr>
          <p:cNvPr id="274" name="Rectangle 352">
            <a:extLst>
              <a:ext uri="{FF2B5EF4-FFF2-40B4-BE49-F238E27FC236}">
                <a16:creationId xmlns:a16="http://schemas.microsoft.com/office/drawing/2014/main" id="{A931C26D-69C2-BF97-48B3-847DB97169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5790" y="5653405"/>
            <a:ext cx="378693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36/110</a:t>
            </a:r>
          </a:p>
        </p:txBody>
      </p:sp>
      <p:sp>
        <p:nvSpPr>
          <p:cNvPr id="277" name="Rectangle 355">
            <a:extLst>
              <a:ext uri="{FF2B5EF4-FFF2-40B4-BE49-F238E27FC236}">
                <a16:creationId xmlns:a16="http://schemas.microsoft.com/office/drawing/2014/main" id="{5755B2EF-F310-2E98-BB92-A627B70996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1306" y="5653405"/>
            <a:ext cx="317395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61/86</a:t>
            </a:r>
          </a:p>
        </p:txBody>
      </p:sp>
      <p:sp>
        <p:nvSpPr>
          <p:cNvPr id="278" name="Rectangle 356">
            <a:extLst>
              <a:ext uri="{FF2B5EF4-FFF2-40B4-BE49-F238E27FC236}">
                <a16:creationId xmlns:a16="http://schemas.microsoft.com/office/drawing/2014/main" id="{3538685B-764D-F221-82C9-EAF5865A56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7503" y="5653405"/>
            <a:ext cx="92974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0.48 (0.32, 0.74)</a:t>
            </a:r>
          </a:p>
        </p:txBody>
      </p:sp>
      <p:sp>
        <p:nvSpPr>
          <p:cNvPr id="281" name="Rectangle 359">
            <a:extLst>
              <a:ext uri="{FF2B5EF4-FFF2-40B4-BE49-F238E27FC236}">
                <a16:creationId xmlns:a16="http://schemas.microsoft.com/office/drawing/2014/main" id="{BB12BC30-E137-D56D-7B7F-40004ECDC1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4245" y="5790408"/>
            <a:ext cx="448841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≥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 lines</a:t>
            </a:r>
          </a:p>
        </p:txBody>
      </p:sp>
      <p:sp>
        <p:nvSpPr>
          <p:cNvPr id="282" name="Rectangle 360">
            <a:extLst>
              <a:ext uri="{FF2B5EF4-FFF2-40B4-BE49-F238E27FC236}">
                <a16:creationId xmlns:a16="http://schemas.microsoft.com/office/drawing/2014/main" id="{CE97EF08-2206-ADF6-5290-52863BA2B2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6438" y="5790408"/>
            <a:ext cx="317395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39/88</a:t>
            </a:r>
          </a:p>
        </p:txBody>
      </p:sp>
      <p:sp>
        <p:nvSpPr>
          <p:cNvPr id="283" name="Rectangle 361">
            <a:extLst>
              <a:ext uri="{FF2B5EF4-FFF2-40B4-BE49-F238E27FC236}">
                <a16:creationId xmlns:a16="http://schemas.microsoft.com/office/drawing/2014/main" id="{564EBD24-AB64-D620-076D-B4A5EA0431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1306" y="5790408"/>
            <a:ext cx="317395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70/58</a:t>
            </a:r>
          </a:p>
        </p:txBody>
      </p:sp>
      <p:sp>
        <p:nvSpPr>
          <p:cNvPr id="284" name="Rectangle 362">
            <a:extLst>
              <a:ext uri="{FF2B5EF4-FFF2-40B4-BE49-F238E27FC236}">
                <a16:creationId xmlns:a16="http://schemas.microsoft.com/office/drawing/2014/main" id="{259A9CC7-E8A0-C443-950F-AEFF3F2208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7503" y="5790408"/>
            <a:ext cx="92974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0.41 (0.28, 0.61)</a:t>
            </a:r>
          </a:p>
        </p:txBody>
      </p:sp>
      <p:sp>
        <p:nvSpPr>
          <p:cNvPr id="287" name="Rectangle 365">
            <a:extLst>
              <a:ext uri="{FF2B5EF4-FFF2-40B4-BE49-F238E27FC236}">
                <a16:creationId xmlns:a16="http://schemas.microsoft.com/office/drawing/2014/main" id="{37390723-2110-38A9-A6D2-37383B6A7A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4245" y="4009309"/>
            <a:ext cx="1024319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Other and missing</a:t>
            </a:r>
          </a:p>
        </p:txBody>
      </p:sp>
      <p:sp>
        <p:nvSpPr>
          <p:cNvPr id="288" name="Rectangle 366">
            <a:extLst>
              <a:ext uri="{FF2B5EF4-FFF2-40B4-BE49-F238E27FC236}">
                <a16:creationId xmlns:a16="http://schemas.microsoft.com/office/drawing/2014/main" id="{D3271850-9DE0-BD98-96AC-154A43FEBD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6970" y="4009309"/>
            <a:ext cx="176331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5/9</a:t>
            </a:r>
          </a:p>
        </p:txBody>
      </p:sp>
      <p:sp>
        <p:nvSpPr>
          <p:cNvPr id="289" name="Rectangle 367">
            <a:extLst>
              <a:ext uri="{FF2B5EF4-FFF2-40B4-BE49-F238E27FC236}">
                <a16:creationId xmlns:a16="http://schemas.microsoft.com/office/drawing/2014/main" id="{36BAA0B0-B78F-FACD-0FE1-11CA87ECE6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6573" y="4009309"/>
            <a:ext cx="24686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9/16</a:t>
            </a:r>
          </a:p>
        </p:txBody>
      </p:sp>
      <p:sp>
        <p:nvSpPr>
          <p:cNvPr id="290" name="Rectangle 368">
            <a:extLst>
              <a:ext uri="{FF2B5EF4-FFF2-40B4-BE49-F238E27FC236}">
                <a16:creationId xmlns:a16="http://schemas.microsoft.com/office/drawing/2014/main" id="{B65D95D5-031D-43E4-7F73-7F391E008C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7503" y="4009309"/>
            <a:ext cx="92974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1.07 (0.25, 4.56)</a:t>
            </a:r>
          </a:p>
        </p:txBody>
      </p:sp>
      <p:sp>
        <p:nvSpPr>
          <p:cNvPr id="293" name="Rectangle 371">
            <a:extLst>
              <a:ext uri="{FF2B5EF4-FFF2-40B4-BE49-F238E27FC236}">
                <a16:creationId xmlns:a16="http://schemas.microsoft.com/office/drawing/2014/main" id="{D326BDBB-6AAB-CAB0-0254-9E342DC25F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7245" y="4146317"/>
            <a:ext cx="1123706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Geographic region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94" name="Rectangle 372">
            <a:extLst>
              <a:ext uri="{FF2B5EF4-FFF2-40B4-BE49-F238E27FC236}">
                <a16:creationId xmlns:a16="http://schemas.microsoft.com/office/drawing/2014/main" id="{1FB2C771-EFAE-794D-C0C3-75FADC861D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4245" y="4283325"/>
            <a:ext cx="408766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Europe</a:t>
            </a:r>
          </a:p>
        </p:txBody>
      </p:sp>
      <p:sp>
        <p:nvSpPr>
          <p:cNvPr id="295" name="Rectangle 373">
            <a:extLst>
              <a:ext uri="{FF2B5EF4-FFF2-40B4-BE49-F238E27FC236}">
                <a16:creationId xmlns:a16="http://schemas.microsoft.com/office/drawing/2014/main" id="{3DE06A89-3388-5113-8820-B4E63ADE34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1173" y="4283325"/>
            <a:ext cx="387927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52/124</a:t>
            </a:r>
          </a:p>
        </p:txBody>
      </p:sp>
      <p:sp>
        <p:nvSpPr>
          <p:cNvPr id="296" name="Rectangle 374">
            <a:extLst>
              <a:ext uri="{FF2B5EF4-FFF2-40B4-BE49-F238E27FC236}">
                <a16:creationId xmlns:a16="http://schemas.microsoft.com/office/drawing/2014/main" id="{D9B7821D-B2FC-4F72-D0AF-8638DFAABF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6041" y="4283325"/>
            <a:ext cx="387927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88/105</a:t>
            </a:r>
          </a:p>
        </p:txBody>
      </p:sp>
      <p:sp>
        <p:nvSpPr>
          <p:cNvPr id="297" name="Rectangle 375">
            <a:extLst>
              <a:ext uri="{FF2B5EF4-FFF2-40B4-BE49-F238E27FC236}">
                <a16:creationId xmlns:a16="http://schemas.microsoft.com/office/drawing/2014/main" id="{44AE0115-6138-F276-9263-5996C9AC83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7503" y="4283325"/>
            <a:ext cx="92974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0.53 (0.38, 0.76)</a:t>
            </a:r>
          </a:p>
        </p:txBody>
      </p:sp>
      <p:sp>
        <p:nvSpPr>
          <p:cNvPr id="300" name="Rectangle 378">
            <a:extLst>
              <a:ext uri="{FF2B5EF4-FFF2-40B4-BE49-F238E27FC236}">
                <a16:creationId xmlns:a16="http://schemas.microsoft.com/office/drawing/2014/main" id="{783E23AB-860D-BC1F-CA42-781DC16294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4245" y="4420333"/>
            <a:ext cx="800989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North America</a:t>
            </a:r>
          </a:p>
        </p:txBody>
      </p:sp>
      <p:sp>
        <p:nvSpPr>
          <p:cNvPr id="302" name="Rectangle 380">
            <a:extLst>
              <a:ext uri="{FF2B5EF4-FFF2-40B4-BE49-F238E27FC236}">
                <a16:creationId xmlns:a16="http://schemas.microsoft.com/office/drawing/2014/main" id="{E7F74665-6D5B-F366-8149-6571A821DE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1705" y="4420333"/>
            <a:ext cx="24686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8/30</a:t>
            </a:r>
          </a:p>
        </p:txBody>
      </p:sp>
      <p:sp>
        <p:nvSpPr>
          <p:cNvPr id="304" name="Rectangle 382">
            <a:extLst>
              <a:ext uri="{FF2B5EF4-FFF2-40B4-BE49-F238E27FC236}">
                <a16:creationId xmlns:a16="http://schemas.microsoft.com/office/drawing/2014/main" id="{F2D6C648-1DF4-3068-C60B-1F578BEE4A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5923" y="4420333"/>
            <a:ext cx="308161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11/13</a:t>
            </a:r>
          </a:p>
        </p:txBody>
      </p:sp>
      <p:sp>
        <p:nvSpPr>
          <p:cNvPr id="305" name="Rectangle 383">
            <a:extLst>
              <a:ext uri="{FF2B5EF4-FFF2-40B4-BE49-F238E27FC236}">
                <a16:creationId xmlns:a16="http://schemas.microsoft.com/office/drawing/2014/main" id="{0448D4EA-BD62-053C-8AF3-F8521A8F01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7503" y="4420333"/>
            <a:ext cx="92974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0.12 (0.02, 0.55)</a:t>
            </a:r>
          </a:p>
        </p:txBody>
      </p:sp>
      <p:sp>
        <p:nvSpPr>
          <p:cNvPr id="308" name="Rectangle 386">
            <a:extLst>
              <a:ext uri="{FF2B5EF4-FFF2-40B4-BE49-F238E27FC236}">
                <a16:creationId xmlns:a16="http://schemas.microsoft.com/office/drawing/2014/main" id="{FCD183F7-6ADD-0CF4-957C-2DFC188F6E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4245" y="4557341"/>
            <a:ext cx="948978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Rest of the world</a:t>
            </a:r>
          </a:p>
        </p:txBody>
      </p:sp>
      <p:sp>
        <p:nvSpPr>
          <p:cNvPr id="309" name="Rectangle 387">
            <a:extLst>
              <a:ext uri="{FF2B5EF4-FFF2-40B4-BE49-F238E27FC236}">
                <a16:creationId xmlns:a16="http://schemas.microsoft.com/office/drawing/2014/main" id="{0AB8A918-EC51-26DD-5C40-E7C6F84CCB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6438" y="4557341"/>
            <a:ext cx="317395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15/44</a:t>
            </a:r>
          </a:p>
        </p:txBody>
      </p:sp>
      <p:sp>
        <p:nvSpPr>
          <p:cNvPr id="310" name="Rectangle 388">
            <a:extLst>
              <a:ext uri="{FF2B5EF4-FFF2-40B4-BE49-F238E27FC236}">
                <a16:creationId xmlns:a16="http://schemas.microsoft.com/office/drawing/2014/main" id="{28E331EB-5F59-CA94-960B-CE9B4B8145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1306" y="4557341"/>
            <a:ext cx="317395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32/26</a:t>
            </a:r>
          </a:p>
        </p:txBody>
      </p:sp>
      <p:sp>
        <p:nvSpPr>
          <p:cNvPr id="311" name="Rectangle 389">
            <a:extLst>
              <a:ext uri="{FF2B5EF4-FFF2-40B4-BE49-F238E27FC236}">
                <a16:creationId xmlns:a16="http://schemas.microsoft.com/office/drawing/2014/main" id="{B155833B-2DB3-3400-B955-A4E06B1180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7503" y="4557341"/>
            <a:ext cx="92974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0.33 (0.16, 0.68)</a:t>
            </a:r>
          </a:p>
        </p:txBody>
      </p:sp>
      <p:sp>
        <p:nvSpPr>
          <p:cNvPr id="316" name="Freeform 394">
            <a:extLst>
              <a:ext uri="{FF2B5EF4-FFF2-40B4-BE49-F238E27FC236}">
                <a16:creationId xmlns:a16="http://schemas.microsoft.com/office/drawing/2014/main" id="{E614378C-743C-CFEA-9CC8-8B0CF18B1AF8}"/>
              </a:ext>
            </a:extLst>
          </p:cNvPr>
          <p:cNvSpPr>
            <a:spLocks/>
          </p:cNvSpPr>
          <p:nvPr/>
        </p:nvSpPr>
        <p:spPr bwMode="auto">
          <a:xfrm>
            <a:off x="2703493" y="1543165"/>
            <a:ext cx="7027863" cy="0"/>
          </a:xfrm>
          <a:custGeom>
            <a:avLst/>
            <a:gdLst>
              <a:gd name="T0" fmla="*/ 0 w 4427"/>
              <a:gd name="T1" fmla="*/ 1586 w 4427"/>
              <a:gd name="T2" fmla="*/ 4427 w 4427"/>
              <a:gd name="T3" fmla="*/ 0 w 4427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4427">
                <a:moveTo>
                  <a:pt x="0" y="0"/>
                </a:moveTo>
                <a:lnTo>
                  <a:pt x="1586" y="0"/>
                </a:lnTo>
                <a:lnTo>
                  <a:pt x="4427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17" name="Freeform 395">
            <a:extLst>
              <a:ext uri="{FF2B5EF4-FFF2-40B4-BE49-F238E27FC236}">
                <a16:creationId xmlns:a16="http://schemas.microsoft.com/office/drawing/2014/main" id="{6E0ABEFC-859D-C8C1-F5E1-45749EE04B17}"/>
              </a:ext>
            </a:extLst>
          </p:cNvPr>
          <p:cNvSpPr>
            <a:spLocks/>
          </p:cNvSpPr>
          <p:nvPr/>
        </p:nvSpPr>
        <p:spPr bwMode="auto">
          <a:xfrm flipV="1">
            <a:off x="1464481" y="1495018"/>
            <a:ext cx="8582697" cy="45719"/>
          </a:xfrm>
          <a:custGeom>
            <a:avLst/>
            <a:gdLst>
              <a:gd name="T0" fmla="*/ 0 w 4427"/>
              <a:gd name="T1" fmla="*/ 1586 w 4427"/>
              <a:gd name="T2" fmla="*/ 4427 w 4427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4427">
                <a:moveTo>
                  <a:pt x="0" y="0"/>
                </a:moveTo>
                <a:lnTo>
                  <a:pt x="1586" y="0"/>
                </a:lnTo>
                <a:lnTo>
                  <a:pt x="4427" y="0"/>
                </a:ln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20" name="Rectangle 398">
            <a:extLst>
              <a:ext uri="{FF2B5EF4-FFF2-40B4-BE49-F238E27FC236}">
                <a16:creationId xmlns:a16="http://schemas.microsoft.com/office/drawing/2014/main" id="{42636342-12D5-2319-CBD3-1845695445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1191" y="6045990"/>
            <a:ext cx="7053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0</a:t>
            </a:r>
          </a:p>
        </p:txBody>
      </p:sp>
      <p:sp>
        <p:nvSpPr>
          <p:cNvPr id="323" name="Line 401">
            <a:extLst>
              <a:ext uri="{FF2B5EF4-FFF2-40B4-BE49-F238E27FC236}">
                <a16:creationId xmlns:a16="http://schemas.microsoft.com/office/drawing/2014/main" id="{210F2913-8F62-9053-1F0D-5ED5963B6F3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565881" y="1536700"/>
            <a:ext cx="0" cy="4439923"/>
          </a:xfrm>
          <a:prstGeom prst="line">
            <a:avLst/>
          </a:prstGeom>
          <a:noFill/>
          <a:ln w="12700" cap="flat">
            <a:solidFill>
              <a:schemeClr val="bg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24" name="Rectangle 402">
            <a:extLst>
              <a:ext uri="{FF2B5EF4-FFF2-40B4-BE49-F238E27FC236}">
                <a16:creationId xmlns:a16="http://schemas.microsoft.com/office/drawing/2014/main" id="{C2E434B2-A2A7-7DB3-4123-897D8A2C9C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7441" y="6045990"/>
            <a:ext cx="7053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327" name="Rectangle 210">
            <a:extLst>
              <a:ext uri="{FF2B5EF4-FFF2-40B4-BE49-F238E27FC236}">
                <a16:creationId xmlns:a16="http://schemas.microsoft.com/office/drawing/2014/main" id="{5B4DB138-915C-46F0-025F-15DEECBDBE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5910" y="1173600"/>
            <a:ext cx="1808188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Placebo + Len + R</a:t>
            </a:r>
            <a:b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</a:b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# Events/# Patients Censored</a:t>
            </a:r>
          </a:p>
        </p:txBody>
      </p:sp>
      <p:sp>
        <p:nvSpPr>
          <p:cNvPr id="18" name="Rectangle 406">
            <a:extLst>
              <a:ext uri="{FF2B5EF4-FFF2-40B4-BE49-F238E27FC236}">
                <a16:creationId xmlns:a16="http://schemas.microsoft.com/office/drawing/2014/main" id="{00AB5BB7-996C-75C4-7757-EBEABAEFC8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6866" y="6045990"/>
            <a:ext cx="7053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</a:t>
            </a:r>
          </a:p>
        </p:txBody>
      </p:sp>
      <p:sp>
        <p:nvSpPr>
          <p:cNvPr id="21" name="Rectangle 409">
            <a:extLst>
              <a:ext uri="{FF2B5EF4-FFF2-40B4-BE49-F238E27FC236}">
                <a16:creationId xmlns:a16="http://schemas.microsoft.com/office/drawing/2014/main" id="{0F8A4398-B59E-B8F8-82BE-13932A6B3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9466" y="6045990"/>
            <a:ext cx="7053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3</a:t>
            </a:r>
          </a:p>
        </p:txBody>
      </p:sp>
      <p:sp>
        <p:nvSpPr>
          <p:cNvPr id="24" name="Rectangle 412">
            <a:extLst>
              <a:ext uri="{FF2B5EF4-FFF2-40B4-BE49-F238E27FC236}">
                <a16:creationId xmlns:a16="http://schemas.microsoft.com/office/drawing/2014/main" id="{F2078262-0F8F-CA5A-2C76-C454C56719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68891" y="6045990"/>
            <a:ext cx="7053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4</a:t>
            </a:r>
          </a:p>
        </p:txBody>
      </p:sp>
      <p:sp>
        <p:nvSpPr>
          <p:cNvPr id="27" name="Rectangle 415">
            <a:extLst>
              <a:ext uri="{FF2B5EF4-FFF2-40B4-BE49-F238E27FC236}">
                <a16:creationId xmlns:a16="http://schemas.microsoft.com/office/drawing/2014/main" id="{22784F03-613A-94D1-4D23-BF51751D12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46729" y="6045990"/>
            <a:ext cx="7053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5</a:t>
            </a:r>
          </a:p>
        </p:txBody>
      </p:sp>
      <p:sp>
        <p:nvSpPr>
          <p:cNvPr id="30" name="Rectangle 418">
            <a:extLst>
              <a:ext uri="{FF2B5EF4-FFF2-40B4-BE49-F238E27FC236}">
                <a16:creationId xmlns:a16="http://schemas.microsoft.com/office/drawing/2014/main" id="{287CA2E2-28EE-86FF-8686-1EFD31CE41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29329" y="6045990"/>
            <a:ext cx="70532" cy="1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6</a:t>
            </a:r>
          </a:p>
        </p:txBody>
      </p:sp>
      <p:sp>
        <p:nvSpPr>
          <p:cNvPr id="31" name="Line 419">
            <a:extLst>
              <a:ext uri="{FF2B5EF4-FFF2-40B4-BE49-F238E27FC236}">
                <a16:creationId xmlns:a16="http://schemas.microsoft.com/office/drawing/2014/main" id="{21389E08-96DB-22E8-A0CF-391461256952}"/>
              </a:ext>
            </a:extLst>
          </p:cNvPr>
          <p:cNvSpPr>
            <a:spLocks noChangeShapeType="1"/>
          </p:cNvSpPr>
          <p:nvPr/>
        </p:nvSpPr>
        <p:spPr bwMode="auto">
          <a:xfrm>
            <a:off x="6218218" y="5817542"/>
            <a:ext cx="0" cy="5844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2" name="Line 420">
            <a:extLst>
              <a:ext uri="{FF2B5EF4-FFF2-40B4-BE49-F238E27FC236}">
                <a16:creationId xmlns:a16="http://schemas.microsoft.com/office/drawing/2014/main" id="{DCE86FC0-3F98-161E-35A6-94A90EBB6F8F}"/>
              </a:ext>
            </a:extLst>
          </p:cNvPr>
          <p:cNvSpPr>
            <a:spLocks noChangeShapeType="1"/>
          </p:cNvSpPr>
          <p:nvPr/>
        </p:nvSpPr>
        <p:spPr bwMode="auto">
          <a:xfrm>
            <a:off x="6376968" y="5817542"/>
            <a:ext cx="0" cy="5844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3" name="Line 421">
            <a:extLst>
              <a:ext uri="{FF2B5EF4-FFF2-40B4-BE49-F238E27FC236}">
                <a16:creationId xmlns:a16="http://schemas.microsoft.com/office/drawing/2014/main" id="{36EE1B66-8E0F-6D16-78C9-1A070AC8445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218218" y="5845970"/>
            <a:ext cx="158750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4" name="Rectangle 422">
            <a:extLst>
              <a:ext uri="{FF2B5EF4-FFF2-40B4-BE49-F238E27FC236}">
                <a16:creationId xmlns:a16="http://schemas.microsoft.com/office/drawing/2014/main" id="{376E9D7A-EA4D-A040-65F0-04FCD9F520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5493" y="5822752"/>
            <a:ext cx="46101" cy="4802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5" name="Line 423">
            <a:extLst>
              <a:ext uri="{FF2B5EF4-FFF2-40B4-BE49-F238E27FC236}">
                <a16:creationId xmlns:a16="http://schemas.microsoft.com/office/drawing/2014/main" id="{6699BF7F-9C1D-F49C-1513-A612DFEBB4FA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0443" y="5682605"/>
            <a:ext cx="0" cy="5844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6" name="Line 424">
            <a:extLst>
              <a:ext uri="{FF2B5EF4-FFF2-40B4-BE49-F238E27FC236}">
                <a16:creationId xmlns:a16="http://schemas.microsoft.com/office/drawing/2014/main" id="{10B3D3F5-F925-AC7D-B6FB-16D263FF8466}"/>
              </a:ext>
            </a:extLst>
          </p:cNvPr>
          <p:cNvSpPr>
            <a:spLocks noChangeShapeType="1"/>
          </p:cNvSpPr>
          <p:nvPr/>
        </p:nvSpPr>
        <p:spPr bwMode="auto">
          <a:xfrm>
            <a:off x="6435706" y="5682605"/>
            <a:ext cx="0" cy="5844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7" name="Line 425">
            <a:extLst>
              <a:ext uri="{FF2B5EF4-FFF2-40B4-BE49-F238E27FC236}">
                <a16:creationId xmlns:a16="http://schemas.microsoft.com/office/drawing/2014/main" id="{B15D5E79-63EC-8B8A-AA6D-1FE07CB4332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238856" y="5712620"/>
            <a:ext cx="196850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8" name="Rectangle 426">
            <a:extLst>
              <a:ext uri="{FF2B5EF4-FFF2-40B4-BE49-F238E27FC236}">
                <a16:creationId xmlns:a16="http://schemas.microsoft.com/office/drawing/2014/main" id="{E6643629-63CF-ECD7-6CEF-4EB5106778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3759" y="5687815"/>
            <a:ext cx="44180" cy="4802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9" name="Line 427">
            <a:extLst>
              <a:ext uri="{FF2B5EF4-FFF2-40B4-BE49-F238E27FC236}">
                <a16:creationId xmlns:a16="http://schemas.microsoft.com/office/drawing/2014/main" id="{BF299794-EC04-6BBF-0D09-EF07E5C199A8}"/>
              </a:ext>
            </a:extLst>
          </p:cNvPr>
          <p:cNvSpPr>
            <a:spLocks noChangeShapeType="1"/>
          </p:cNvSpPr>
          <p:nvPr/>
        </p:nvSpPr>
        <p:spPr bwMode="auto">
          <a:xfrm>
            <a:off x="6221393" y="5430390"/>
            <a:ext cx="0" cy="59635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0" name="Line 428">
            <a:extLst>
              <a:ext uri="{FF2B5EF4-FFF2-40B4-BE49-F238E27FC236}">
                <a16:creationId xmlns:a16="http://schemas.microsoft.com/office/drawing/2014/main" id="{42ABC6CE-14CF-FCBA-42D1-DE4D77FEC9DB}"/>
              </a:ext>
            </a:extLst>
          </p:cNvPr>
          <p:cNvSpPr>
            <a:spLocks noChangeShapeType="1"/>
          </p:cNvSpPr>
          <p:nvPr/>
        </p:nvSpPr>
        <p:spPr bwMode="auto">
          <a:xfrm>
            <a:off x="6413481" y="5430390"/>
            <a:ext cx="0" cy="59635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1" name="Line 429">
            <a:extLst>
              <a:ext uri="{FF2B5EF4-FFF2-40B4-BE49-F238E27FC236}">
                <a16:creationId xmlns:a16="http://schemas.microsoft.com/office/drawing/2014/main" id="{727A6A29-8CE8-F6F6-7DEC-FC845F36E3B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221393" y="5460208"/>
            <a:ext cx="192088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2" name="Rectangle 430">
            <a:extLst>
              <a:ext uri="{FF2B5EF4-FFF2-40B4-BE49-F238E27FC236}">
                <a16:creationId xmlns:a16="http://schemas.microsoft.com/office/drawing/2014/main" id="{837C1F24-A562-FF91-B459-1E95CB19F7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1534" y="5437158"/>
            <a:ext cx="44180" cy="46101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3" name="Line 431">
            <a:extLst>
              <a:ext uri="{FF2B5EF4-FFF2-40B4-BE49-F238E27FC236}">
                <a16:creationId xmlns:a16="http://schemas.microsoft.com/office/drawing/2014/main" id="{A87BCD11-4D08-461B-663E-06D21514D0B8}"/>
              </a:ext>
            </a:extLst>
          </p:cNvPr>
          <p:cNvSpPr>
            <a:spLocks noChangeShapeType="1"/>
          </p:cNvSpPr>
          <p:nvPr/>
        </p:nvSpPr>
        <p:spPr bwMode="auto">
          <a:xfrm>
            <a:off x="6230918" y="5303390"/>
            <a:ext cx="0" cy="59635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4" name="Line 432">
            <a:extLst>
              <a:ext uri="{FF2B5EF4-FFF2-40B4-BE49-F238E27FC236}">
                <a16:creationId xmlns:a16="http://schemas.microsoft.com/office/drawing/2014/main" id="{43863F4C-7B51-C23A-BCC9-69CE7647605B}"/>
              </a:ext>
            </a:extLst>
          </p:cNvPr>
          <p:cNvSpPr>
            <a:spLocks noChangeShapeType="1"/>
          </p:cNvSpPr>
          <p:nvPr/>
        </p:nvSpPr>
        <p:spPr bwMode="auto">
          <a:xfrm>
            <a:off x="6399193" y="5303390"/>
            <a:ext cx="0" cy="59635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5" name="Line 433">
            <a:extLst>
              <a:ext uri="{FF2B5EF4-FFF2-40B4-BE49-F238E27FC236}">
                <a16:creationId xmlns:a16="http://schemas.microsoft.com/office/drawing/2014/main" id="{6CED412D-ABAB-C40A-7645-AF144F08C38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227743" y="5333208"/>
            <a:ext cx="171450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6" name="Rectangle 434">
            <a:extLst>
              <a:ext uri="{FF2B5EF4-FFF2-40B4-BE49-F238E27FC236}">
                <a16:creationId xmlns:a16="http://schemas.microsoft.com/office/drawing/2014/main" id="{0E3DB573-F1D9-B78E-7C4A-2F4F63E52F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1368" y="5306649"/>
            <a:ext cx="46101" cy="4994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7" name="Line 435">
            <a:extLst>
              <a:ext uri="{FF2B5EF4-FFF2-40B4-BE49-F238E27FC236}">
                <a16:creationId xmlns:a16="http://schemas.microsoft.com/office/drawing/2014/main" id="{B1B3FB15-3105-6637-B719-81E928FAAF05}"/>
              </a:ext>
            </a:extLst>
          </p:cNvPr>
          <p:cNvSpPr>
            <a:spLocks noChangeShapeType="1"/>
          </p:cNvSpPr>
          <p:nvPr/>
        </p:nvSpPr>
        <p:spPr bwMode="auto">
          <a:xfrm>
            <a:off x="6235681" y="5026398"/>
            <a:ext cx="0" cy="59635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8" name="Line 436">
            <a:extLst>
              <a:ext uri="{FF2B5EF4-FFF2-40B4-BE49-F238E27FC236}">
                <a16:creationId xmlns:a16="http://schemas.microsoft.com/office/drawing/2014/main" id="{A48263EC-AB83-26E6-019D-249C65680EAA}"/>
              </a:ext>
            </a:extLst>
          </p:cNvPr>
          <p:cNvSpPr>
            <a:spLocks noChangeShapeType="1"/>
          </p:cNvSpPr>
          <p:nvPr/>
        </p:nvSpPr>
        <p:spPr bwMode="auto">
          <a:xfrm>
            <a:off x="6394431" y="5026398"/>
            <a:ext cx="0" cy="59635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9" name="Line 437">
            <a:extLst>
              <a:ext uri="{FF2B5EF4-FFF2-40B4-BE49-F238E27FC236}">
                <a16:creationId xmlns:a16="http://schemas.microsoft.com/office/drawing/2014/main" id="{C112A0DF-A929-43C3-3105-99FC24ED786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232506" y="5056216"/>
            <a:ext cx="161925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0" name="Rectangle 438">
            <a:extLst>
              <a:ext uri="{FF2B5EF4-FFF2-40B4-BE49-F238E27FC236}">
                <a16:creationId xmlns:a16="http://schemas.microsoft.com/office/drawing/2014/main" id="{5818A8AC-9CFB-6A3C-E5A0-52CEAA325A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3122" y="5029324"/>
            <a:ext cx="44180" cy="5378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1" name="Line 439">
            <a:extLst>
              <a:ext uri="{FF2B5EF4-FFF2-40B4-BE49-F238E27FC236}">
                <a16:creationId xmlns:a16="http://schemas.microsoft.com/office/drawing/2014/main" id="{F0DEB74E-FC84-10CB-6BEC-FCD6AC00341E}"/>
              </a:ext>
            </a:extLst>
          </p:cNvPr>
          <p:cNvSpPr>
            <a:spLocks noChangeShapeType="1"/>
          </p:cNvSpPr>
          <p:nvPr/>
        </p:nvSpPr>
        <p:spPr bwMode="auto">
          <a:xfrm>
            <a:off x="6216631" y="4868031"/>
            <a:ext cx="0" cy="59635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2" name="Line 440">
            <a:extLst>
              <a:ext uri="{FF2B5EF4-FFF2-40B4-BE49-F238E27FC236}">
                <a16:creationId xmlns:a16="http://schemas.microsoft.com/office/drawing/2014/main" id="{7EEF4072-31E4-C71C-D70A-DAFBCB07D98D}"/>
              </a:ext>
            </a:extLst>
          </p:cNvPr>
          <p:cNvSpPr>
            <a:spLocks noChangeShapeType="1"/>
          </p:cNvSpPr>
          <p:nvPr/>
        </p:nvSpPr>
        <p:spPr bwMode="auto">
          <a:xfrm>
            <a:off x="6416656" y="4868031"/>
            <a:ext cx="0" cy="59635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3" name="Line 441">
            <a:extLst>
              <a:ext uri="{FF2B5EF4-FFF2-40B4-BE49-F238E27FC236}">
                <a16:creationId xmlns:a16="http://schemas.microsoft.com/office/drawing/2014/main" id="{85A434ED-6AF2-9FBE-83F8-4BA47C05D2F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216631" y="4897849"/>
            <a:ext cx="200025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4" name="Rectangle 442">
            <a:extLst>
              <a:ext uri="{FF2B5EF4-FFF2-40B4-BE49-F238E27FC236}">
                <a16:creationId xmlns:a16="http://schemas.microsoft.com/office/drawing/2014/main" id="{2CCA3F5B-3359-9192-2B89-C314E31606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6606" y="4874799"/>
            <a:ext cx="46101" cy="46101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63" name="Line 451">
            <a:extLst>
              <a:ext uri="{FF2B5EF4-FFF2-40B4-BE49-F238E27FC236}">
                <a16:creationId xmlns:a16="http://schemas.microsoft.com/office/drawing/2014/main" id="{781517B3-2B64-AC02-645A-0CD2C0A2A2A0}"/>
              </a:ext>
            </a:extLst>
          </p:cNvPr>
          <p:cNvSpPr>
            <a:spLocks noChangeShapeType="1"/>
          </p:cNvSpPr>
          <p:nvPr/>
        </p:nvSpPr>
        <p:spPr bwMode="auto">
          <a:xfrm>
            <a:off x="6162656" y="4601293"/>
            <a:ext cx="0" cy="5844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64" name="Line 452">
            <a:extLst>
              <a:ext uri="{FF2B5EF4-FFF2-40B4-BE49-F238E27FC236}">
                <a16:creationId xmlns:a16="http://schemas.microsoft.com/office/drawing/2014/main" id="{63779D30-42AC-BF32-639C-EB6775CC0D0A}"/>
              </a:ext>
            </a:extLst>
          </p:cNvPr>
          <p:cNvSpPr>
            <a:spLocks noChangeShapeType="1"/>
          </p:cNvSpPr>
          <p:nvPr/>
        </p:nvSpPr>
        <p:spPr bwMode="auto">
          <a:xfrm>
            <a:off x="6408718" y="4601293"/>
            <a:ext cx="0" cy="5844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65" name="Line 453">
            <a:extLst>
              <a:ext uri="{FF2B5EF4-FFF2-40B4-BE49-F238E27FC236}">
                <a16:creationId xmlns:a16="http://schemas.microsoft.com/office/drawing/2014/main" id="{DB2A2A51-F076-1326-6205-6AE0D7C1569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159481" y="4631308"/>
            <a:ext cx="249238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66" name="Rectangle 454">
            <a:extLst>
              <a:ext uri="{FF2B5EF4-FFF2-40B4-BE49-F238E27FC236}">
                <a16:creationId xmlns:a16="http://schemas.microsoft.com/office/drawing/2014/main" id="{627BB963-46E1-507B-32CD-7238AD716D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9147" y="4606503"/>
            <a:ext cx="44180" cy="4802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67" name="Line 455">
            <a:extLst>
              <a:ext uri="{FF2B5EF4-FFF2-40B4-BE49-F238E27FC236}">
                <a16:creationId xmlns:a16="http://schemas.microsoft.com/office/drawing/2014/main" id="{AD2468B6-A82B-1154-9AFC-2B5C0CD9834A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5981" y="4478222"/>
            <a:ext cx="0" cy="5844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68" name="Line 456">
            <a:extLst>
              <a:ext uri="{FF2B5EF4-FFF2-40B4-BE49-F238E27FC236}">
                <a16:creationId xmlns:a16="http://schemas.microsoft.com/office/drawing/2014/main" id="{4526D0CB-8F60-1023-EE99-FAA092F1885B}"/>
              </a:ext>
            </a:extLst>
          </p:cNvPr>
          <p:cNvSpPr>
            <a:spLocks noChangeShapeType="1"/>
          </p:cNvSpPr>
          <p:nvPr/>
        </p:nvSpPr>
        <p:spPr bwMode="auto">
          <a:xfrm>
            <a:off x="6348393" y="4478222"/>
            <a:ext cx="0" cy="5844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69" name="Line 457">
            <a:extLst>
              <a:ext uri="{FF2B5EF4-FFF2-40B4-BE49-F238E27FC236}">
                <a16:creationId xmlns:a16="http://schemas.microsoft.com/office/drawing/2014/main" id="{A40ABB0D-B977-C25C-DDCB-65DE3B0C7F7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095981" y="4508237"/>
            <a:ext cx="25241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70" name="Rectangle 458">
            <a:extLst>
              <a:ext uri="{FF2B5EF4-FFF2-40B4-BE49-F238E27FC236}">
                <a16:creationId xmlns:a16="http://schemas.microsoft.com/office/drawing/2014/main" id="{1E9883CA-A3D0-A31B-9B00-C916F10CDD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4372" y="4483432"/>
            <a:ext cx="44180" cy="4802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71" name="Line 459">
            <a:extLst>
              <a:ext uri="{FF2B5EF4-FFF2-40B4-BE49-F238E27FC236}">
                <a16:creationId xmlns:a16="http://schemas.microsoft.com/office/drawing/2014/main" id="{6E0D4C1F-9107-104C-5796-97E38521AD4B}"/>
              </a:ext>
            </a:extLst>
          </p:cNvPr>
          <p:cNvSpPr>
            <a:spLocks noChangeShapeType="1"/>
          </p:cNvSpPr>
          <p:nvPr/>
        </p:nvSpPr>
        <p:spPr bwMode="auto">
          <a:xfrm>
            <a:off x="6267431" y="4345932"/>
            <a:ext cx="0" cy="5844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72" name="Line 460">
            <a:extLst>
              <a:ext uri="{FF2B5EF4-FFF2-40B4-BE49-F238E27FC236}">
                <a16:creationId xmlns:a16="http://schemas.microsoft.com/office/drawing/2014/main" id="{AA4A375E-4056-021C-13EF-0123414F8B97}"/>
              </a:ext>
            </a:extLst>
          </p:cNvPr>
          <p:cNvSpPr>
            <a:spLocks noChangeShapeType="1"/>
          </p:cNvSpPr>
          <p:nvPr/>
        </p:nvSpPr>
        <p:spPr bwMode="auto">
          <a:xfrm>
            <a:off x="6445231" y="4345932"/>
            <a:ext cx="0" cy="5844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73" name="Line 461">
            <a:extLst>
              <a:ext uri="{FF2B5EF4-FFF2-40B4-BE49-F238E27FC236}">
                <a16:creationId xmlns:a16="http://schemas.microsoft.com/office/drawing/2014/main" id="{AA4B724E-D85C-8941-3C8E-465479A9036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264256" y="4374360"/>
            <a:ext cx="180975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74" name="Rectangle 462">
            <a:extLst>
              <a:ext uri="{FF2B5EF4-FFF2-40B4-BE49-F238E27FC236}">
                <a16:creationId xmlns:a16="http://schemas.microsoft.com/office/drawing/2014/main" id="{CDDDDC3E-5E57-A4ED-DDB9-25BA760326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4397" y="4347468"/>
            <a:ext cx="44180" cy="5378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75" name="Line 463">
            <a:extLst>
              <a:ext uri="{FF2B5EF4-FFF2-40B4-BE49-F238E27FC236}">
                <a16:creationId xmlns:a16="http://schemas.microsoft.com/office/drawing/2014/main" id="{00FABDB2-20DA-6D08-02F8-277AFB14A346}"/>
              </a:ext>
            </a:extLst>
          </p:cNvPr>
          <p:cNvSpPr>
            <a:spLocks noChangeShapeType="1"/>
          </p:cNvSpPr>
          <p:nvPr/>
        </p:nvSpPr>
        <p:spPr bwMode="auto">
          <a:xfrm>
            <a:off x="6221393" y="3778746"/>
            <a:ext cx="0" cy="5844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76" name="Line 464">
            <a:extLst>
              <a:ext uri="{FF2B5EF4-FFF2-40B4-BE49-F238E27FC236}">
                <a16:creationId xmlns:a16="http://schemas.microsoft.com/office/drawing/2014/main" id="{7233FEF7-C732-B34D-0A14-D3FCE2E085EE}"/>
              </a:ext>
            </a:extLst>
          </p:cNvPr>
          <p:cNvSpPr>
            <a:spLocks noChangeShapeType="1"/>
          </p:cNvSpPr>
          <p:nvPr/>
        </p:nvSpPr>
        <p:spPr bwMode="auto">
          <a:xfrm>
            <a:off x="6340456" y="3778746"/>
            <a:ext cx="0" cy="5844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77" name="Line 465">
            <a:extLst>
              <a:ext uri="{FF2B5EF4-FFF2-40B4-BE49-F238E27FC236}">
                <a16:creationId xmlns:a16="http://schemas.microsoft.com/office/drawing/2014/main" id="{5CE96308-0D88-EF4F-FCCE-5B4703C0B9D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221393" y="3807174"/>
            <a:ext cx="1190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78" name="Rectangle 466">
            <a:extLst>
              <a:ext uri="{FF2B5EF4-FFF2-40B4-BE49-F238E27FC236}">
                <a16:creationId xmlns:a16="http://schemas.microsoft.com/office/drawing/2014/main" id="{53BF5705-CBCA-6335-1E03-FA2C9773EC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0872" y="3783956"/>
            <a:ext cx="49943" cy="4802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79" name="Line 467">
            <a:extLst>
              <a:ext uri="{FF2B5EF4-FFF2-40B4-BE49-F238E27FC236}">
                <a16:creationId xmlns:a16="http://schemas.microsoft.com/office/drawing/2014/main" id="{98D5CC84-3500-3C48-D257-56FC333DF6FB}"/>
              </a:ext>
            </a:extLst>
          </p:cNvPr>
          <p:cNvSpPr>
            <a:spLocks noChangeShapeType="1"/>
          </p:cNvSpPr>
          <p:nvPr/>
        </p:nvSpPr>
        <p:spPr bwMode="auto">
          <a:xfrm>
            <a:off x="6153131" y="3366849"/>
            <a:ext cx="0" cy="5844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80" name="Line 468">
            <a:extLst>
              <a:ext uri="{FF2B5EF4-FFF2-40B4-BE49-F238E27FC236}">
                <a16:creationId xmlns:a16="http://schemas.microsoft.com/office/drawing/2014/main" id="{1ABB7C87-6824-23A2-F0D6-6D1504E1F7D6}"/>
              </a:ext>
            </a:extLst>
          </p:cNvPr>
          <p:cNvSpPr>
            <a:spLocks noChangeShapeType="1"/>
          </p:cNvSpPr>
          <p:nvPr/>
        </p:nvSpPr>
        <p:spPr bwMode="auto">
          <a:xfrm>
            <a:off x="6472218" y="3366849"/>
            <a:ext cx="0" cy="5844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81" name="Line 469">
            <a:extLst>
              <a:ext uri="{FF2B5EF4-FFF2-40B4-BE49-F238E27FC236}">
                <a16:creationId xmlns:a16="http://schemas.microsoft.com/office/drawing/2014/main" id="{2215DC17-3509-645F-8230-EA0D120E5BD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153131" y="3395277"/>
            <a:ext cx="319088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82" name="Rectangle 470">
            <a:extLst>
              <a:ext uri="{FF2B5EF4-FFF2-40B4-BE49-F238E27FC236}">
                <a16:creationId xmlns:a16="http://schemas.microsoft.com/office/drawing/2014/main" id="{1CA7CFB1-BCEA-25AF-F035-FE9E74B321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9147" y="3372059"/>
            <a:ext cx="44180" cy="4802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83" name="Line 471">
            <a:extLst>
              <a:ext uri="{FF2B5EF4-FFF2-40B4-BE49-F238E27FC236}">
                <a16:creationId xmlns:a16="http://schemas.microsoft.com/office/drawing/2014/main" id="{C27009D7-9038-69A2-C3B0-BB21D62F420F}"/>
              </a:ext>
            </a:extLst>
          </p:cNvPr>
          <p:cNvSpPr>
            <a:spLocks noChangeShapeType="1"/>
          </p:cNvSpPr>
          <p:nvPr/>
        </p:nvSpPr>
        <p:spPr bwMode="auto">
          <a:xfrm>
            <a:off x="6221393" y="3236373"/>
            <a:ext cx="0" cy="5844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84" name="Line 472">
            <a:extLst>
              <a:ext uri="{FF2B5EF4-FFF2-40B4-BE49-F238E27FC236}">
                <a16:creationId xmlns:a16="http://schemas.microsoft.com/office/drawing/2014/main" id="{35E3C62D-15FC-3A92-41B7-E3C90E4437D4}"/>
              </a:ext>
            </a:extLst>
          </p:cNvPr>
          <p:cNvSpPr>
            <a:spLocks noChangeShapeType="1"/>
          </p:cNvSpPr>
          <p:nvPr/>
        </p:nvSpPr>
        <p:spPr bwMode="auto">
          <a:xfrm>
            <a:off x="6348393" y="3236373"/>
            <a:ext cx="0" cy="5844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85" name="Line 473">
            <a:extLst>
              <a:ext uri="{FF2B5EF4-FFF2-40B4-BE49-F238E27FC236}">
                <a16:creationId xmlns:a16="http://schemas.microsoft.com/office/drawing/2014/main" id="{0A30AEC2-2F65-73BD-9146-86730E24109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221393" y="3266389"/>
            <a:ext cx="127000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86" name="Rectangle 474">
            <a:extLst>
              <a:ext uri="{FF2B5EF4-FFF2-40B4-BE49-F238E27FC236}">
                <a16:creationId xmlns:a16="http://schemas.microsoft.com/office/drawing/2014/main" id="{0A94EEFF-8CA0-6DF0-9155-87AD1A7315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5634" y="3241583"/>
            <a:ext cx="49943" cy="4802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87" name="Line 475">
            <a:extLst>
              <a:ext uri="{FF2B5EF4-FFF2-40B4-BE49-F238E27FC236}">
                <a16:creationId xmlns:a16="http://schemas.microsoft.com/office/drawing/2014/main" id="{7369FBE6-2B25-54B7-CC8F-F38303E8753E}"/>
              </a:ext>
            </a:extLst>
          </p:cNvPr>
          <p:cNvSpPr>
            <a:spLocks noChangeShapeType="1"/>
          </p:cNvSpPr>
          <p:nvPr/>
        </p:nvSpPr>
        <p:spPr bwMode="auto">
          <a:xfrm>
            <a:off x="6235681" y="2828185"/>
            <a:ext cx="0" cy="59635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88" name="Line 476">
            <a:extLst>
              <a:ext uri="{FF2B5EF4-FFF2-40B4-BE49-F238E27FC236}">
                <a16:creationId xmlns:a16="http://schemas.microsoft.com/office/drawing/2014/main" id="{227781C5-9C4E-478A-3F58-5C2075E9C0E8}"/>
              </a:ext>
            </a:extLst>
          </p:cNvPr>
          <p:cNvSpPr>
            <a:spLocks noChangeShapeType="1"/>
          </p:cNvSpPr>
          <p:nvPr/>
        </p:nvSpPr>
        <p:spPr bwMode="auto">
          <a:xfrm>
            <a:off x="6375381" y="2828185"/>
            <a:ext cx="0" cy="59635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89" name="Line 477">
            <a:extLst>
              <a:ext uri="{FF2B5EF4-FFF2-40B4-BE49-F238E27FC236}">
                <a16:creationId xmlns:a16="http://schemas.microsoft.com/office/drawing/2014/main" id="{73D67D78-1D33-64C2-EB3F-8EE86731AA2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232506" y="2858003"/>
            <a:ext cx="142875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90" name="Rectangle 478">
            <a:extLst>
              <a:ext uri="{FF2B5EF4-FFF2-40B4-BE49-F238E27FC236}">
                <a16:creationId xmlns:a16="http://schemas.microsoft.com/office/drawing/2014/main" id="{1C97F836-780D-C7B2-D2AE-C7961C0C8E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8026" y="2831111"/>
            <a:ext cx="48023" cy="5378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91" name="Line 479">
            <a:extLst>
              <a:ext uri="{FF2B5EF4-FFF2-40B4-BE49-F238E27FC236}">
                <a16:creationId xmlns:a16="http://schemas.microsoft.com/office/drawing/2014/main" id="{B0D9B29F-FAE7-2CFD-9CE5-2452432F6ECE}"/>
              </a:ext>
            </a:extLst>
          </p:cNvPr>
          <p:cNvSpPr>
            <a:spLocks noChangeShapeType="1"/>
          </p:cNvSpPr>
          <p:nvPr/>
        </p:nvSpPr>
        <p:spPr bwMode="auto">
          <a:xfrm>
            <a:off x="6253143" y="2549013"/>
            <a:ext cx="0" cy="60828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92" name="Line 480">
            <a:extLst>
              <a:ext uri="{FF2B5EF4-FFF2-40B4-BE49-F238E27FC236}">
                <a16:creationId xmlns:a16="http://schemas.microsoft.com/office/drawing/2014/main" id="{AA008F2A-E227-7574-CB0C-BB47AEDE7BC0}"/>
              </a:ext>
            </a:extLst>
          </p:cNvPr>
          <p:cNvSpPr>
            <a:spLocks noChangeShapeType="1"/>
          </p:cNvSpPr>
          <p:nvPr/>
        </p:nvSpPr>
        <p:spPr bwMode="auto">
          <a:xfrm>
            <a:off x="6467456" y="2549013"/>
            <a:ext cx="0" cy="60828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93" name="Line 481">
            <a:extLst>
              <a:ext uri="{FF2B5EF4-FFF2-40B4-BE49-F238E27FC236}">
                <a16:creationId xmlns:a16="http://schemas.microsoft.com/office/drawing/2014/main" id="{79F76A4F-BD4E-8F83-938A-E03CFD3992B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253143" y="2578633"/>
            <a:ext cx="21431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94" name="Rectangle 482">
            <a:extLst>
              <a:ext uri="{FF2B5EF4-FFF2-40B4-BE49-F238E27FC236}">
                <a16:creationId xmlns:a16="http://schemas.microsoft.com/office/drawing/2014/main" id="{2DC02F04-FBA7-84C3-C9B2-FDAA057F01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3143" y="2555249"/>
            <a:ext cx="40339" cy="4994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95" name="Line 483">
            <a:extLst>
              <a:ext uri="{FF2B5EF4-FFF2-40B4-BE49-F238E27FC236}">
                <a16:creationId xmlns:a16="http://schemas.microsoft.com/office/drawing/2014/main" id="{F895AB45-63F1-238D-320B-263EED23E71A}"/>
              </a:ext>
            </a:extLst>
          </p:cNvPr>
          <p:cNvSpPr>
            <a:spLocks noChangeShapeType="1"/>
          </p:cNvSpPr>
          <p:nvPr/>
        </p:nvSpPr>
        <p:spPr bwMode="auto">
          <a:xfrm>
            <a:off x="6194406" y="2406989"/>
            <a:ext cx="0" cy="5844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96" name="Line 484">
            <a:extLst>
              <a:ext uri="{FF2B5EF4-FFF2-40B4-BE49-F238E27FC236}">
                <a16:creationId xmlns:a16="http://schemas.microsoft.com/office/drawing/2014/main" id="{39C1F93A-9D61-E9ED-777D-24A55EB7FF24}"/>
              </a:ext>
            </a:extLst>
          </p:cNvPr>
          <p:cNvSpPr>
            <a:spLocks noChangeShapeType="1"/>
          </p:cNvSpPr>
          <p:nvPr/>
        </p:nvSpPr>
        <p:spPr bwMode="auto">
          <a:xfrm>
            <a:off x="6348393" y="2406989"/>
            <a:ext cx="0" cy="5844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97" name="Line 485">
            <a:extLst>
              <a:ext uri="{FF2B5EF4-FFF2-40B4-BE49-F238E27FC236}">
                <a16:creationId xmlns:a16="http://schemas.microsoft.com/office/drawing/2014/main" id="{4E61601A-7090-3CBB-1F00-3D2A9E4D529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194406" y="2437004"/>
            <a:ext cx="153988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98" name="Rectangle 486">
            <a:extLst>
              <a:ext uri="{FF2B5EF4-FFF2-40B4-BE49-F238E27FC236}">
                <a16:creationId xmlns:a16="http://schemas.microsoft.com/office/drawing/2014/main" id="{D3178945-439A-1FC7-415D-A25D31456F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8506" y="2412199"/>
            <a:ext cx="46101" cy="4802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99" name="Line 487">
            <a:extLst>
              <a:ext uri="{FF2B5EF4-FFF2-40B4-BE49-F238E27FC236}">
                <a16:creationId xmlns:a16="http://schemas.microsoft.com/office/drawing/2014/main" id="{E8A1A4BD-18B5-C801-0D4F-647790C5CD8F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0443" y="2152984"/>
            <a:ext cx="0" cy="5844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00" name="Line 488">
            <a:extLst>
              <a:ext uri="{FF2B5EF4-FFF2-40B4-BE49-F238E27FC236}">
                <a16:creationId xmlns:a16="http://schemas.microsoft.com/office/drawing/2014/main" id="{B5AB9A41-BA97-8020-E9FB-869EA91EAC00}"/>
              </a:ext>
            </a:extLst>
          </p:cNvPr>
          <p:cNvSpPr>
            <a:spLocks noChangeShapeType="1"/>
          </p:cNvSpPr>
          <p:nvPr/>
        </p:nvSpPr>
        <p:spPr bwMode="auto">
          <a:xfrm>
            <a:off x="6467456" y="2152984"/>
            <a:ext cx="0" cy="5844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01" name="Line 489">
            <a:extLst>
              <a:ext uri="{FF2B5EF4-FFF2-40B4-BE49-F238E27FC236}">
                <a16:creationId xmlns:a16="http://schemas.microsoft.com/office/drawing/2014/main" id="{2CBDF8FF-4AFA-038D-9411-23AF39A301E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240443" y="2182999"/>
            <a:ext cx="22701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02" name="Rectangle 490">
            <a:extLst>
              <a:ext uri="{FF2B5EF4-FFF2-40B4-BE49-F238E27FC236}">
                <a16:creationId xmlns:a16="http://schemas.microsoft.com/office/drawing/2014/main" id="{F42D8977-7503-1614-F7A5-F49D5495F9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3284" y="2159949"/>
            <a:ext cx="44180" cy="46101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03" name="Line 491">
            <a:extLst>
              <a:ext uri="{FF2B5EF4-FFF2-40B4-BE49-F238E27FC236}">
                <a16:creationId xmlns:a16="http://schemas.microsoft.com/office/drawing/2014/main" id="{97BD993B-E3C9-A091-99F3-71182A6E413B}"/>
              </a:ext>
            </a:extLst>
          </p:cNvPr>
          <p:cNvSpPr>
            <a:spLocks noChangeShapeType="1"/>
          </p:cNvSpPr>
          <p:nvPr/>
        </p:nvSpPr>
        <p:spPr bwMode="auto">
          <a:xfrm>
            <a:off x="6207106" y="2021222"/>
            <a:ext cx="0" cy="5844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04" name="Line 492">
            <a:extLst>
              <a:ext uri="{FF2B5EF4-FFF2-40B4-BE49-F238E27FC236}">
                <a16:creationId xmlns:a16="http://schemas.microsoft.com/office/drawing/2014/main" id="{09268F76-B393-C5BA-BD8B-8B2205EAE707}"/>
              </a:ext>
            </a:extLst>
          </p:cNvPr>
          <p:cNvSpPr>
            <a:spLocks noChangeShapeType="1"/>
          </p:cNvSpPr>
          <p:nvPr/>
        </p:nvSpPr>
        <p:spPr bwMode="auto">
          <a:xfrm>
            <a:off x="6354743" y="2021222"/>
            <a:ext cx="0" cy="5844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05" name="Line 493">
            <a:extLst>
              <a:ext uri="{FF2B5EF4-FFF2-40B4-BE49-F238E27FC236}">
                <a16:creationId xmlns:a16="http://schemas.microsoft.com/office/drawing/2014/main" id="{C1FF8E17-1820-B0AC-7A37-CA8A0E16270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207106" y="2051238"/>
            <a:ext cx="146050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06" name="Rectangle 494">
            <a:extLst>
              <a:ext uri="{FF2B5EF4-FFF2-40B4-BE49-F238E27FC236}">
                <a16:creationId xmlns:a16="http://schemas.microsoft.com/office/drawing/2014/main" id="{0B8B3CB0-5E7E-BC15-1E95-0FFED746E7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1372" y="2026432"/>
            <a:ext cx="44180" cy="4802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07" name="Line 495">
            <a:extLst>
              <a:ext uri="{FF2B5EF4-FFF2-40B4-BE49-F238E27FC236}">
                <a16:creationId xmlns:a16="http://schemas.microsoft.com/office/drawing/2014/main" id="{0A5C6C25-A041-74EB-4E9B-582BBDBBDFCC}"/>
              </a:ext>
            </a:extLst>
          </p:cNvPr>
          <p:cNvSpPr>
            <a:spLocks noChangeShapeType="1"/>
          </p:cNvSpPr>
          <p:nvPr/>
        </p:nvSpPr>
        <p:spPr bwMode="auto">
          <a:xfrm>
            <a:off x="6226156" y="2969274"/>
            <a:ext cx="0" cy="5844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08" name="Line 496">
            <a:extLst>
              <a:ext uri="{FF2B5EF4-FFF2-40B4-BE49-F238E27FC236}">
                <a16:creationId xmlns:a16="http://schemas.microsoft.com/office/drawing/2014/main" id="{AB3DB802-2F1D-284D-1DCB-83F60FF1C6DC}"/>
              </a:ext>
            </a:extLst>
          </p:cNvPr>
          <p:cNvSpPr>
            <a:spLocks noChangeShapeType="1"/>
          </p:cNvSpPr>
          <p:nvPr/>
        </p:nvSpPr>
        <p:spPr bwMode="auto">
          <a:xfrm>
            <a:off x="6624618" y="2969274"/>
            <a:ext cx="0" cy="5844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09" name="Line 497">
            <a:extLst>
              <a:ext uri="{FF2B5EF4-FFF2-40B4-BE49-F238E27FC236}">
                <a16:creationId xmlns:a16="http://schemas.microsoft.com/office/drawing/2014/main" id="{835B0683-07A1-1370-0723-DED8D92D61B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226156" y="2997702"/>
            <a:ext cx="3984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10" name="Rectangle 498">
            <a:extLst>
              <a:ext uri="{FF2B5EF4-FFF2-40B4-BE49-F238E27FC236}">
                <a16:creationId xmlns:a16="http://schemas.microsoft.com/office/drawing/2014/main" id="{39D3E8BA-6B0E-8DCE-3547-412D3CFD4F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5034" y="2970810"/>
            <a:ext cx="44180" cy="5378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11" name="Line 499">
            <a:extLst>
              <a:ext uri="{FF2B5EF4-FFF2-40B4-BE49-F238E27FC236}">
                <a16:creationId xmlns:a16="http://schemas.microsoft.com/office/drawing/2014/main" id="{9EAA7FC0-34E7-3D38-7BC8-01694E0E315C}"/>
              </a:ext>
            </a:extLst>
          </p:cNvPr>
          <p:cNvSpPr>
            <a:spLocks noChangeShapeType="1"/>
          </p:cNvSpPr>
          <p:nvPr/>
        </p:nvSpPr>
        <p:spPr bwMode="auto">
          <a:xfrm>
            <a:off x="6207106" y="4049392"/>
            <a:ext cx="0" cy="5844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12" name="Line 500">
            <a:extLst>
              <a:ext uri="{FF2B5EF4-FFF2-40B4-BE49-F238E27FC236}">
                <a16:creationId xmlns:a16="http://schemas.microsoft.com/office/drawing/2014/main" id="{E46316CF-42B7-9340-CE8A-2C89A3CE5D73}"/>
              </a:ext>
            </a:extLst>
          </p:cNvPr>
          <p:cNvSpPr>
            <a:spLocks noChangeShapeType="1"/>
          </p:cNvSpPr>
          <p:nvPr/>
        </p:nvSpPr>
        <p:spPr bwMode="auto">
          <a:xfrm>
            <a:off x="8272443" y="4049392"/>
            <a:ext cx="0" cy="5844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13" name="Line 501">
            <a:extLst>
              <a:ext uri="{FF2B5EF4-FFF2-40B4-BE49-F238E27FC236}">
                <a16:creationId xmlns:a16="http://schemas.microsoft.com/office/drawing/2014/main" id="{376AD4D9-6657-4DEE-BA77-0A02A9587BD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207106" y="4079408"/>
            <a:ext cx="2065338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14" name="Rectangle 502">
            <a:extLst>
              <a:ext uri="{FF2B5EF4-FFF2-40B4-BE49-F238E27FC236}">
                <a16:creationId xmlns:a16="http://schemas.microsoft.com/office/drawing/2014/main" id="{938277FF-4320-1CDA-E827-D9087232D2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6334" y="4052516"/>
            <a:ext cx="44180" cy="5378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15" name="Line 503">
            <a:extLst>
              <a:ext uri="{FF2B5EF4-FFF2-40B4-BE49-F238E27FC236}">
                <a16:creationId xmlns:a16="http://schemas.microsoft.com/office/drawing/2014/main" id="{E1EE928F-A1C2-201A-9A50-E4000C574167}"/>
              </a:ext>
            </a:extLst>
          </p:cNvPr>
          <p:cNvSpPr>
            <a:spLocks noChangeShapeType="1"/>
          </p:cNvSpPr>
          <p:nvPr/>
        </p:nvSpPr>
        <p:spPr bwMode="auto">
          <a:xfrm>
            <a:off x="6199168" y="3924522"/>
            <a:ext cx="0" cy="5844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16" name="Line 504">
            <a:extLst>
              <a:ext uri="{FF2B5EF4-FFF2-40B4-BE49-F238E27FC236}">
                <a16:creationId xmlns:a16="http://schemas.microsoft.com/office/drawing/2014/main" id="{21983742-2F21-28F9-69DC-06610461F148}"/>
              </a:ext>
            </a:extLst>
          </p:cNvPr>
          <p:cNvSpPr>
            <a:spLocks noChangeShapeType="1"/>
          </p:cNvSpPr>
          <p:nvPr/>
        </p:nvSpPr>
        <p:spPr bwMode="auto">
          <a:xfrm>
            <a:off x="7096106" y="3924522"/>
            <a:ext cx="0" cy="5844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17" name="Line 505">
            <a:extLst>
              <a:ext uri="{FF2B5EF4-FFF2-40B4-BE49-F238E27FC236}">
                <a16:creationId xmlns:a16="http://schemas.microsoft.com/office/drawing/2014/main" id="{4E7EC31F-708F-8E62-A826-105B4288B9C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195993" y="3952950"/>
            <a:ext cx="90011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18" name="Rectangle 506">
            <a:extLst>
              <a:ext uri="{FF2B5EF4-FFF2-40B4-BE49-F238E27FC236}">
                <a16:creationId xmlns:a16="http://schemas.microsoft.com/office/drawing/2014/main" id="{DDEF7232-BD92-18BC-097C-AE27E793F2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8034" y="3929732"/>
            <a:ext cx="49943" cy="4802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19" name="Line 507">
            <a:extLst>
              <a:ext uri="{FF2B5EF4-FFF2-40B4-BE49-F238E27FC236}">
                <a16:creationId xmlns:a16="http://schemas.microsoft.com/office/drawing/2014/main" id="{20F55BB1-E018-877A-CA4D-C28AE6514D01}"/>
              </a:ext>
            </a:extLst>
          </p:cNvPr>
          <p:cNvSpPr>
            <a:spLocks noChangeShapeType="1"/>
          </p:cNvSpPr>
          <p:nvPr/>
        </p:nvSpPr>
        <p:spPr bwMode="auto">
          <a:xfrm>
            <a:off x="6126143" y="3514427"/>
            <a:ext cx="0" cy="5844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20" name="Line 508">
            <a:extLst>
              <a:ext uri="{FF2B5EF4-FFF2-40B4-BE49-F238E27FC236}">
                <a16:creationId xmlns:a16="http://schemas.microsoft.com/office/drawing/2014/main" id="{ED0E41C9-D33B-E5A4-5B16-5F8565E39841}"/>
              </a:ext>
            </a:extLst>
          </p:cNvPr>
          <p:cNvSpPr>
            <a:spLocks noChangeShapeType="1"/>
          </p:cNvSpPr>
          <p:nvPr/>
        </p:nvSpPr>
        <p:spPr bwMode="auto">
          <a:xfrm>
            <a:off x="8201006" y="3514427"/>
            <a:ext cx="0" cy="5844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21" name="Line 509">
            <a:extLst>
              <a:ext uri="{FF2B5EF4-FFF2-40B4-BE49-F238E27FC236}">
                <a16:creationId xmlns:a16="http://schemas.microsoft.com/office/drawing/2014/main" id="{B59BD71D-8A63-5B85-1322-4D2214E267E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122968" y="3542855"/>
            <a:ext cx="2078038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22" name="Rectangle 510">
            <a:extLst>
              <a:ext uri="{FF2B5EF4-FFF2-40B4-BE49-F238E27FC236}">
                <a16:creationId xmlns:a16="http://schemas.microsoft.com/office/drawing/2014/main" id="{DFAF1FDC-6199-9476-BB5D-040FFB9C77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6147" y="3519637"/>
            <a:ext cx="44180" cy="4802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23" name="Line 511">
            <a:extLst>
              <a:ext uri="{FF2B5EF4-FFF2-40B4-BE49-F238E27FC236}">
                <a16:creationId xmlns:a16="http://schemas.microsoft.com/office/drawing/2014/main" id="{F4FF12D3-D088-0E3D-2240-7CB363272C7C}"/>
              </a:ext>
            </a:extLst>
          </p:cNvPr>
          <p:cNvSpPr>
            <a:spLocks noChangeShapeType="1"/>
          </p:cNvSpPr>
          <p:nvPr/>
        </p:nvSpPr>
        <p:spPr bwMode="auto">
          <a:xfrm>
            <a:off x="6238856" y="1734744"/>
            <a:ext cx="0" cy="5844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24" name="Line 512">
            <a:extLst>
              <a:ext uri="{FF2B5EF4-FFF2-40B4-BE49-F238E27FC236}">
                <a16:creationId xmlns:a16="http://schemas.microsoft.com/office/drawing/2014/main" id="{CB3F4B04-9C34-C5A4-093B-F9E366F5569F}"/>
              </a:ext>
            </a:extLst>
          </p:cNvPr>
          <p:cNvSpPr>
            <a:spLocks noChangeShapeType="1"/>
          </p:cNvSpPr>
          <p:nvPr/>
        </p:nvSpPr>
        <p:spPr bwMode="auto">
          <a:xfrm>
            <a:off x="6362681" y="1734744"/>
            <a:ext cx="0" cy="5844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25" name="Line 513">
            <a:extLst>
              <a:ext uri="{FF2B5EF4-FFF2-40B4-BE49-F238E27FC236}">
                <a16:creationId xmlns:a16="http://schemas.microsoft.com/office/drawing/2014/main" id="{96B79AC7-CE60-CAEE-5ADE-4F2FECFDA07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238856" y="1763172"/>
            <a:ext cx="123825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26" name="Freeform 514">
            <a:extLst>
              <a:ext uri="{FF2B5EF4-FFF2-40B4-BE49-F238E27FC236}">
                <a16:creationId xmlns:a16="http://schemas.microsoft.com/office/drawing/2014/main" id="{E880D166-8FFA-6948-D8A6-65FA64237706}"/>
              </a:ext>
            </a:extLst>
          </p:cNvPr>
          <p:cNvSpPr>
            <a:spLocks/>
          </p:cNvSpPr>
          <p:nvPr/>
        </p:nvSpPr>
        <p:spPr bwMode="auto">
          <a:xfrm>
            <a:off x="6257906" y="1729834"/>
            <a:ext cx="71438" cy="68262"/>
          </a:xfrm>
          <a:custGeom>
            <a:avLst/>
            <a:gdLst>
              <a:gd name="T0" fmla="*/ 45 w 45"/>
              <a:gd name="T1" fmla="*/ 21 h 43"/>
              <a:gd name="T2" fmla="*/ 23 w 45"/>
              <a:gd name="T3" fmla="*/ 43 h 43"/>
              <a:gd name="T4" fmla="*/ 0 w 45"/>
              <a:gd name="T5" fmla="*/ 21 h 43"/>
              <a:gd name="T6" fmla="*/ 23 w 45"/>
              <a:gd name="T7" fmla="*/ 0 h 43"/>
              <a:gd name="T8" fmla="*/ 45 w 45"/>
              <a:gd name="T9" fmla="*/ 2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3">
                <a:moveTo>
                  <a:pt x="45" y="21"/>
                </a:moveTo>
                <a:lnTo>
                  <a:pt x="23" y="43"/>
                </a:lnTo>
                <a:lnTo>
                  <a:pt x="0" y="21"/>
                </a:lnTo>
                <a:lnTo>
                  <a:pt x="23" y="0"/>
                </a:lnTo>
                <a:lnTo>
                  <a:pt x="45" y="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grpSp>
        <p:nvGrpSpPr>
          <p:cNvPr id="336" name="Group 335">
            <a:extLst>
              <a:ext uri="{FF2B5EF4-FFF2-40B4-BE49-F238E27FC236}">
                <a16:creationId xmlns:a16="http://schemas.microsoft.com/office/drawing/2014/main" id="{6949C1BE-BC96-8D47-19F7-595E70695EFE}"/>
              </a:ext>
            </a:extLst>
          </p:cNvPr>
          <p:cNvGrpSpPr/>
          <p:nvPr/>
        </p:nvGrpSpPr>
        <p:grpSpPr>
          <a:xfrm>
            <a:off x="6086456" y="5966620"/>
            <a:ext cx="2879725" cy="68262"/>
            <a:chOff x="6086476" y="6004717"/>
            <a:chExt cx="2879725" cy="68262"/>
          </a:xfrm>
        </p:grpSpPr>
        <p:sp>
          <p:nvSpPr>
            <p:cNvPr id="328" name="Freeform 393">
              <a:extLst>
                <a:ext uri="{FF2B5EF4-FFF2-40B4-BE49-F238E27FC236}">
                  <a16:creationId xmlns:a16="http://schemas.microsoft.com/office/drawing/2014/main" id="{CBEF4FD7-6361-D43A-0D12-B8D3541B1E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6476" y="6004717"/>
              <a:ext cx="2879725" cy="0"/>
            </a:xfrm>
            <a:custGeom>
              <a:avLst/>
              <a:gdLst>
                <a:gd name="T0" fmla="*/ 0 w 1814"/>
                <a:gd name="T1" fmla="*/ 655 w 1814"/>
                <a:gd name="T2" fmla="*/ 1814 w 18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814">
                  <a:moveTo>
                    <a:pt x="0" y="0"/>
                  </a:moveTo>
                  <a:lnTo>
                    <a:pt x="655" y="0"/>
                  </a:lnTo>
                  <a:lnTo>
                    <a:pt x="1814" y="0"/>
                  </a:lnTo>
                </a:path>
              </a:pathLst>
            </a:custGeom>
            <a:noFill/>
            <a:ln w="12700" cap="sq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329" name="Line 397">
              <a:extLst>
                <a:ext uri="{FF2B5EF4-FFF2-40B4-BE49-F238E27FC236}">
                  <a16:creationId xmlns:a16="http://schemas.microsoft.com/office/drawing/2014/main" id="{FCDC6EB9-C494-719B-05BF-B88A8B21E63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086476" y="6004717"/>
              <a:ext cx="0" cy="68262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330" name="Line 400">
              <a:extLst>
                <a:ext uri="{FF2B5EF4-FFF2-40B4-BE49-F238E27FC236}">
                  <a16:creationId xmlns:a16="http://schemas.microsoft.com/office/drawing/2014/main" id="{72EB085B-AA7F-CC48-D80E-2F58A6230D6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565901" y="6004717"/>
              <a:ext cx="0" cy="68262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331" name="Line 404">
              <a:extLst>
                <a:ext uri="{FF2B5EF4-FFF2-40B4-BE49-F238E27FC236}">
                  <a16:creationId xmlns:a16="http://schemas.microsoft.com/office/drawing/2014/main" id="{02D04F7A-007C-7205-D8A5-4BE335488AB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045326" y="6004717"/>
              <a:ext cx="0" cy="68262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332" name="Line 408">
              <a:extLst>
                <a:ext uri="{FF2B5EF4-FFF2-40B4-BE49-F238E27FC236}">
                  <a16:creationId xmlns:a16="http://schemas.microsoft.com/office/drawing/2014/main" id="{6974007F-B217-7052-504D-AF4A3B6FB1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524751" y="6004717"/>
              <a:ext cx="0" cy="68262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333" name="Line 411">
              <a:extLst>
                <a:ext uri="{FF2B5EF4-FFF2-40B4-BE49-F238E27FC236}">
                  <a16:creationId xmlns:a16="http://schemas.microsoft.com/office/drawing/2014/main" id="{DA2B47C9-49D3-22BE-F0E1-609FD2632E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004176" y="6004717"/>
              <a:ext cx="0" cy="68262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334" name="Line 414">
              <a:extLst>
                <a:ext uri="{FF2B5EF4-FFF2-40B4-BE49-F238E27FC236}">
                  <a16:creationId xmlns:a16="http://schemas.microsoft.com/office/drawing/2014/main" id="{8A006F17-4B7E-59C0-A852-470EE916E61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85188" y="6004717"/>
              <a:ext cx="0" cy="68262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335" name="Line 417">
              <a:extLst>
                <a:ext uri="{FF2B5EF4-FFF2-40B4-BE49-F238E27FC236}">
                  <a16:creationId xmlns:a16="http://schemas.microsoft.com/office/drawing/2014/main" id="{702578C1-1C58-9A3D-496C-7496F6F61E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966201" y="6004717"/>
              <a:ext cx="0" cy="68262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A4BDF40-5C08-6B65-8C4C-E756ECC47B29}"/>
              </a:ext>
            </a:extLst>
          </p:cNvPr>
          <p:cNvSpPr txBox="1"/>
          <p:nvPr/>
        </p:nvSpPr>
        <p:spPr bwMode="auto">
          <a:xfrm>
            <a:off x="6086622" y="6508304"/>
            <a:ext cx="61053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</a:rPr>
              <a:t>Sehn LH et al. Lancet 2026;407(10524):133-46.</a:t>
            </a:r>
          </a:p>
        </p:txBody>
      </p:sp>
    </p:spTree>
    <p:extLst>
      <p:ext uri="{BB962C8B-B14F-4D97-AF65-F5344CB8AC3E}">
        <p14:creationId xmlns:p14="http://schemas.microsoft.com/office/powerpoint/2010/main" val="38907291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AE9C7-5D71-0C41-ACCC-F32C7BDFB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448" y="184179"/>
            <a:ext cx="11274552" cy="551347"/>
          </a:xfrm>
        </p:spPr>
        <p:txBody>
          <a:bodyPr>
            <a:noAutofit/>
          </a:bodyPr>
          <a:lstStyle/>
          <a:p>
            <a:r>
              <a:rPr lang="en-US" noProof="0" dirty="0"/>
              <a:t>PFS by POD24 Status and Refractoriness to Anti-CD20</a:t>
            </a:r>
            <a:endParaRPr lang="en-US" strike="sngStrike" noProof="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A5249E0-75AD-3156-625F-86AEE37D9836}"/>
              </a:ext>
            </a:extLst>
          </p:cNvPr>
          <p:cNvSpPr txBox="1"/>
          <p:nvPr/>
        </p:nvSpPr>
        <p:spPr>
          <a:xfrm>
            <a:off x="457244" y="745580"/>
            <a:ext cx="10075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43444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POD24: Yes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9DFE33F-C9C9-B1D3-929D-D42CBE3500F3}"/>
              </a:ext>
            </a:extLst>
          </p:cNvPr>
          <p:cNvSpPr txBox="1"/>
          <p:nvPr/>
        </p:nvSpPr>
        <p:spPr>
          <a:xfrm>
            <a:off x="6064182" y="745580"/>
            <a:ext cx="9525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43444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POD24: No</a:t>
            </a:r>
          </a:p>
        </p:txBody>
      </p:sp>
      <p:sp>
        <p:nvSpPr>
          <p:cNvPr id="364" name="Rectangle 5">
            <a:extLst>
              <a:ext uri="{FF2B5EF4-FFF2-40B4-BE49-F238E27FC236}">
                <a16:creationId xmlns:a16="http://schemas.microsoft.com/office/drawing/2014/main" id="{0150E11F-58E4-31B0-FB35-D23300F8D4F7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1231987" y="1705875"/>
            <a:ext cx="847989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Probability of PFS, %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65" name="Rectangle 6">
            <a:extLst>
              <a:ext uri="{FF2B5EF4-FFF2-40B4-BE49-F238E27FC236}">
                <a16:creationId xmlns:a16="http://schemas.microsoft.com/office/drawing/2014/main" id="{2A6D7858-B868-8690-B4A3-09FD96B92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3584" y="984802"/>
            <a:ext cx="13946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100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66" name="Line 7">
            <a:extLst>
              <a:ext uri="{FF2B5EF4-FFF2-40B4-BE49-F238E27FC236}">
                <a16:creationId xmlns:a16="http://schemas.microsoft.com/office/drawing/2014/main" id="{ED0416F0-2F5F-A318-59EC-FF98C94CE46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28800" y="1049451"/>
            <a:ext cx="52969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67" name="Rectangle 8">
            <a:extLst>
              <a:ext uri="{FF2B5EF4-FFF2-40B4-BE49-F238E27FC236}">
                <a16:creationId xmlns:a16="http://schemas.microsoft.com/office/drawing/2014/main" id="{E05C1649-E062-52FD-49EF-36DA45B186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0072" y="1282241"/>
            <a:ext cx="9297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80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68" name="Line 9">
            <a:extLst>
              <a:ext uri="{FF2B5EF4-FFF2-40B4-BE49-F238E27FC236}">
                <a16:creationId xmlns:a16="http://schemas.microsoft.com/office/drawing/2014/main" id="{2100262B-8B97-DE82-1CDC-0F03C25F336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28800" y="1346890"/>
            <a:ext cx="52969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69" name="Rectangle 10">
            <a:extLst>
              <a:ext uri="{FF2B5EF4-FFF2-40B4-BE49-F238E27FC236}">
                <a16:creationId xmlns:a16="http://schemas.microsoft.com/office/drawing/2014/main" id="{27596548-572B-8B2B-243E-0421FAAAB3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0072" y="1576963"/>
            <a:ext cx="9297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60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70" name="Line 11">
            <a:extLst>
              <a:ext uri="{FF2B5EF4-FFF2-40B4-BE49-F238E27FC236}">
                <a16:creationId xmlns:a16="http://schemas.microsoft.com/office/drawing/2014/main" id="{0C87DA39-ACC0-F6A0-8D9E-69BE5213A29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28800" y="1641612"/>
            <a:ext cx="52969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71" name="Rectangle 12">
            <a:extLst>
              <a:ext uri="{FF2B5EF4-FFF2-40B4-BE49-F238E27FC236}">
                <a16:creationId xmlns:a16="http://schemas.microsoft.com/office/drawing/2014/main" id="{28657D0D-D0EA-1738-0F5F-87075BAE83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0072" y="1868969"/>
            <a:ext cx="9297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40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72" name="Line 13">
            <a:extLst>
              <a:ext uri="{FF2B5EF4-FFF2-40B4-BE49-F238E27FC236}">
                <a16:creationId xmlns:a16="http://schemas.microsoft.com/office/drawing/2014/main" id="{82160D40-6EF9-4E3B-18E4-728F1832E47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28800" y="1930902"/>
            <a:ext cx="52969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73" name="Rectangle 14">
            <a:extLst>
              <a:ext uri="{FF2B5EF4-FFF2-40B4-BE49-F238E27FC236}">
                <a16:creationId xmlns:a16="http://schemas.microsoft.com/office/drawing/2014/main" id="{28ED2A2C-EDE9-0BEA-21B5-58B7FF5C35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0072" y="2163691"/>
            <a:ext cx="9297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20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74" name="Line 15">
            <a:extLst>
              <a:ext uri="{FF2B5EF4-FFF2-40B4-BE49-F238E27FC236}">
                <a16:creationId xmlns:a16="http://schemas.microsoft.com/office/drawing/2014/main" id="{175F67DF-6C32-0CCD-E084-4E7DB46FF60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28800" y="2226982"/>
            <a:ext cx="52969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75" name="Rectangle 16">
            <a:extLst>
              <a:ext uri="{FF2B5EF4-FFF2-40B4-BE49-F238E27FC236}">
                <a16:creationId xmlns:a16="http://schemas.microsoft.com/office/drawing/2014/main" id="{BA98AD38-1F38-BD9D-7E51-DC997B5CCD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6557" y="2457055"/>
            <a:ext cx="4648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0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76" name="Line 17">
            <a:extLst>
              <a:ext uri="{FF2B5EF4-FFF2-40B4-BE49-F238E27FC236}">
                <a16:creationId xmlns:a16="http://schemas.microsoft.com/office/drawing/2014/main" id="{C79942D3-D9E2-B359-CAB6-FCF3804C2EE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28800" y="2518988"/>
            <a:ext cx="52969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77" name="Rectangle 18">
            <a:extLst>
              <a:ext uri="{FF2B5EF4-FFF2-40B4-BE49-F238E27FC236}">
                <a16:creationId xmlns:a16="http://schemas.microsoft.com/office/drawing/2014/main" id="{B37F40CE-7819-9070-D069-C2ACE98E2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0170" y="2660237"/>
            <a:ext cx="4648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0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78" name="Line 19">
            <a:extLst>
              <a:ext uri="{FF2B5EF4-FFF2-40B4-BE49-F238E27FC236}">
                <a16:creationId xmlns:a16="http://schemas.microsoft.com/office/drawing/2014/main" id="{B19A6389-A516-47D9-461E-86776BF50BF4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9184" y="2597761"/>
            <a:ext cx="0" cy="52969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79" name="Rectangle 20">
            <a:extLst>
              <a:ext uri="{FF2B5EF4-FFF2-40B4-BE49-F238E27FC236}">
                <a16:creationId xmlns:a16="http://schemas.microsoft.com/office/drawing/2014/main" id="{C8F0793E-7F22-9ACA-1A7E-EDB630858E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8593" y="2660237"/>
            <a:ext cx="4648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80" name="Line 21">
            <a:extLst>
              <a:ext uri="{FF2B5EF4-FFF2-40B4-BE49-F238E27FC236}">
                <a16:creationId xmlns:a16="http://schemas.microsoft.com/office/drawing/2014/main" id="{F239B414-AC8C-6629-F18F-3FE78E10D075}"/>
              </a:ext>
            </a:extLst>
          </p:cNvPr>
          <p:cNvSpPr>
            <a:spLocks noChangeShapeType="1"/>
          </p:cNvSpPr>
          <p:nvPr/>
        </p:nvSpPr>
        <p:spPr bwMode="auto">
          <a:xfrm>
            <a:off x="2341683" y="2597761"/>
            <a:ext cx="0" cy="52969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81" name="Rectangle 22">
            <a:extLst>
              <a:ext uri="{FF2B5EF4-FFF2-40B4-BE49-F238E27FC236}">
                <a16:creationId xmlns:a16="http://schemas.microsoft.com/office/drawing/2014/main" id="{62194BF9-BE1C-CD64-2BD2-D4E552D60C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9241" y="2660237"/>
            <a:ext cx="4648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4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82" name="Line 23">
            <a:extLst>
              <a:ext uri="{FF2B5EF4-FFF2-40B4-BE49-F238E27FC236}">
                <a16:creationId xmlns:a16="http://schemas.microsoft.com/office/drawing/2014/main" id="{F9501635-D5B2-97B3-3133-3AB3150395D4}"/>
              </a:ext>
            </a:extLst>
          </p:cNvPr>
          <p:cNvSpPr>
            <a:spLocks noChangeShapeType="1"/>
          </p:cNvSpPr>
          <p:nvPr/>
        </p:nvSpPr>
        <p:spPr bwMode="auto">
          <a:xfrm>
            <a:off x="2630972" y="2597761"/>
            <a:ext cx="0" cy="52969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83" name="Rectangle 24">
            <a:extLst>
              <a:ext uri="{FF2B5EF4-FFF2-40B4-BE49-F238E27FC236}">
                <a16:creationId xmlns:a16="http://schemas.microsoft.com/office/drawing/2014/main" id="{64394D5E-45CE-F51B-7EF9-A2F0767B43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8531" y="2660237"/>
            <a:ext cx="4648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6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84" name="Line 25">
            <a:extLst>
              <a:ext uri="{FF2B5EF4-FFF2-40B4-BE49-F238E27FC236}">
                <a16:creationId xmlns:a16="http://schemas.microsoft.com/office/drawing/2014/main" id="{F3E3BF29-8750-F5A1-4E3B-1701B05EA73F}"/>
              </a:ext>
            </a:extLst>
          </p:cNvPr>
          <p:cNvSpPr>
            <a:spLocks noChangeShapeType="1"/>
          </p:cNvSpPr>
          <p:nvPr/>
        </p:nvSpPr>
        <p:spPr bwMode="auto">
          <a:xfrm>
            <a:off x="2920262" y="2597761"/>
            <a:ext cx="0" cy="52969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85" name="Rectangle 26">
            <a:extLst>
              <a:ext uri="{FF2B5EF4-FFF2-40B4-BE49-F238E27FC236}">
                <a16:creationId xmlns:a16="http://schemas.microsoft.com/office/drawing/2014/main" id="{A2C0AAAD-372A-16D3-7F0E-CF7B3D58A2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5104" y="2660237"/>
            <a:ext cx="4648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8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86" name="Line 27">
            <a:extLst>
              <a:ext uri="{FF2B5EF4-FFF2-40B4-BE49-F238E27FC236}">
                <a16:creationId xmlns:a16="http://schemas.microsoft.com/office/drawing/2014/main" id="{9F2ED9D9-6A7D-914E-47EA-3648485758B1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8193" y="2597761"/>
            <a:ext cx="0" cy="52969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87" name="Rectangle 28">
            <a:extLst>
              <a:ext uri="{FF2B5EF4-FFF2-40B4-BE49-F238E27FC236}">
                <a16:creationId xmlns:a16="http://schemas.microsoft.com/office/drawing/2014/main" id="{5AF28A62-8F43-EA16-9AF8-F3D1879D23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8588" y="2660237"/>
            <a:ext cx="9297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10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88" name="Line 29">
            <a:extLst>
              <a:ext uri="{FF2B5EF4-FFF2-40B4-BE49-F238E27FC236}">
                <a16:creationId xmlns:a16="http://schemas.microsoft.com/office/drawing/2014/main" id="{69DC36FE-1E74-3481-431A-2D19CF79A10C}"/>
              </a:ext>
            </a:extLst>
          </p:cNvPr>
          <p:cNvSpPr>
            <a:spLocks noChangeShapeType="1"/>
          </p:cNvSpPr>
          <p:nvPr/>
        </p:nvSpPr>
        <p:spPr bwMode="auto">
          <a:xfrm>
            <a:off x="3493408" y="2597761"/>
            <a:ext cx="0" cy="52969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89" name="Rectangle 30">
            <a:extLst>
              <a:ext uri="{FF2B5EF4-FFF2-40B4-BE49-F238E27FC236}">
                <a16:creationId xmlns:a16="http://schemas.microsoft.com/office/drawing/2014/main" id="{CCB781F3-06E0-0142-023F-7E22DFFB58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9236" y="2660237"/>
            <a:ext cx="9297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12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90" name="Line 31">
            <a:extLst>
              <a:ext uri="{FF2B5EF4-FFF2-40B4-BE49-F238E27FC236}">
                <a16:creationId xmlns:a16="http://schemas.microsoft.com/office/drawing/2014/main" id="{EAE722DF-82B4-2203-C608-DAFED5A7CF9E}"/>
              </a:ext>
            </a:extLst>
          </p:cNvPr>
          <p:cNvSpPr>
            <a:spLocks noChangeShapeType="1"/>
          </p:cNvSpPr>
          <p:nvPr/>
        </p:nvSpPr>
        <p:spPr bwMode="auto">
          <a:xfrm>
            <a:off x="3782697" y="2597761"/>
            <a:ext cx="0" cy="52969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91" name="Rectangle 32">
            <a:extLst>
              <a:ext uri="{FF2B5EF4-FFF2-40B4-BE49-F238E27FC236}">
                <a16:creationId xmlns:a16="http://schemas.microsoft.com/office/drawing/2014/main" id="{20B009B7-63E4-62D2-11CF-C0411F01EC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8526" y="2660237"/>
            <a:ext cx="9297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14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92" name="Line 33">
            <a:extLst>
              <a:ext uri="{FF2B5EF4-FFF2-40B4-BE49-F238E27FC236}">
                <a16:creationId xmlns:a16="http://schemas.microsoft.com/office/drawing/2014/main" id="{41C50F13-4A44-5446-8E7E-9BB0D5B43BF0}"/>
              </a:ext>
            </a:extLst>
          </p:cNvPr>
          <p:cNvSpPr>
            <a:spLocks noChangeShapeType="1"/>
          </p:cNvSpPr>
          <p:nvPr/>
        </p:nvSpPr>
        <p:spPr bwMode="auto">
          <a:xfrm>
            <a:off x="4071987" y="2597761"/>
            <a:ext cx="0" cy="52969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93" name="Rectangle 34">
            <a:extLst>
              <a:ext uri="{FF2B5EF4-FFF2-40B4-BE49-F238E27FC236}">
                <a16:creationId xmlns:a16="http://schemas.microsoft.com/office/drawing/2014/main" id="{3E9C7CBB-EDF2-1BE0-F3C9-6DBF5F1A88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6457" y="2660237"/>
            <a:ext cx="9297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16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94" name="Line 35">
            <a:extLst>
              <a:ext uri="{FF2B5EF4-FFF2-40B4-BE49-F238E27FC236}">
                <a16:creationId xmlns:a16="http://schemas.microsoft.com/office/drawing/2014/main" id="{801DF3EA-F59A-331C-6889-54B3D206E8C6}"/>
              </a:ext>
            </a:extLst>
          </p:cNvPr>
          <p:cNvSpPr>
            <a:spLocks noChangeShapeType="1"/>
          </p:cNvSpPr>
          <p:nvPr/>
        </p:nvSpPr>
        <p:spPr bwMode="auto">
          <a:xfrm>
            <a:off x="4359919" y="2597761"/>
            <a:ext cx="0" cy="52969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95" name="Rectangle 36">
            <a:extLst>
              <a:ext uri="{FF2B5EF4-FFF2-40B4-BE49-F238E27FC236}">
                <a16:creationId xmlns:a16="http://schemas.microsoft.com/office/drawing/2014/main" id="{643005DA-26A0-77EC-075B-F6DC9460BF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7597" y="2660237"/>
            <a:ext cx="9297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18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96" name="Line 37">
            <a:extLst>
              <a:ext uri="{FF2B5EF4-FFF2-40B4-BE49-F238E27FC236}">
                <a16:creationId xmlns:a16="http://schemas.microsoft.com/office/drawing/2014/main" id="{E04D0044-B2EE-7B6C-15AC-04060656F2EB}"/>
              </a:ext>
            </a:extLst>
          </p:cNvPr>
          <p:cNvSpPr>
            <a:spLocks noChangeShapeType="1"/>
          </p:cNvSpPr>
          <p:nvPr/>
        </p:nvSpPr>
        <p:spPr bwMode="auto">
          <a:xfrm>
            <a:off x="4639701" y="2597761"/>
            <a:ext cx="0" cy="52969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97" name="Rectangle 38">
            <a:extLst>
              <a:ext uri="{FF2B5EF4-FFF2-40B4-BE49-F238E27FC236}">
                <a16:creationId xmlns:a16="http://schemas.microsoft.com/office/drawing/2014/main" id="{D58EF45E-2314-F452-C9FF-0647357F4F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6887" y="2660237"/>
            <a:ext cx="9297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20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98" name="Line 39">
            <a:extLst>
              <a:ext uri="{FF2B5EF4-FFF2-40B4-BE49-F238E27FC236}">
                <a16:creationId xmlns:a16="http://schemas.microsoft.com/office/drawing/2014/main" id="{A03FC570-DBC2-C0BA-A07A-10A2D8B31106}"/>
              </a:ext>
            </a:extLst>
          </p:cNvPr>
          <p:cNvSpPr>
            <a:spLocks noChangeShapeType="1"/>
          </p:cNvSpPr>
          <p:nvPr/>
        </p:nvSpPr>
        <p:spPr bwMode="auto">
          <a:xfrm>
            <a:off x="4931706" y="2597761"/>
            <a:ext cx="0" cy="52969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99" name="Rectangle 40">
            <a:extLst>
              <a:ext uri="{FF2B5EF4-FFF2-40B4-BE49-F238E27FC236}">
                <a16:creationId xmlns:a16="http://schemas.microsoft.com/office/drawing/2014/main" id="{39DD7ECE-FE21-08B3-DB0B-9EC7870331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0744" y="2660237"/>
            <a:ext cx="9297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22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00" name="Line 41">
            <a:extLst>
              <a:ext uri="{FF2B5EF4-FFF2-40B4-BE49-F238E27FC236}">
                <a16:creationId xmlns:a16="http://schemas.microsoft.com/office/drawing/2014/main" id="{3669D946-B3F2-59A0-79E9-A70DAFA0F37C}"/>
              </a:ext>
            </a:extLst>
          </p:cNvPr>
          <p:cNvSpPr>
            <a:spLocks noChangeShapeType="1"/>
          </p:cNvSpPr>
          <p:nvPr/>
        </p:nvSpPr>
        <p:spPr bwMode="auto">
          <a:xfrm>
            <a:off x="5214205" y="2597761"/>
            <a:ext cx="0" cy="52969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01" name="Rectangle 42">
            <a:extLst>
              <a:ext uri="{FF2B5EF4-FFF2-40B4-BE49-F238E27FC236}">
                <a16:creationId xmlns:a16="http://schemas.microsoft.com/office/drawing/2014/main" id="{DB24B72C-3C1E-E592-0A2D-701398A93F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2750" y="2660237"/>
            <a:ext cx="9297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24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02" name="Line 43">
            <a:extLst>
              <a:ext uri="{FF2B5EF4-FFF2-40B4-BE49-F238E27FC236}">
                <a16:creationId xmlns:a16="http://schemas.microsoft.com/office/drawing/2014/main" id="{2869B83A-EB47-5D9A-E8ED-294A658E0D4D}"/>
              </a:ext>
            </a:extLst>
          </p:cNvPr>
          <p:cNvSpPr>
            <a:spLocks noChangeShapeType="1"/>
          </p:cNvSpPr>
          <p:nvPr/>
        </p:nvSpPr>
        <p:spPr bwMode="auto">
          <a:xfrm>
            <a:off x="5506211" y="2597761"/>
            <a:ext cx="0" cy="52969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03" name="Rectangle 44">
            <a:extLst>
              <a:ext uri="{FF2B5EF4-FFF2-40B4-BE49-F238E27FC236}">
                <a16:creationId xmlns:a16="http://schemas.microsoft.com/office/drawing/2014/main" id="{F2698DD2-61CC-CB71-4DD8-689D6FFF34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49323" y="2660237"/>
            <a:ext cx="9297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26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04" name="Rectangle 45">
            <a:extLst>
              <a:ext uri="{FF2B5EF4-FFF2-40B4-BE49-F238E27FC236}">
                <a16:creationId xmlns:a16="http://schemas.microsoft.com/office/drawing/2014/main" id="{828C310C-7815-5917-F69C-D571A5AC34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1821" y="2817039"/>
            <a:ext cx="54341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Time, Months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05" name="Rectangle 46">
            <a:extLst>
              <a:ext uri="{FF2B5EF4-FFF2-40B4-BE49-F238E27FC236}">
                <a16:creationId xmlns:a16="http://schemas.microsoft.com/office/drawing/2014/main" id="{BE48F0C9-4432-5B15-147C-F3EF87245D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5229" y="3058657"/>
            <a:ext cx="8335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85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06" name="Rectangle 47">
            <a:extLst>
              <a:ext uri="{FF2B5EF4-FFF2-40B4-BE49-F238E27FC236}">
                <a16:creationId xmlns:a16="http://schemas.microsoft.com/office/drawing/2014/main" id="{D57982EB-73B1-DEC4-676D-1B371B69B0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6370" y="3058657"/>
            <a:ext cx="8335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81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07" name="Rectangle 48">
            <a:extLst>
              <a:ext uri="{FF2B5EF4-FFF2-40B4-BE49-F238E27FC236}">
                <a16:creationId xmlns:a16="http://schemas.microsoft.com/office/drawing/2014/main" id="{30405E83-CC1D-8118-33B4-16BD2A2913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4302" y="3058657"/>
            <a:ext cx="8335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75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08" name="Rectangle 49">
            <a:extLst>
              <a:ext uri="{FF2B5EF4-FFF2-40B4-BE49-F238E27FC236}">
                <a16:creationId xmlns:a16="http://schemas.microsoft.com/office/drawing/2014/main" id="{7E1BE189-78DF-E01D-3503-CFC37667E4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3591" y="3058657"/>
            <a:ext cx="8335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60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09" name="Rectangle 50">
            <a:extLst>
              <a:ext uri="{FF2B5EF4-FFF2-40B4-BE49-F238E27FC236}">
                <a16:creationId xmlns:a16="http://schemas.microsoft.com/office/drawing/2014/main" id="{8217B999-A78E-214C-50B4-EE287ACB01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1522" y="3058657"/>
            <a:ext cx="8335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57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10" name="Rectangle 51">
            <a:extLst>
              <a:ext uri="{FF2B5EF4-FFF2-40B4-BE49-F238E27FC236}">
                <a16:creationId xmlns:a16="http://schemas.microsoft.com/office/drawing/2014/main" id="{AE21C6E2-52F4-7314-5E24-8CCC319BF9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9454" y="3058657"/>
            <a:ext cx="8335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46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11" name="Rectangle 52">
            <a:extLst>
              <a:ext uri="{FF2B5EF4-FFF2-40B4-BE49-F238E27FC236}">
                <a16:creationId xmlns:a16="http://schemas.microsoft.com/office/drawing/2014/main" id="{B9F6C3FA-A58B-E359-CD29-17541F67FD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8743" y="3058657"/>
            <a:ext cx="8335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32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12" name="Rectangle 53">
            <a:extLst>
              <a:ext uri="{FF2B5EF4-FFF2-40B4-BE49-F238E27FC236}">
                <a16:creationId xmlns:a16="http://schemas.microsoft.com/office/drawing/2014/main" id="{1B2BA4D0-511F-3183-4A6E-376410C9FF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033" y="3058657"/>
            <a:ext cx="8335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25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13" name="Rectangle 54">
            <a:extLst>
              <a:ext uri="{FF2B5EF4-FFF2-40B4-BE49-F238E27FC236}">
                <a16:creationId xmlns:a16="http://schemas.microsoft.com/office/drawing/2014/main" id="{F5B3EA85-A7A7-CF8D-A912-A1021D176C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5964" y="3058657"/>
            <a:ext cx="8335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13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14" name="Rectangle 55">
            <a:extLst>
              <a:ext uri="{FF2B5EF4-FFF2-40B4-BE49-F238E27FC236}">
                <a16:creationId xmlns:a16="http://schemas.microsoft.com/office/drawing/2014/main" id="{B45BD566-5781-8207-0D18-A350EA1E21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0362" y="2944571"/>
            <a:ext cx="38311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No. at Risk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15" name="Rectangle 56">
            <a:extLst>
              <a:ext uri="{FF2B5EF4-FFF2-40B4-BE49-F238E27FC236}">
                <a16:creationId xmlns:a16="http://schemas.microsoft.com/office/drawing/2014/main" id="{88133943-7E7A-356F-9ED6-8E3682F9E3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0362" y="3055941"/>
            <a:ext cx="787075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1" i="0" u="none" strike="noStrike" kern="1200" cap="none" spc="0" normalizeH="0" baseline="0" noProof="0" dirty="0">
                <a:ln>
                  <a:noFill/>
                </a:ln>
                <a:solidFill>
                  <a:srgbClr val="005CAB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Tafasitamab + Len + R</a:t>
            </a:r>
            <a:endParaRPr kumimoji="0" lang="en-US" altLang="en-US" sz="700" b="0" i="0" u="none" strike="noStrike" kern="1200" cap="none" spc="0" normalizeH="0" baseline="0" noProof="0" dirty="0">
              <a:ln>
                <a:noFill/>
              </a:ln>
              <a:solidFill>
                <a:srgbClr val="005CAB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16" name="Rectangle 57">
            <a:extLst>
              <a:ext uri="{FF2B5EF4-FFF2-40B4-BE49-F238E27FC236}">
                <a16:creationId xmlns:a16="http://schemas.microsoft.com/office/drawing/2014/main" id="{88F515B2-DFE0-DDAD-4074-541DB46270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0362" y="3156445"/>
            <a:ext cx="639599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1" i="0" u="none" strike="noStrike" kern="1200" cap="none" spc="0" normalizeH="0" baseline="0" noProof="0" dirty="0">
                <a:ln>
                  <a:noFill/>
                </a:ln>
                <a:solidFill>
                  <a:srgbClr val="5E933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Placebo + Len + R</a:t>
            </a:r>
            <a:endParaRPr kumimoji="0" lang="en-US" altLang="en-US" sz="700" b="0" i="0" u="none" strike="noStrike" kern="1200" cap="none" spc="0" normalizeH="0" baseline="0" noProof="0" dirty="0">
              <a:ln>
                <a:noFill/>
              </a:ln>
              <a:solidFill>
                <a:srgbClr val="5E933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17" name="Rectangle 58">
            <a:extLst>
              <a:ext uri="{FF2B5EF4-FFF2-40B4-BE49-F238E27FC236}">
                <a16:creationId xmlns:a16="http://schemas.microsoft.com/office/drawing/2014/main" id="{0AA70C82-C8BD-9444-FCB0-A3C9319FE7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5746" y="3058657"/>
            <a:ext cx="8335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12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18" name="Rectangle 59">
            <a:extLst>
              <a:ext uri="{FF2B5EF4-FFF2-40B4-BE49-F238E27FC236}">
                <a16:creationId xmlns:a16="http://schemas.microsoft.com/office/drawing/2014/main" id="{771DEF78-EA51-8D3E-8AC3-2894D85CE5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2692" y="3058657"/>
            <a:ext cx="4167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6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19" name="Rectangle 60">
            <a:extLst>
              <a:ext uri="{FF2B5EF4-FFF2-40B4-BE49-F238E27FC236}">
                <a16:creationId xmlns:a16="http://schemas.microsoft.com/office/drawing/2014/main" id="{47D8130D-1789-6AB5-F577-78C61B24FE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6549" y="3058657"/>
            <a:ext cx="4167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5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20" name="Rectangle 61">
            <a:extLst>
              <a:ext uri="{FF2B5EF4-FFF2-40B4-BE49-F238E27FC236}">
                <a16:creationId xmlns:a16="http://schemas.microsoft.com/office/drawing/2014/main" id="{E5363C5C-4BA8-38C9-27AD-14358B279A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9913" y="3058657"/>
            <a:ext cx="4167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4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21" name="Rectangle 62">
            <a:extLst>
              <a:ext uri="{FF2B5EF4-FFF2-40B4-BE49-F238E27FC236}">
                <a16:creationId xmlns:a16="http://schemas.microsoft.com/office/drawing/2014/main" id="{857CA836-AB3C-1F1F-5350-A7DF5C8827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5128" y="3058657"/>
            <a:ext cx="4167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0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22" name="Rectangle 63">
            <a:extLst>
              <a:ext uri="{FF2B5EF4-FFF2-40B4-BE49-F238E27FC236}">
                <a16:creationId xmlns:a16="http://schemas.microsoft.com/office/drawing/2014/main" id="{C2D58CEE-2BE1-CE27-9D4B-94BEEC0EAA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5229" y="3159161"/>
            <a:ext cx="8335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88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23" name="Rectangle 64">
            <a:extLst>
              <a:ext uri="{FF2B5EF4-FFF2-40B4-BE49-F238E27FC236}">
                <a16:creationId xmlns:a16="http://schemas.microsoft.com/office/drawing/2014/main" id="{97E449B7-0910-3F01-64DB-28E46EE758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6370" y="3159161"/>
            <a:ext cx="8335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83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24" name="Rectangle 65">
            <a:extLst>
              <a:ext uri="{FF2B5EF4-FFF2-40B4-BE49-F238E27FC236}">
                <a16:creationId xmlns:a16="http://schemas.microsoft.com/office/drawing/2014/main" id="{BFF53C26-DCDF-8488-2002-1042063E79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4302" y="3159161"/>
            <a:ext cx="8335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67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25" name="Rectangle 66">
            <a:extLst>
              <a:ext uri="{FF2B5EF4-FFF2-40B4-BE49-F238E27FC236}">
                <a16:creationId xmlns:a16="http://schemas.microsoft.com/office/drawing/2014/main" id="{B759B9C8-0BD2-841D-A29F-C326AEA6A4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3591" y="3159161"/>
            <a:ext cx="8335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52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26" name="Rectangle 67">
            <a:extLst>
              <a:ext uri="{FF2B5EF4-FFF2-40B4-BE49-F238E27FC236}">
                <a16:creationId xmlns:a16="http://schemas.microsoft.com/office/drawing/2014/main" id="{880482FB-2309-E244-6353-C0A74C9477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1522" y="3159161"/>
            <a:ext cx="8335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46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27" name="Rectangle 68">
            <a:extLst>
              <a:ext uri="{FF2B5EF4-FFF2-40B4-BE49-F238E27FC236}">
                <a16:creationId xmlns:a16="http://schemas.microsoft.com/office/drawing/2014/main" id="{A3B16D56-C245-BAC6-AD18-C38E78A8C7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9454" y="3159161"/>
            <a:ext cx="8335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35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28" name="Rectangle 69">
            <a:extLst>
              <a:ext uri="{FF2B5EF4-FFF2-40B4-BE49-F238E27FC236}">
                <a16:creationId xmlns:a16="http://schemas.microsoft.com/office/drawing/2014/main" id="{6D43074E-1016-437A-730E-4D4227187E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8743" y="3159161"/>
            <a:ext cx="8335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21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29" name="Rectangle 70">
            <a:extLst>
              <a:ext uri="{FF2B5EF4-FFF2-40B4-BE49-F238E27FC236}">
                <a16:creationId xmlns:a16="http://schemas.microsoft.com/office/drawing/2014/main" id="{B36575FC-707E-8212-1AEA-6BFF2B73C5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033" y="3159161"/>
            <a:ext cx="8335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16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30" name="Rectangle 71">
            <a:extLst>
              <a:ext uri="{FF2B5EF4-FFF2-40B4-BE49-F238E27FC236}">
                <a16:creationId xmlns:a16="http://schemas.microsoft.com/office/drawing/2014/main" id="{26F418AA-FB20-B417-21AA-7C405C1845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5964" y="3159161"/>
            <a:ext cx="8335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12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31" name="Rectangle 72">
            <a:extLst>
              <a:ext uri="{FF2B5EF4-FFF2-40B4-BE49-F238E27FC236}">
                <a16:creationId xmlns:a16="http://schemas.microsoft.com/office/drawing/2014/main" id="{A4C43993-D572-473C-26DF-417B7F3A8A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3403" y="3159161"/>
            <a:ext cx="4167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9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32" name="Rectangle 73">
            <a:extLst>
              <a:ext uri="{FF2B5EF4-FFF2-40B4-BE49-F238E27FC236}">
                <a16:creationId xmlns:a16="http://schemas.microsoft.com/office/drawing/2014/main" id="{3368B025-AE26-6957-C876-E21932607E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2692" y="3159161"/>
            <a:ext cx="4167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5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33" name="Rectangle 74">
            <a:extLst>
              <a:ext uri="{FF2B5EF4-FFF2-40B4-BE49-F238E27FC236}">
                <a16:creationId xmlns:a16="http://schemas.microsoft.com/office/drawing/2014/main" id="{0DC67693-7E9A-7083-63CC-D8FA97C037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6549" y="3159161"/>
            <a:ext cx="4167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34" name="Rectangle 75">
            <a:extLst>
              <a:ext uri="{FF2B5EF4-FFF2-40B4-BE49-F238E27FC236}">
                <a16:creationId xmlns:a16="http://schemas.microsoft.com/office/drawing/2014/main" id="{F0A0F6CA-A07D-7783-DD5E-963ECC479F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9913" y="3159161"/>
            <a:ext cx="4167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35" name="Rectangle 76">
            <a:extLst>
              <a:ext uri="{FF2B5EF4-FFF2-40B4-BE49-F238E27FC236}">
                <a16:creationId xmlns:a16="http://schemas.microsoft.com/office/drawing/2014/main" id="{1E178ABD-1962-5F5B-AD64-E47C5F1CC1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5128" y="3159161"/>
            <a:ext cx="4167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0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36" name="Line 77">
            <a:extLst>
              <a:ext uri="{FF2B5EF4-FFF2-40B4-BE49-F238E27FC236}">
                <a16:creationId xmlns:a16="http://schemas.microsoft.com/office/drawing/2014/main" id="{E7EACBBB-C92B-8D66-184C-676833AD1532}"/>
              </a:ext>
            </a:extLst>
          </p:cNvPr>
          <p:cNvSpPr>
            <a:spLocks noChangeShapeType="1"/>
          </p:cNvSpPr>
          <p:nvPr/>
        </p:nvSpPr>
        <p:spPr bwMode="auto">
          <a:xfrm>
            <a:off x="5791426" y="2597761"/>
            <a:ext cx="0" cy="52969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37" name="Freeform 78">
            <a:extLst>
              <a:ext uri="{FF2B5EF4-FFF2-40B4-BE49-F238E27FC236}">
                <a16:creationId xmlns:a16="http://schemas.microsoft.com/office/drawing/2014/main" id="{76B396EB-589A-F2BD-08F6-FFC7BF99F011}"/>
              </a:ext>
            </a:extLst>
          </p:cNvPr>
          <p:cNvSpPr>
            <a:spLocks/>
          </p:cNvSpPr>
          <p:nvPr/>
        </p:nvSpPr>
        <p:spPr bwMode="auto">
          <a:xfrm>
            <a:off x="1979052" y="1005989"/>
            <a:ext cx="3882999" cy="1591772"/>
          </a:xfrm>
          <a:custGeom>
            <a:avLst/>
            <a:gdLst>
              <a:gd name="T0" fmla="*/ 0 w 2859"/>
              <a:gd name="T1" fmla="*/ 0 h 1172"/>
              <a:gd name="T2" fmla="*/ 0 w 2859"/>
              <a:gd name="T3" fmla="*/ 1172 h 1172"/>
              <a:gd name="T4" fmla="*/ 2859 w 2859"/>
              <a:gd name="T5" fmla="*/ 1172 h 1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59" h="1172">
                <a:moveTo>
                  <a:pt x="0" y="0"/>
                </a:moveTo>
                <a:lnTo>
                  <a:pt x="0" y="1172"/>
                </a:lnTo>
                <a:lnTo>
                  <a:pt x="2859" y="1172"/>
                </a:ln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38" name="Rectangle 79">
            <a:extLst>
              <a:ext uri="{FF2B5EF4-FFF2-40B4-BE49-F238E27FC236}">
                <a16:creationId xmlns:a16="http://schemas.microsoft.com/office/drawing/2014/main" id="{39991729-ADD2-F163-4C77-5A57441C5C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9472" y="2364362"/>
            <a:ext cx="506549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11.3 (8.3, 13.6)</a:t>
            </a:r>
            <a:endParaRPr kumimoji="0" lang="en-US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41" name="Rectangle 82">
            <a:extLst>
              <a:ext uri="{FF2B5EF4-FFF2-40B4-BE49-F238E27FC236}">
                <a16:creationId xmlns:a16="http://schemas.microsoft.com/office/drawing/2014/main" id="{1B04CECD-A89A-154F-9F63-21D11BC8ED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8732" y="2364362"/>
            <a:ext cx="50494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19.2 (13.8, NE)</a:t>
            </a:r>
            <a:endParaRPr kumimoji="0" lang="en-US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44" name="Rectangle 85">
            <a:extLst>
              <a:ext uri="{FF2B5EF4-FFF2-40B4-BE49-F238E27FC236}">
                <a16:creationId xmlns:a16="http://schemas.microsoft.com/office/drawing/2014/main" id="{64EAA9F5-70E2-9E89-54E3-631410C187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8170" y="2364362"/>
            <a:ext cx="1040349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Median PFS (95% CI), months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45" name="Rectangle 86">
            <a:extLst>
              <a:ext uri="{FF2B5EF4-FFF2-40B4-BE49-F238E27FC236}">
                <a16:creationId xmlns:a16="http://schemas.microsoft.com/office/drawing/2014/main" id="{02A419CA-F8E9-967A-56C1-12487BA10D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8732" y="2462150"/>
            <a:ext cx="548227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1" i="0" u="none" strike="noStrike" kern="1200" cap="none" spc="0" normalizeH="0" baseline="0" noProof="0" dirty="0">
                <a:ln>
                  <a:noFill/>
                </a:ln>
                <a:solidFill>
                  <a:srgbClr val="005CAB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0.43 (0.27, 0.69</a:t>
            </a: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5CAB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)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5CAB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48" name="Rectangle 89">
            <a:extLst>
              <a:ext uri="{FF2B5EF4-FFF2-40B4-BE49-F238E27FC236}">
                <a16:creationId xmlns:a16="http://schemas.microsoft.com/office/drawing/2014/main" id="{CF622FF6-6C87-81DD-1C98-48CA159031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8170" y="2456717"/>
            <a:ext cx="41838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HR (95% CI)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50" name="Line 91">
            <a:extLst>
              <a:ext uri="{FF2B5EF4-FFF2-40B4-BE49-F238E27FC236}">
                <a16:creationId xmlns:a16="http://schemas.microsoft.com/office/drawing/2014/main" id="{6FE3BE08-D7AB-2684-3464-AD9CD19AD10F}"/>
              </a:ext>
            </a:extLst>
          </p:cNvPr>
          <p:cNvSpPr>
            <a:spLocks noChangeShapeType="1"/>
          </p:cNvSpPr>
          <p:nvPr/>
        </p:nvSpPr>
        <p:spPr bwMode="auto">
          <a:xfrm>
            <a:off x="2302295" y="1054883"/>
            <a:ext cx="0" cy="28522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51" name="Line 92">
            <a:extLst>
              <a:ext uri="{FF2B5EF4-FFF2-40B4-BE49-F238E27FC236}">
                <a16:creationId xmlns:a16="http://schemas.microsoft.com/office/drawing/2014/main" id="{ABA9BE28-7A2A-A9B1-F9CA-7778A1E07C41}"/>
              </a:ext>
            </a:extLst>
          </p:cNvPr>
          <p:cNvSpPr>
            <a:spLocks noChangeShapeType="1"/>
          </p:cNvSpPr>
          <p:nvPr/>
        </p:nvSpPr>
        <p:spPr bwMode="auto">
          <a:xfrm>
            <a:off x="2434038" y="1072540"/>
            <a:ext cx="0" cy="24447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52" name="Line 93">
            <a:extLst>
              <a:ext uri="{FF2B5EF4-FFF2-40B4-BE49-F238E27FC236}">
                <a16:creationId xmlns:a16="http://schemas.microsoft.com/office/drawing/2014/main" id="{6A3835B9-B98C-41CC-CEB6-6CCBAB987340}"/>
              </a:ext>
            </a:extLst>
          </p:cNvPr>
          <p:cNvSpPr>
            <a:spLocks noChangeShapeType="1"/>
          </p:cNvSpPr>
          <p:nvPr/>
        </p:nvSpPr>
        <p:spPr bwMode="auto">
          <a:xfrm>
            <a:off x="2514169" y="1107852"/>
            <a:ext cx="0" cy="2988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53" name="Line 94">
            <a:extLst>
              <a:ext uri="{FF2B5EF4-FFF2-40B4-BE49-F238E27FC236}">
                <a16:creationId xmlns:a16="http://schemas.microsoft.com/office/drawing/2014/main" id="{89E7B322-B7FB-97A5-6E67-0005035994B3}"/>
              </a:ext>
            </a:extLst>
          </p:cNvPr>
          <p:cNvSpPr>
            <a:spLocks noChangeShapeType="1"/>
          </p:cNvSpPr>
          <p:nvPr/>
        </p:nvSpPr>
        <p:spPr bwMode="auto">
          <a:xfrm>
            <a:off x="2556273" y="1107852"/>
            <a:ext cx="0" cy="2988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54" name="Line 95">
            <a:extLst>
              <a:ext uri="{FF2B5EF4-FFF2-40B4-BE49-F238E27FC236}">
                <a16:creationId xmlns:a16="http://schemas.microsoft.com/office/drawing/2014/main" id="{E8B8627A-A54D-56B4-291C-853EB0B5B1E7}"/>
              </a:ext>
            </a:extLst>
          </p:cNvPr>
          <p:cNvSpPr>
            <a:spLocks noChangeShapeType="1"/>
          </p:cNvSpPr>
          <p:nvPr/>
        </p:nvSpPr>
        <p:spPr bwMode="auto">
          <a:xfrm>
            <a:off x="2840129" y="1166253"/>
            <a:ext cx="0" cy="2308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55" name="Line 96">
            <a:extLst>
              <a:ext uri="{FF2B5EF4-FFF2-40B4-BE49-F238E27FC236}">
                <a16:creationId xmlns:a16="http://schemas.microsoft.com/office/drawing/2014/main" id="{347B4FA8-62AF-5204-AEC8-70E1B2140F75}"/>
              </a:ext>
            </a:extLst>
          </p:cNvPr>
          <p:cNvSpPr>
            <a:spLocks noChangeShapeType="1"/>
          </p:cNvSpPr>
          <p:nvPr/>
        </p:nvSpPr>
        <p:spPr bwMode="auto">
          <a:xfrm>
            <a:off x="2856427" y="1185267"/>
            <a:ext cx="0" cy="24447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56" name="Line 97">
            <a:extLst>
              <a:ext uri="{FF2B5EF4-FFF2-40B4-BE49-F238E27FC236}">
                <a16:creationId xmlns:a16="http://schemas.microsoft.com/office/drawing/2014/main" id="{08E6A1D3-772D-1D51-5B4B-402D739E8F2F}"/>
              </a:ext>
            </a:extLst>
          </p:cNvPr>
          <p:cNvSpPr>
            <a:spLocks noChangeShapeType="1"/>
          </p:cNvSpPr>
          <p:nvPr/>
        </p:nvSpPr>
        <p:spPr bwMode="auto">
          <a:xfrm>
            <a:off x="2860502" y="1205640"/>
            <a:ext cx="0" cy="24447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57" name="Line 98">
            <a:extLst>
              <a:ext uri="{FF2B5EF4-FFF2-40B4-BE49-F238E27FC236}">
                <a16:creationId xmlns:a16="http://schemas.microsoft.com/office/drawing/2014/main" id="{2B52F1C7-62A2-FA00-438E-49835532A50D}"/>
              </a:ext>
            </a:extLst>
          </p:cNvPr>
          <p:cNvSpPr>
            <a:spLocks noChangeShapeType="1"/>
          </p:cNvSpPr>
          <p:nvPr/>
        </p:nvSpPr>
        <p:spPr bwMode="auto">
          <a:xfrm>
            <a:off x="2870009" y="1230087"/>
            <a:ext cx="0" cy="24447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58" name="Line 99">
            <a:extLst>
              <a:ext uri="{FF2B5EF4-FFF2-40B4-BE49-F238E27FC236}">
                <a16:creationId xmlns:a16="http://schemas.microsoft.com/office/drawing/2014/main" id="{85981E67-C2AE-722D-E519-12D3045DFF7E}"/>
              </a:ext>
            </a:extLst>
          </p:cNvPr>
          <p:cNvSpPr>
            <a:spLocks noChangeShapeType="1"/>
          </p:cNvSpPr>
          <p:nvPr/>
        </p:nvSpPr>
        <p:spPr bwMode="auto">
          <a:xfrm>
            <a:off x="2974588" y="1326517"/>
            <a:ext cx="0" cy="24447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59" name="Line 100">
            <a:extLst>
              <a:ext uri="{FF2B5EF4-FFF2-40B4-BE49-F238E27FC236}">
                <a16:creationId xmlns:a16="http://schemas.microsoft.com/office/drawing/2014/main" id="{411C5593-D12F-9C65-2EDE-F6C6F5F79103}"/>
              </a:ext>
            </a:extLst>
          </p:cNvPr>
          <p:cNvSpPr>
            <a:spLocks noChangeShapeType="1"/>
          </p:cNvSpPr>
          <p:nvPr/>
        </p:nvSpPr>
        <p:spPr bwMode="auto">
          <a:xfrm>
            <a:off x="3228565" y="1346890"/>
            <a:ext cx="0" cy="28522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60" name="Line 101">
            <a:extLst>
              <a:ext uri="{FF2B5EF4-FFF2-40B4-BE49-F238E27FC236}">
                <a16:creationId xmlns:a16="http://schemas.microsoft.com/office/drawing/2014/main" id="{388F31FF-EEF1-78A5-D7AC-038B31B42885}"/>
              </a:ext>
            </a:extLst>
          </p:cNvPr>
          <p:cNvSpPr>
            <a:spLocks noChangeShapeType="1"/>
          </p:cNvSpPr>
          <p:nvPr/>
        </p:nvSpPr>
        <p:spPr bwMode="auto">
          <a:xfrm>
            <a:off x="3247579" y="1346890"/>
            <a:ext cx="0" cy="28522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61" name="Line 102">
            <a:extLst>
              <a:ext uri="{FF2B5EF4-FFF2-40B4-BE49-F238E27FC236}">
                <a16:creationId xmlns:a16="http://schemas.microsoft.com/office/drawing/2014/main" id="{A49F15A2-8B75-1F7C-63A2-16E927E50247}"/>
              </a:ext>
            </a:extLst>
          </p:cNvPr>
          <p:cNvSpPr>
            <a:spLocks noChangeShapeType="1"/>
          </p:cNvSpPr>
          <p:nvPr/>
        </p:nvSpPr>
        <p:spPr bwMode="auto">
          <a:xfrm>
            <a:off x="3262520" y="1346890"/>
            <a:ext cx="0" cy="28522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62" name="Line 103">
            <a:extLst>
              <a:ext uri="{FF2B5EF4-FFF2-40B4-BE49-F238E27FC236}">
                <a16:creationId xmlns:a16="http://schemas.microsoft.com/office/drawing/2014/main" id="{31D858B9-E846-CB97-7613-67E6917CFC4F}"/>
              </a:ext>
            </a:extLst>
          </p:cNvPr>
          <p:cNvSpPr>
            <a:spLocks noChangeShapeType="1"/>
          </p:cNvSpPr>
          <p:nvPr/>
        </p:nvSpPr>
        <p:spPr bwMode="auto">
          <a:xfrm>
            <a:off x="3274743" y="1371337"/>
            <a:ext cx="0" cy="24447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63" name="Line 104">
            <a:extLst>
              <a:ext uri="{FF2B5EF4-FFF2-40B4-BE49-F238E27FC236}">
                <a16:creationId xmlns:a16="http://schemas.microsoft.com/office/drawing/2014/main" id="{A0D37529-9CCC-6A24-17E1-701C697D0D4D}"/>
              </a:ext>
            </a:extLst>
          </p:cNvPr>
          <p:cNvSpPr>
            <a:spLocks noChangeShapeType="1"/>
          </p:cNvSpPr>
          <p:nvPr/>
        </p:nvSpPr>
        <p:spPr bwMode="auto">
          <a:xfrm>
            <a:off x="3296474" y="1371337"/>
            <a:ext cx="0" cy="24447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64" name="Line 105">
            <a:extLst>
              <a:ext uri="{FF2B5EF4-FFF2-40B4-BE49-F238E27FC236}">
                <a16:creationId xmlns:a16="http://schemas.microsoft.com/office/drawing/2014/main" id="{E39A6DC9-CC0F-5924-7404-2C95E7A5DA38}"/>
              </a:ext>
            </a:extLst>
          </p:cNvPr>
          <p:cNvSpPr>
            <a:spLocks noChangeShapeType="1"/>
          </p:cNvSpPr>
          <p:nvPr/>
        </p:nvSpPr>
        <p:spPr bwMode="auto">
          <a:xfrm>
            <a:off x="3338577" y="1391709"/>
            <a:ext cx="0" cy="28522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65" name="Line 106">
            <a:extLst>
              <a:ext uri="{FF2B5EF4-FFF2-40B4-BE49-F238E27FC236}">
                <a16:creationId xmlns:a16="http://schemas.microsoft.com/office/drawing/2014/main" id="{BE91E039-11A1-6828-7EF2-633D64DE06A7}"/>
              </a:ext>
            </a:extLst>
          </p:cNvPr>
          <p:cNvSpPr>
            <a:spLocks noChangeShapeType="1"/>
          </p:cNvSpPr>
          <p:nvPr/>
        </p:nvSpPr>
        <p:spPr bwMode="auto">
          <a:xfrm>
            <a:off x="3367098" y="1391709"/>
            <a:ext cx="0" cy="28522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66" name="Line 107">
            <a:extLst>
              <a:ext uri="{FF2B5EF4-FFF2-40B4-BE49-F238E27FC236}">
                <a16:creationId xmlns:a16="http://schemas.microsoft.com/office/drawing/2014/main" id="{CC424215-D85E-3772-7049-83D4B71ABC18}"/>
              </a:ext>
            </a:extLst>
          </p:cNvPr>
          <p:cNvSpPr>
            <a:spLocks noChangeShapeType="1"/>
          </p:cNvSpPr>
          <p:nvPr/>
        </p:nvSpPr>
        <p:spPr bwMode="auto">
          <a:xfrm>
            <a:off x="3596629" y="1391709"/>
            <a:ext cx="0" cy="28522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67" name="Line 108">
            <a:extLst>
              <a:ext uri="{FF2B5EF4-FFF2-40B4-BE49-F238E27FC236}">
                <a16:creationId xmlns:a16="http://schemas.microsoft.com/office/drawing/2014/main" id="{5216A248-FDFD-C884-07FA-E74DEC0AA484}"/>
              </a:ext>
            </a:extLst>
          </p:cNvPr>
          <p:cNvSpPr>
            <a:spLocks noChangeShapeType="1"/>
          </p:cNvSpPr>
          <p:nvPr/>
        </p:nvSpPr>
        <p:spPr bwMode="auto">
          <a:xfrm>
            <a:off x="3603419" y="1391709"/>
            <a:ext cx="0" cy="28522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68" name="Line 109">
            <a:extLst>
              <a:ext uri="{FF2B5EF4-FFF2-40B4-BE49-F238E27FC236}">
                <a16:creationId xmlns:a16="http://schemas.microsoft.com/office/drawing/2014/main" id="{E4E951C9-2E9E-25DD-C70C-198B3F231068}"/>
              </a:ext>
            </a:extLst>
          </p:cNvPr>
          <p:cNvSpPr>
            <a:spLocks noChangeShapeType="1"/>
          </p:cNvSpPr>
          <p:nvPr/>
        </p:nvSpPr>
        <p:spPr bwMode="auto">
          <a:xfrm>
            <a:off x="3607494" y="1391709"/>
            <a:ext cx="0" cy="28522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69" name="Line 110">
            <a:extLst>
              <a:ext uri="{FF2B5EF4-FFF2-40B4-BE49-F238E27FC236}">
                <a16:creationId xmlns:a16="http://schemas.microsoft.com/office/drawing/2014/main" id="{96A9EB6D-078A-E251-1289-E7A057CA1C35}"/>
              </a:ext>
            </a:extLst>
          </p:cNvPr>
          <p:cNvSpPr>
            <a:spLocks noChangeShapeType="1"/>
          </p:cNvSpPr>
          <p:nvPr/>
        </p:nvSpPr>
        <p:spPr bwMode="auto">
          <a:xfrm>
            <a:off x="3615643" y="1391709"/>
            <a:ext cx="0" cy="28522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70" name="Line 111">
            <a:extLst>
              <a:ext uri="{FF2B5EF4-FFF2-40B4-BE49-F238E27FC236}">
                <a16:creationId xmlns:a16="http://schemas.microsoft.com/office/drawing/2014/main" id="{4AEF998D-E8AB-0EEA-EE95-B03AF6922B51}"/>
              </a:ext>
            </a:extLst>
          </p:cNvPr>
          <p:cNvSpPr>
            <a:spLocks noChangeShapeType="1"/>
          </p:cNvSpPr>
          <p:nvPr/>
        </p:nvSpPr>
        <p:spPr bwMode="auto">
          <a:xfrm>
            <a:off x="3623792" y="1391709"/>
            <a:ext cx="0" cy="28522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71" name="Line 112">
            <a:extLst>
              <a:ext uri="{FF2B5EF4-FFF2-40B4-BE49-F238E27FC236}">
                <a16:creationId xmlns:a16="http://schemas.microsoft.com/office/drawing/2014/main" id="{4CC4FFE5-6C6E-328A-24A6-8658B12813B5}"/>
              </a:ext>
            </a:extLst>
          </p:cNvPr>
          <p:cNvSpPr>
            <a:spLocks noChangeShapeType="1"/>
          </p:cNvSpPr>
          <p:nvPr/>
        </p:nvSpPr>
        <p:spPr bwMode="auto">
          <a:xfrm>
            <a:off x="3649597" y="1391709"/>
            <a:ext cx="0" cy="28522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72" name="Line 113">
            <a:extLst>
              <a:ext uri="{FF2B5EF4-FFF2-40B4-BE49-F238E27FC236}">
                <a16:creationId xmlns:a16="http://schemas.microsoft.com/office/drawing/2014/main" id="{B4FAD074-2445-530A-7D0E-C60383F546CA}"/>
              </a:ext>
            </a:extLst>
          </p:cNvPr>
          <p:cNvSpPr>
            <a:spLocks noChangeShapeType="1"/>
          </p:cNvSpPr>
          <p:nvPr/>
        </p:nvSpPr>
        <p:spPr bwMode="auto">
          <a:xfrm>
            <a:off x="3657746" y="1420231"/>
            <a:ext cx="0" cy="2988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73" name="Line 114">
            <a:extLst>
              <a:ext uri="{FF2B5EF4-FFF2-40B4-BE49-F238E27FC236}">
                <a16:creationId xmlns:a16="http://schemas.microsoft.com/office/drawing/2014/main" id="{118AA496-11BA-CDA0-3369-1850E24BF0C8}"/>
              </a:ext>
            </a:extLst>
          </p:cNvPr>
          <p:cNvSpPr>
            <a:spLocks noChangeShapeType="1"/>
          </p:cNvSpPr>
          <p:nvPr/>
        </p:nvSpPr>
        <p:spPr bwMode="auto">
          <a:xfrm>
            <a:off x="3653672" y="1420231"/>
            <a:ext cx="0" cy="2988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74" name="Line 115">
            <a:extLst>
              <a:ext uri="{FF2B5EF4-FFF2-40B4-BE49-F238E27FC236}">
                <a16:creationId xmlns:a16="http://schemas.microsoft.com/office/drawing/2014/main" id="{C6AC85FD-2648-A6FF-5015-A4B720B72C0F}"/>
              </a:ext>
            </a:extLst>
          </p:cNvPr>
          <p:cNvSpPr>
            <a:spLocks noChangeShapeType="1"/>
          </p:cNvSpPr>
          <p:nvPr/>
        </p:nvSpPr>
        <p:spPr bwMode="auto">
          <a:xfrm>
            <a:off x="3716147" y="1420231"/>
            <a:ext cx="0" cy="2988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75" name="Line 116">
            <a:extLst>
              <a:ext uri="{FF2B5EF4-FFF2-40B4-BE49-F238E27FC236}">
                <a16:creationId xmlns:a16="http://schemas.microsoft.com/office/drawing/2014/main" id="{3C7D1A8D-E7BA-B59D-440E-31BEBD222763}"/>
              </a:ext>
            </a:extLst>
          </p:cNvPr>
          <p:cNvSpPr>
            <a:spLocks noChangeShapeType="1"/>
          </p:cNvSpPr>
          <p:nvPr/>
        </p:nvSpPr>
        <p:spPr bwMode="auto">
          <a:xfrm>
            <a:off x="3754176" y="1450111"/>
            <a:ext cx="0" cy="28522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76" name="Line 117">
            <a:extLst>
              <a:ext uri="{FF2B5EF4-FFF2-40B4-BE49-F238E27FC236}">
                <a16:creationId xmlns:a16="http://schemas.microsoft.com/office/drawing/2014/main" id="{6F9DA7C9-B18D-7AB6-54FC-F917C29352DF}"/>
              </a:ext>
            </a:extLst>
          </p:cNvPr>
          <p:cNvSpPr>
            <a:spLocks noChangeShapeType="1"/>
          </p:cNvSpPr>
          <p:nvPr/>
        </p:nvSpPr>
        <p:spPr bwMode="auto">
          <a:xfrm>
            <a:off x="3751460" y="1450111"/>
            <a:ext cx="0" cy="28522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77" name="Line 118">
            <a:extLst>
              <a:ext uri="{FF2B5EF4-FFF2-40B4-BE49-F238E27FC236}">
                <a16:creationId xmlns:a16="http://schemas.microsoft.com/office/drawing/2014/main" id="{55C84130-4958-6ADD-DAD3-82C3134293D9}"/>
              </a:ext>
            </a:extLst>
          </p:cNvPr>
          <p:cNvSpPr>
            <a:spLocks noChangeShapeType="1"/>
          </p:cNvSpPr>
          <p:nvPr/>
        </p:nvSpPr>
        <p:spPr bwMode="auto">
          <a:xfrm>
            <a:off x="3769116" y="1450111"/>
            <a:ext cx="0" cy="28522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78" name="Line 119">
            <a:extLst>
              <a:ext uri="{FF2B5EF4-FFF2-40B4-BE49-F238E27FC236}">
                <a16:creationId xmlns:a16="http://schemas.microsoft.com/office/drawing/2014/main" id="{254F61CB-855D-5CA9-08A9-8DBC84D1E25F}"/>
              </a:ext>
            </a:extLst>
          </p:cNvPr>
          <p:cNvSpPr>
            <a:spLocks noChangeShapeType="1"/>
          </p:cNvSpPr>
          <p:nvPr/>
        </p:nvSpPr>
        <p:spPr bwMode="auto">
          <a:xfrm>
            <a:off x="3811219" y="1450111"/>
            <a:ext cx="0" cy="28522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79" name="Line 120">
            <a:extLst>
              <a:ext uri="{FF2B5EF4-FFF2-40B4-BE49-F238E27FC236}">
                <a16:creationId xmlns:a16="http://schemas.microsoft.com/office/drawing/2014/main" id="{8594BE1F-557B-CB33-CBB6-9761966CDDC0}"/>
              </a:ext>
            </a:extLst>
          </p:cNvPr>
          <p:cNvSpPr>
            <a:spLocks noChangeShapeType="1"/>
          </p:cNvSpPr>
          <p:nvPr/>
        </p:nvSpPr>
        <p:spPr bwMode="auto">
          <a:xfrm>
            <a:off x="3831591" y="1484064"/>
            <a:ext cx="0" cy="28522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80" name="Line 121">
            <a:extLst>
              <a:ext uri="{FF2B5EF4-FFF2-40B4-BE49-F238E27FC236}">
                <a16:creationId xmlns:a16="http://schemas.microsoft.com/office/drawing/2014/main" id="{B9110C08-4AEC-580C-9973-EEB1E20F1303}"/>
              </a:ext>
            </a:extLst>
          </p:cNvPr>
          <p:cNvSpPr>
            <a:spLocks noChangeShapeType="1"/>
          </p:cNvSpPr>
          <p:nvPr/>
        </p:nvSpPr>
        <p:spPr bwMode="auto">
          <a:xfrm>
            <a:off x="4063838" y="1591360"/>
            <a:ext cx="0" cy="27163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81" name="Line 122">
            <a:extLst>
              <a:ext uri="{FF2B5EF4-FFF2-40B4-BE49-F238E27FC236}">
                <a16:creationId xmlns:a16="http://schemas.microsoft.com/office/drawing/2014/main" id="{B065B10C-DE1C-3240-123D-76D917EA417A}"/>
              </a:ext>
            </a:extLst>
          </p:cNvPr>
          <p:cNvSpPr>
            <a:spLocks noChangeShapeType="1"/>
          </p:cNvSpPr>
          <p:nvPr/>
        </p:nvSpPr>
        <p:spPr bwMode="auto">
          <a:xfrm>
            <a:off x="4118165" y="1591360"/>
            <a:ext cx="0" cy="27163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82" name="Line 123">
            <a:extLst>
              <a:ext uri="{FF2B5EF4-FFF2-40B4-BE49-F238E27FC236}">
                <a16:creationId xmlns:a16="http://schemas.microsoft.com/office/drawing/2014/main" id="{1BD6ECE1-04F4-7D19-2F6C-CC3E785ACDE7}"/>
              </a:ext>
            </a:extLst>
          </p:cNvPr>
          <p:cNvSpPr>
            <a:spLocks noChangeShapeType="1"/>
          </p:cNvSpPr>
          <p:nvPr/>
        </p:nvSpPr>
        <p:spPr bwMode="auto">
          <a:xfrm>
            <a:off x="4142612" y="1591360"/>
            <a:ext cx="0" cy="27163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83" name="Line 124">
            <a:extLst>
              <a:ext uri="{FF2B5EF4-FFF2-40B4-BE49-F238E27FC236}">
                <a16:creationId xmlns:a16="http://schemas.microsoft.com/office/drawing/2014/main" id="{96F611AB-18EE-97B9-ACE3-4EB39C989C72}"/>
              </a:ext>
            </a:extLst>
          </p:cNvPr>
          <p:cNvSpPr>
            <a:spLocks noChangeShapeType="1"/>
          </p:cNvSpPr>
          <p:nvPr/>
        </p:nvSpPr>
        <p:spPr bwMode="auto">
          <a:xfrm>
            <a:off x="4165700" y="1591360"/>
            <a:ext cx="0" cy="27163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84" name="Line 125">
            <a:extLst>
              <a:ext uri="{FF2B5EF4-FFF2-40B4-BE49-F238E27FC236}">
                <a16:creationId xmlns:a16="http://schemas.microsoft.com/office/drawing/2014/main" id="{41D51DAA-CA80-7CEB-60A4-0D165F2624FD}"/>
              </a:ext>
            </a:extLst>
          </p:cNvPr>
          <p:cNvSpPr>
            <a:spLocks noChangeShapeType="1"/>
          </p:cNvSpPr>
          <p:nvPr/>
        </p:nvSpPr>
        <p:spPr bwMode="auto">
          <a:xfrm>
            <a:off x="4187431" y="1634821"/>
            <a:ext cx="0" cy="28522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85" name="Line 126">
            <a:extLst>
              <a:ext uri="{FF2B5EF4-FFF2-40B4-BE49-F238E27FC236}">
                <a16:creationId xmlns:a16="http://schemas.microsoft.com/office/drawing/2014/main" id="{EDA3042C-E1C5-1B8E-31E1-B58C0D1AE8FF}"/>
              </a:ext>
            </a:extLst>
          </p:cNvPr>
          <p:cNvSpPr>
            <a:spLocks noChangeShapeType="1"/>
          </p:cNvSpPr>
          <p:nvPr/>
        </p:nvSpPr>
        <p:spPr bwMode="auto">
          <a:xfrm>
            <a:off x="4188790" y="1634821"/>
            <a:ext cx="0" cy="28522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86" name="Line 127">
            <a:extLst>
              <a:ext uri="{FF2B5EF4-FFF2-40B4-BE49-F238E27FC236}">
                <a16:creationId xmlns:a16="http://schemas.microsoft.com/office/drawing/2014/main" id="{82BE436A-E46D-0B2F-BE04-A853B1A267E9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7804" y="1634821"/>
            <a:ext cx="0" cy="28522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87" name="Line 128">
            <a:extLst>
              <a:ext uri="{FF2B5EF4-FFF2-40B4-BE49-F238E27FC236}">
                <a16:creationId xmlns:a16="http://schemas.microsoft.com/office/drawing/2014/main" id="{219057BA-A251-D2C9-36E3-EAF100B2F395}"/>
              </a:ext>
            </a:extLst>
          </p:cNvPr>
          <p:cNvSpPr>
            <a:spLocks noChangeShapeType="1"/>
          </p:cNvSpPr>
          <p:nvPr/>
        </p:nvSpPr>
        <p:spPr bwMode="auto">
          <a:xfrm>
            <a:off x="4230892" y="1683715"/>
            <a:ext cx="0" cy="28522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88" name="Line 129">
            <a:extLst>
              <a:ext uri="{FF2B5EF4-FFF2-40B4-BE49-F238E27FC236}">
                <a16:creationId xmlns:a16="http://schemas.microsoft.com/office/drawing/2014/main" id="{AF0EEA4E-73F4-CADB-915E-D2D56CF9EE26}"/>
              </a:ext>
            </a:extLst>
          </p:cNvPr>
          <p:cNvSpPr>
            <a:spLocks noChangeShapeType="1"/>
          </p:cNvSpPr>
          <p:nvPr/>
        </p:nvSpPr>
        <p:spPr bwMode="auto">
          <a:xfrm>
            <a:off x="4241758" y="1683715"/>
            <a:ext cx="0" cy="28522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89" name="Line 130">
            <a:extLst>
              <a:ext uri="{FF2B5EF4-FFF2-40B4-BE49-F238E27FC236}">
                <a16:creationId xmlns:a16="http://schemas.microsoft.com/office/drawing/2014/main" id="{7BA84AE5-2DFF-E595-0722-D44EBB8F64B2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2131" y="1683715"/>
            <a:ext cx="0" cy="28522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90" name="Line 131">
            <a:extLst>
              <a:ext uri="{FF2B5EF4-FFF2-40B4-BE49-F238E27FC236}">
                <a16:creationId xmlns:a16="http://schemas.microsoft.com/office/drawing/2014/main" id="{B16C3DA9-2D0E-A47C-FE18-0A9510454A67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5867" y="1683715"/>
            <a:ext cx="0" cy="28522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91" name="Line 132">
            <a:extLst>
              <a:ext uri="{FF2B5EF4-FFF2-40B4-BE49-F238E27FC236}">
                <a16:creationId xmlns:a16="http://schemas.microsoft.com/office/drawing/2014/main" id="{FC9659A2-89ED-3B3D-D209-9801E44C1DD4}"/>
              </a:ext>
            </a:extLst>
          </p:cNvPr>
          <p:cNvSpPr>
            <a:spLocks noChangeShapeType="1"/>
          </p:cNvSpPr>
          <p:nvPr/>
        </p:nvSpPr>
        <p:spPr bwMode="auto">
          <a:xfrm>
            <a:off x="4684520" y="1683715"/>
            <a:ext cx="0" cy="28522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92" name="Line 133">
            <a:extLst>
              <a:ext uri="{FF2B5EF4-FFF2-40B4-BE49-F238E27FC236}">
                <a16:creationId xmlns:a16="http://schemas.microsoft.com/office/drawing/2014/main" id="{E2C983A3-3F2C-EEC9-356C-945E94266A5F}"/>
              </a:ext>
            </a:extLst>
          </p:cNvPr>
          <p:cNvSpPr>
            <a:spLocks noChangeShapeType="1"/>
          </p:cNvSpPr>
          <p:nvPr/>
        </p:nvSpPr>
        <p:spPr bwMode="auto">
          <a:xfrm>
            <a:off x="4694028" y="1683715"/>
            <a:ext cx="0" cy="28522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93" name="Line 134">
            <a:extLst>
              <a:ext uri="{FF2B5EF4-FFF2-40B4-BE49-F238E27FC236}">
                <a16:creationId xmlns:a16="http://schemas.microsoft.com/office/drawing/2014/main" id="{7C700620-3FE1-7B12-A06E-27ACC8A2806F}"/>
              </a:ext>
            </a:extLst>
          </p:cNvPr>
          <p:cNvSpPr>
            <a:spLocks noChangeShapeType="1"/>
          </p:cNvSpPr>
          <p:nvPr/>
        </p:nvSpPr>
        <p:spPr bwMode="auto">
          <a:xfrm>
            <a:off x="4714400" y="1683715"/>
            <a:ext cx="0" cy="28522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94" name="Line 135">
            <a:extLst>
              <a:ext uri="{FF2B5EF4-FFF2-40B4-BE49-F238E27FC236}">
                <a16:creationId xmlns:a16="http://schemas.microsoft.com/office/drawing/2014/main" id="{E8CD2829-82B4-8364-F065-E806D6C7A3BD}"/>
              </a:ext>
            </a:extLst>
          </p:cNvPr>
          <p:cNvSpPr>
            <a:spLocks noChangeShapeType="1"/>
          </p:cNvSpPr>
          <p:nvPr/>
        </p:nvSpPr>
        <p:spPr bwMode="auto">
          <a:xfrm>
            <a:off x="4782308" y="1683715"/>
            <a:ext cx="0" cy="28522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95" name="Line 136">
            <a:extLst>
              <a:ext uri="{FF2B5EF4-FFF2-40B4-BE49-F238E27FC236}">
                <a16:creationId xmlns:a16="http://schemas.microsoft.com/office/drawing/2014/main" id="{7184C747-9F47-E496-DE41-27235BBFE909}"/>
              </a:ext>
            </a:extLst>
          </p:cNvPr>
          <p:cNvSpPr>
            <a:spLocks noChangeShapeType="1"/>
          </p:cNvSpPr>
          <p:nvPr/>
        </p:nvSpPr>
        <p:spPr bwMode="auto">
          <a:xfrm>
            <a:off x="4786383" y="1683715"/>
            <a:ext cx="0" cy="28522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96" name="Line 137">
            <a:extLst>
              <a:ext uri="{FF2B5EF4-FFF2-40B4-BE49-F238E27FC236}">
                <a16:creationId xmlns:a16="http://schemas.microsoft.com/office/drawing/2014/main" id="{D29DBFBA-D667-6179-B9BB-AE4D9E49F51A}"/>
              </a:ext>
            </a:extLst>
          </p:cNvPr>
          <p:cNvSpPr>
            <a:spLocks noChangeShapeType="1"/>
          </p:cNvSpPr>
          <p:nvPr/>
        </p:nvSpPr>
        <p:spPr bwMode="auto">
          <a:xfrm>
            <a:off x="5263099" y="1921394"/>
            <a:ext cx="0" cy="25806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97" name="Line 138">
            <a:extLst>
              <a:ext uri="{FF2B5EF4-FFF2-40B4-BE49-F238E27FC236}">
                <a16:creationId xmlns:a16="http://schemas.microsoft.com/office/drawing/2014/main" id="{B3DA769A-386C-ADCB-814C-C28EF25127C8}"/>
              </a:ext>
            </a:extLst>
          </p:cNvPr>
          <p:cNvSpPr>
            <a:spLocks noChangeShapeType="1"/>
          </p:cNvSpPr>
          <p:nvPr/>
        </p:nvSpPr>
        <p:spPr bwMode="auto">
          <a:xfrm>
            <a:off x="5578194" y="1921394"/>
            <a:ext cx="0" cy="25806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98" name="Line 139">
            <a:extLst>
              <a:ext uri="{FF2B5EF4-FFF2-40B4-BE49-F238E27FC236}">
                <a16:creationId xmlns:a16="http://schemas.microsoft.com/office/drawing/2014/main" id="{FAED943C-D772-3E71-4563-FB8F26D67BEA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237" y="1921394"/>
            <a:ext cx="0" cy="25806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99" name="Line 140">
            <a:extLst>
              <a:ext uri="{FF2B5EF4-FFF2-40B4-BE49-F238E27FC236}">
                <a16:creationId xmlns:a16="http://schemas.microsoft.com/office/drawing/2014/main" id="{4B560EE8-29EB-D74A-5973-CA785CDD815D}"/>
              </a:ext>
            </a:extLst>
          </p:cNvPr>
          <p:cNvSpPr>
            <a:spLocks noChangeShapeType="1"/>
          </p:cNvSpPr>
          <p:nvPr/>
        </p:nvSpPr>
        <p:spPr bwMode="auto">
          <a:xfrm>
            <a:off x="5723518" y="2214758"/>
            <a:ext cx="0" cy="28522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00" name="Line 141">
            <a:extLst>
              <a:ext uri="{FF2B5EF4-FFF2-40B4-BE49-F238E27FC236}">
                <a16:creationId xmlns:a16="http://schemas.microsoft.com/office/drawing/2014/main" id="{745B77DC-C3B9-B418-9AA3-F8F1ACBE2981}"/>
              </a:ext>
            </a:extLst>
          </p:cNvPr>
          <p:cNvSpPr>
            <a:spLocks noChangeShapeType="1"/>
          </p:cNvSpPr>
          <p:nvPr/>
        </p:nvSpPr>
        <p:spPr bwMode="auto">
          <a:xfrm>
            <a:off x="4172492" y="1591360"/>
            <a:ext cx="0" cy="27163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01" name="Line 142">
            <a:extLst>
              <a:ext uri="{FF2B5EF4-FFF2-40B4-BE49-F238E27FC236}">
                <a16:creationId xmlns:a16="http://schemas.microsoft.com/office/drawing/2014/main" id="{F48FF6FE-53CB-ACB4-4277-00484F3C37E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58910" y="1603583"/>
            <a:ext cx="28522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02" name="Line 143">
            <a:extLst>
              <a:ext uri="{FF2B5EF4-FFF2-40B4-BE49-F238E27FC236}">
                <a16:creationId xmlns:a16="http://schemas.microsoft.com/office/drawing/2014/main" id="{9F11D24E-4C5D-21B3-4FAA-A3EA61966ED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71133" y="1647044"/>
            <a:ext cx="29880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03" name="Line 144">
            <a:extLst>
              <a:ext uri="{FF2B5EF4-FFF2-40B4-BE49-F238E27FC236}">
                <a16:creationId xmlns:a16="http://schemas.microsoft.com/office/drawing/2014/main" id="{E92E7C38-7940-99AF-7455-54D8A326E41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92864" y="1647044"/>
            <a:ext cx="28522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04" name="Line 145">
            <a:extLst>
              <a:ext uri="{FF2B5EF4-FFF2-40B4-BE49-F238E27FC236}">
                <a16:creationId xmlns:a16="http://schemas.microsoft.com/office/drawing/2014/main" id="{5555C296-1B68-9641-62F5-BC1BEF03D70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636015" y="1408007"/>
            <a:ext cx="28522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05" name="Line 146">
            <a:extLst>
              <a:ext uri="{FF2B5EF4-FFF2-40B4-BE49-F238E27FC236}">
                <a16:creationId xmlns:a16="http://schemas.microsoft.com/office/drawing/2014/main" id="{04D1FBE3-4DEA-C849-A90D-C526DA8C2C4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644164" y="1431096"/>
            <a:ext cx="28522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06" name="Line 147">
            <a:extLst>
              <a:ext uri="{FF2B5EF4-FFF2-40B4-BE49-F238E27FC236}">
                <a16:creationId xmlns:a16="http://schemas.microsoft.com/office/drawing/2014/main" id="{986DD0E6-238F-A68C-8CC8-0158252614D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736520" y="1466409"/>
            <a:ext cx="28522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07" name="Line 148">
            <a:extLst>
              <a:ext uri="{FF2B5EF4-FFF2-40B4-BE49-F238E27FC236}">
                <a16:creationId xmlns:a16="http://schemas.microsoft.com/office/drawing/2014/main" id="{D9039D93-38EF-F148-F0E4-0DBD86D74C4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797637" y="1466409"/>
            <a:ext cx="27163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08" name="Line 149">
            <a:extLst>
              <a:ext uri="{FF2B5EF4-FFF2-40B4-BE49-F238E27FC236}">
                <a16:creationId xmlns:a16="http://schemas.microsoft.com/office/drawing/2014/main" id="{A6984979-E27C-9525-3FF3-C0F37EBE548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51654" y="1359113"/>
            <a:ext cx="24447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09" name="Line 150">
            <a:extLst>
              <a:ext uri="{FF2B5EF4-FFF2-40B4-BE49-F238E27FC236}">
                <a16:creationId xmlns:a16="http://schemas.microsoft.com/office/drawing/2014/main" id="{F3DFB36D-F3CC-95B6-DE8B-755787C9DBA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59803" y="1383560"/>
            <a:ext cx="24447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10" name="Line 151">
            <a:extLst>
              <a:ext uri="{FF2B5EF4-FFF2-40B4-BE49-F238E27FC236}">
                <a16:creationId xmlns:a16="http://schemas.microsoft.com/office/drawing/2014/main" id="{77AA97E5-034C-E8C2-E9D4-FB7EFF770D68}"/>
              </a:ext>
            </a:extLst>
          </p:cNvPr>
          <p:cNvSpPr>
            <a:spLocks noChangeShapeType="1"/>
          </p:cNvSpPr>
          <p:nvPr/>
        </p:nvSpPr>
        <p:spPr bwMode="auto">
          <a:xfrm>
            <a:off x="2836055" y="1166253"/>
            <a:ext cx="0" cy="2308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11" name="Line 152">
            <a:extLst>
              <a:ext uri="{FF2B5EF4-FFF2-40B4-BE49-F238E27FC236}">
                <a16:creationId xmlns:a16="http://schemas.microsoft.com/office/drawing/2014/main" id="{364EE81C-BE1F-E981-B48A-FD7EFE6AB5C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19757" y="1178477"/>
            <a:ext cx="29880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12" name="Line 153">
            <a:extLst>
              <a:ext uri="{FF2B5EF4-FFF2-40B4-BE49-F238E27FC236}">
                <a16:creationId xmlns:a16="http://schemas.microsoft.com/office/drawing/2014/main" id="{E89589B8-C454-3274-B9B7-FEF27C70216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41488" y="1197491"/>
            <a:ext cx="29880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13" name="Line 154">
            <a:extLst>
              <a:ext uri="{FF2B5EF4-FFF2-40B4-BE49-F238E27FC236}">
                <a16:creationId xmlns:a16="http://schemas.microsoft.com/office/drawing/2014/main" id="{47191122-D62E-70F9-EE23-25BE305CA1C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49637" y="1217863"/>
            <a:ext cx="25806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14" name="Line 155">
            <a:extLst>
              <a:ext uri="{FF2B5EF4-FFF2-40B4-BE49-F238E27FC236}">
                <a16:creationId xmlns:a16="http://schemas.microsoft.com/office/drawing/2014/main" id="{16252003-C64D-C6F5-0893-22193BD9331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53711" y="1236878"/>
            <a:ext cx="21731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15" name="Freeform 156">
            <a:extLst>
              <a:ext uri="{FF2B5EF4-FFF2-40B4-BE49-F238E27FC236}">
                <a16:creationId xmlns:a16="http://schemas.microsoft.com/office/drawing/2014/main" id="{F3974254-0354-C119-C610-B0AE6DE7E55C}"/>
              </a:ext>
            </a:extLst>
          </p:cNvPr>
          <p:cNvSpPr>
            <a:spLocks/>
          </p:cNvSpPr>
          <p:nvPr/>
        </p:nvSpPr>
        <p:spPr bwMode="auto">
          <a:xfrm>
            <a:off x="2061900" y="1050809"/>
            <a:ext cx="3675199" cy="1176173"/>
          </a:xfrm>
          <a:custGeom>
            <a:avLst/>
            <a:gdLst>
              <a:gd name="T0" fmla="*/ 0 w 2706"/>
              <a:gd name="T1" fmla="*/ 0 h 866"/>
              <a:gd name="T2" fmla="*/ 16 w 2706"/>
              <a:gd name="T3" fmla="*/ 0 h 866"/>
              <a:gd name="T4" fmla="*/ 16 w 2706"/>
              <a:gd name="T5" fmla="*/ 12 h 866"/>
              <a:gd name="T6" fmla="*/ 237 w 2706"/>
              <a:gd name="T7" fmla="*/ 12 h 866"/>
              <a:gd name="T8" fmla="*/ 237 w 2706"/>
              <a:gd name="T9" fmla="*/ 25 h 866"/>
              <a:gd name="T10" fmla="*/ 302 w 2706"/>
              <a:gd name="T11" fmla="*/ 25 h 866"/>
              <a:gd name="T12" fmla="*/ 302 w 2706"/>
              <a:gd name="T13" fmla="*/ 40 h 866"/>
              <a:gd name="T14" fmla="*/ 318 w 2706"/>
              <a:gd name="T15" fmla="*/ 40 h 866"/>
              <a:gd name="T16" fmla="*/ 318 w 2706"/>
              <a:gd name="T17" fmla="*/ 55 h 866"/>
              <a:gd name="T18" fmla="*/ 485 w 2706"/>
              <a:gd name="T19" fmla="*/ 55 h 866"/>
              <a:gd name="T20" fmla="*/ 485 w 2706"/>
              <a:gd name="T21" fmla="*/ 65 h 866"/>
              <a:gd name="T22" fmla="*/ 559 w 2706"/>
              <a:gd name="T23" fmla="*/ 65 h 866"/>
              <a:gd name="T24" fmla="*/ 559 w 2706"/>
              <a:gd name="T25" fmla="*/ 80 h 866"/>
              <a:gd name="T26" fmla="*/ 570 w 2706"/>
              <a:gd name="T27" fmla="*/ 80 h 866"/>
              <a:gd name="T28" fmla="*/ 570 w 2706"/>
              <a:gd name="T29" fmla="*/ 94 h 866"/>
              <a:gd name="T30" fmla="*/ 576 w 2706"/>
              <a:gd name="T31" fmla="*/ 94 h 866"/>
              <a:gd name="T32" fmla="*/ 576 w 2706"/>
              <a:gd name="T33" fmla="*/ 108 h 866"/>
              <a:gd name="T34" fmla="*/ 588 w 2706"/>
              <a:gd name="T35" fmla="*/ 108 h 866"/>
              <a:gd name="T36" fmla="*/ 588 w 2706"/>
              <a:gd name="T37" fmla="*/ 123 h 866"/>
              <a:gd name="T38" fmla="*/ 595 w 2706"/>
              <a:gd name="T39" fmla="*/ 123 h 866"/>
              <a:gd name="T40" fmla="*/ 595 w 2706"/>
              <a:gd name="T41" fmla="*/ 137 h 866"/>
              <a:gd name="T42" fmla="*/ 601 w 2706"/>
              <a:gd name="T43" fmla="*/ 137 h 866"/>
              <a:gd name="T44" fmla="*/ 601 w 2706"/>
              <a:gd name="T45" fmla="*/ 151 h 866"/>
              <a:gd name="T46" fmla="*/ 604 w 2706"/>
              <a:gd name="T47" fmla="*/ 151 h 866"/>
              <a:gd name="T48" fmla="*/ 604 w 2706"/>
              <a:gd name="T49" fmla="*/ 169 h 866"/>
              <a:gd name="T50" fmla="*/ 613 w 2706"/>
              <a:gd name="T51" fmla="*/ 169 h 866"/>
              <a:gd name="T52" fmla="*/ 613 w 2706"/>
              <a:gd name="T53" fmla="*/ 184 h 866"/>
              <a:gd name="T54" fmla="*/ 635 w 2706"/>
              <a:gd name="T55" fmla="*/ 184 h 866"/>
              <a:gd name="T56" fmla="*/ 635 w 2706"/>
              <a:gd name="T57" fmla="*/ 199 h 866"/>
              <a:gd name="T58" fmla="*/ 663 w 2706"/>
              <a:gd name="T59" fmla="*/ 199 h 866"/>
              <a:gd name="T60" fmla="*/ 663 w 2706"/>
              <a:gd name="T61" fmla="*/ 212 h 866"/>
              <a:gd name="T62" fmla="*/ 848 w 2706"/>
              <a:gd name="T63" fmla="*/ 212 h 866"/>
              <a:gd name="T64" fmla="*/ 848 w 2706"/>
              <a:gd name="T65" fmla="*/ 227 h 866"/>
              <a:gd name="T66" fmla="*/ 890 w 2706"/>
              <a:gd name="T67" fmla="*/ 227 h 866"/>
              <a:gd name="T68" fmla="*/ 890 w 2706"/>
              <a:gd name="T69" fmla="*/ 245 h 866"/>
              <a:gd name="T70" fmla="*/ 927 w 2706"/>
              <a:gd name="T71" fmla="*/ 245 h 866"/>
              <a:gd name="T72" fmla="*/ 927 w 2706"/>
              <a:gd name="T73" fmla="*/ 263 h 866"/>
              <a:gd name="T74" fmla="*/ 1172 w 2706"/>
              <a:gd name="T75" fmla="*/ 263 h 866"/>
              <a:gd name="T76" fmla="*/ 1172 w 2706"/>
              <a:gd name="T77" fmla="*/ 280 h 866"/>
              <a:gd name="T78" fmla="*/ 1244 w 2706"/>
              <a:gd name="T79" fmla="*/ 280 h 866"/>
              <a:gd name="T80" fmla="*/ 1244 w 2706"/>
              <a:gd name="T81" fmla="*/ 306 h 866"/>
              <a:gd name="T82" fmla="*/ 1294 w 2706"/>
              <a:gd name="T83" fmla="*/ 306 h 866"/>
              <a:gd name="T84" fmla="*/ 1294 w 2706"/>
              <a:gd name="T85" fmla="*/ 331 h 866"/>
              <a:gd name="T86" fmla="*/ 1346 w 2706"/>
              <a:gd name="T87" fmla="*/ 331 h 866"/>
              <a:gd name="T88" fmla="*/ 1346 w 2706"/>
              <a:gd name="T89" fmla="*/ 356 h 866"/>
              <a:gd name="T90" fmla="*/ 1449 w 2706"/>
              <a:gd name="T91" fmla="*/ 356 h 866"/>
              <a:gd name="T92" fmla="*/ 1449 w 2706"/>
              <a:gd name="T93" fmla="*/ 381 h 866"/>
              <a:gd name="T94" fmla="*/ 1458 w 2706"/>
              <a:gd name="T95" fmla="*/ 381 h 866"/>
              <a:gd name="T96" fmla="*/ 1458 w 2706"/>
              <a:gd name="T97" fmla="*/ 407 h 866"/>
              <a:gd name="T98" fmla="*/ 1557 w 2706"/>
              <a:gd name="T99" fmla="*/ 407 h 866"/>
              <a:gd name="T100" fmla="*/ 1557 w 2706"/>
              <a:gd name="T101" fmla="*/ 439 h 866"/>
              <a:gd name="T102" fmla="*/ 1586 w 2706"/>
              <a:gd name="T103" fmla="*/ 439 h 866"/>
              <a:gd name="T104" fmla="*/ 1586 w 2706"/>
              <a:gd name="T105" fmla="*/ 478 h 866"/>
              <a:gd name="T106" fmla="*/ 2033 w 2706"/>
              <a:gd name="T107" fmla="*/ 478 h 866"/>
              <a:gd name="T108" fmla="*/ 2033 w 2706"/>
              <a:gd name="T109" fmla="*/ 564 h 866"/>
              <a:gd name="T110" fmla="*/ 2120 w 2706"/>
              <a:gd name="T111" fmla="*/ 564 h 866"/>
              <a:gd name="T112" fmla="*/ 2120 w 2706"/>
              <a:gd name="T113" fmla="*/ 651 h 866"/>
              <a:gd name="T114" fmla="*/ 2657 w 2706"/>
              <a:gd name="T115" fmla="*/ 651 h 866"/>
              <a:gd name="T116" fmla="*/ 2657 w 2706"/>
              <a:gd name="T117" fmla="*/ 866 h 866"/>
              <a:gd name="T118" fmla="*/ 2706 w 2706"/>
              <a:gd name="T119" fmla="*/ 866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06" h="866">
                <a:moveTo>
                  <a:pt x="0" y="0"/>
                </a:moveTo>
                <a:lnTo>
                  <a:pt x="16" y="0"/>
                </a:lnTo>
                <a:lnTo>
                  <a:pt x="16" y="12"/>
                </a:lnTo>
                <a:lnTo>
                  <a:pt x="237" y="12"/>
                </a:lnTo>
                <a:lnTo>
                  <a:pt x="237" y="25"/>
                </a:lnTo>
                <a:lnTo>
                  <a:pt x="302" y="25"/>
                </a:lnTo>
                <a:lnTo>
                  <a:pt x="302" y="40"/>
                </a:lnTo>
                <a:lnTo>
                  <a:pt x="318" y="40"/>
                </a:lnTo>
                <a:lnTo>
                  <a:pt x="318" y="55"/>
                </a:lnTo>
                <a:lnTo>
                  <a:pt x="485" y="55"/>
                </a:lnTo>
                <a:lnTo>
                  <a:pt x="485" y="65"/>
                </a:lnTo>
                <a:lnTo>
                  <a:pt x="559" y="65"/>
                </a:lnTo>
                <a:lnTo>
                  <a:pt x="559" y="80"/>
                </a:lnTo>
                <a:lnTo>
                  <a:pt x="570" y="80"/>
                </a:lnTo>
                <a:lnTo>
                  <a:pt x="570" y="94"/>
                </a:lnTo>
                <a:lnTo>
                  <a:pt x="576" y="94"/>
                </a:lnTo>
                <a:lnTo>
                  <a:pt x="576" y="108"/>
                </a:lnTo>
                <a:lnTo>
                  <a:pt x="588" y="108"/>
                </a:lnTo>
                <a:lnTo>
                  <a:pt x="588" y="123"/>
                </a:lnTo>
                <a:lnTo>
                  <a:pt x="595" y="123"/>
                </a:lnTo>
                <a:lnTo>
                  <a:pt x="595" y="137"/>
                </a:lnTo>
                <a:lnTo>
                  <a:pt x="601" y="137"/>
                </a:lnTo>
                <a:lnTo>
                  <a:pt x="601" y="151"/>
                </a:lnTo>
                <a:lnTo>
                  <a:pt x="604" y="151"/>
                </a:lnTo>
                <a:lnTo>
                  <a:pt x="604" y="169"/>
                </a:lnTo>
                <a:lnTo>
                  <a:pt x="613" y="169"/>
                </a:lnTo>
                <a:lnTo>
                  <a:pt x="613" y="184"/>
                </a:lnTo>
                <a:lnTo>
                  <a:pt x="635" y="184"/>
                </a:lnTo>
                <a:lnTo>
                  <a:pt x="635" y="199"/>
                </a:lnTo>
                <a:lnTo>
                  <a:pt x="663" y="199"/>
                </a:lnTo>
                <a:lnTo>
                  <a:pt x="663" y="212"/>
                </a:lnTo>
                <a:lnTo>
                  <a:pt x="848" y="212"/>
                </a:lnTo>
                <a:lnTo>
                  <a:pt x="848" y="227"/>
                </a:lnTo>
                <a:lnTo>
                  <a:pt x="890" y="227"/>
                </a:lnTo>
                <a:lnTo>
                  <a:pt x="890" y="245"/>
                </a:lnTo>
                <a:lnTo>
                  <a:pt x="927" y="245"/>
                </a:lnTo>
                <a:lnTo>
                  <a:pt x="927" y="263"/>
                </a:lnTo>
                <a:lnTo>
                  <a:pt x="1172" y="263"/>
                </a:lnTo>
                <a:lnTo>
                  <a:pt x="1172" y="280"/>
                </a:lnTo>
                <a:lnTo>
                  <a:pt x="1244" y="280"/>
                </a:lnTo>
                <a:lnTo>
                  <a:pt x="1244" y="306"/>
                </a:lnTo>
                <a:lnTo>
                  <a:pt x="1294" y="306"/>
                </a:lnTo>
                <a:lnTo>
                  <a:pt x="1294" y="331"/>
                </a:lnTo>
                <a:lnTo>
                  <a:pt x="1346" y="331"/>
                </a:lnTo>
                <a:lnTo>
                  <a:pt x="1346" y="356"/>
                </a:lnTo>
                <a:lnTo>
                  <a:pt x="1449" y="356"/>
                </a:lnTo>
                <a:lnTo>
                  <a:pt x="1449" y="381"/>
                </a:lnTo>
                <a:lnTo>
                  <a:pt x="1458" y="381"/>
                </a:lnTo>
                <a:lnTo>
                  <a:pt x="1458" y="407"/>
                </a:lnTo>
                <a:lnTo>
                  <a:pt x="1557" y="407"/>
                </a:lnTo>
                <a:lnTo>
                  <a:pt x="1557" y="439"/>
                </a:lnTo>
                <a:lnTo>
                  <a:pt x="1586" y="439"/>
                </a:lnTo>
                <a:lnTo>
                  <a:pt x="1586" y="478"/>
                </a:lnTo>
                <a:lnTo>
                  <a:pt x="2033" y="478"/>
                </a:lnTo>
                <a:lnTo>
                  <a:pt x="2033" y="564"/>
                </a:lnTo>
                <a:lnTo>
                  <a:pt x="2120" y="564"/>
                </a:lnTo>
                <a:lnTo>
                  <a:pt x="2120" y="651"/>
                </a:lnTo>
                <a:lnTo>
                  <a:pt x="2657" y="651"/>
                </a:lnTo>
                <a:lnTo>
                  <a:pt x="2657" y="866"/>
                </a:lnTo>
                <a:lnTo>
                  <a:pt x="2706" y="866"/>
                </a:lnTo>
              </a:path>
            </a:pathLst>
          </a:cu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16" name="Line 157">
            <a:extLst>
              <a:ext uri="{FF2B5EF4-FFF2-40B4-BE49-F238E27FC236}">
                <a16:creationId xmlns:a16="http://schemas.microsoft.com/office/drawing/2014/main" id="{260DC0B3-256C-210F-8440-2FFDF2B7B8CA}"/>
              </a:ext>
            </a:extLst>
          </p:cNvPr>
          <p:cNvSpPr>
            <a:spLocks noChangeShapeType="1"/>
          </p:cNvSpPr>
          <p:nvPr/>
        </p:nvSpPr>
        <p:spPr bwMode="auto">
          <a:xfrm>
            <a:off x="2061900" y="1034511"/>
            <a:ext cx="0" cy="2988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17" name="Line 158">
            <a:extLst>
              <a:ext uri="{FF2B5EF4-FFF2-40B4-BE49-F238E27FC236}">
                <a16:creationId xmlns:a16="http://schemas.microsoft.com/office/drawing/2014/main" id="{C4FD098C-941B-46CA-BBB9-4A7B620D858D}"/>
              </a:ext>
            </a:extLst>
          </p:cNvPr>
          <p:cNvSpPr>
            <a:spLocks noChangeShapeType="1"/>
          </p:cNvSpPr>
          <p:nvPr/>
        </p:nvSpPr>
        <p:spPr bwMode="auto">
          <a:xfrm>
            <a:off x="2314519" y="1054883"/>
            <a:ext cx="0" cy="28522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18" name="Line 159">
            <a:extLst>
              <a:ext uri="{FF2B5EF4-FFF2-40B4-BE49-F238E27FC236}">
                <a16:creationId xmlns:a16="http://schemas.microsoft.com/office/drawing/2014/main" id="{ACE07DD0-0111-E362-A00C-F9A899665023}"/>
              </a:ext>
            </a:extLst>
          </p:cNvPr>
          <p:cNvSpPr>
            <a:spLocks noChangeShapeType="1"/>
          </p:cNvSpPr>
          <p:nvPr/>
        </p:nvSpPr>
        <p:spPr bwMode="auto">
          <a:xfrm>
            <a:off x="2463918" y="1189342"/>
            <a:ext cx="0" cy="31238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19" name="Line 160">
            <a:extLst>
              <a:ext uri="{FF2B5EF4-FFF2-40B4-BE49-F238E27FC236}">
                <a16:creationId xmlns:a16="http://schemas.microsoft.com/office/drawing/2014/main" id="{BC36038A-26D0-E37F-982E-008F11786D13}"/>
              </a:ext>
            </a:extLst>
          </p:cNvPr>
          <p:cNvSpPr>
            <a:spLocks noChangeShapeType="1"/>
          </p:cNvSpPr>
          <p:nvPr/>
        </p:nvSpPr>
        <p:spPr bwMode="auto">
          <a:xfrm>
            <a:off x="2624181" y="1317010"/>
            <a:ext cx="0" cy="24447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20" name="Line 161">
            <a:extLst>
              <a:ext uri="{FF2B5EF4-FFF2-40B4-BE49-F238E27FC236}">
                <a16:creationId xmlns:a16="http://schemas.microsoft.com/office/drawing/2014/main" id="{1D5F2ACA-0F9B-81B5-2251-4369957590D6}"/>
              </a:ext>
            </a:extLst>
          </p:cNvPr>
          <p:cNvSpPr>
            <a:spLocks noChangeShapeType="1"/>
          </p:cNvSpPr>
          <p:nvPr/>
        </p:nvSpPr>
        <p:spPr bwMode="auto">
          <a:xfrm>
            <a:off x="2831980" y="1405291"/>
            <a:ext cx="0" cy="28522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21" name="Line 162">
            <a:extLst>
              <a:ext uri="{FF2B5EF4-FFF2-40B4-BE49-F238E27FC236}">
                <a16:creationId xmlns:a16="http://schemas.microsoft.com/office/drawing/2014/main" id="{8E6BBC14-3AA2-000A-1EE0-070A9E37B23B}"/>
              </a:ext>
            </a:extLst>
          </p:cNvPr>
          <p:cNvSpPr>
            <a:spLocks noChangeShapeType="1"/>
          </p:cNvSpPr>
          <p:nvPr/>
        </p:nvSpPr>
        <p:spPr bwMode="auto">
          <a:xfrm>
            <a:off x="2856427" y="1458260"/>
            <a:ext cx="0" cy="2988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22" name="Line 163">
            <a:extLst>
              <a:ext uri="{FF2B5EF4-FFF2-40B4-BE49-F238E27FC236}">
                <a16:creationId xmlns:a16="http://schemas.microsoft.com/office/drawing/2014/main" id="{46751AF1-7E8E-6D53-FE0A-8EE438487BD3}"/>
              </a:ext>
            </a:extLst>
          </p:cNvPr>
          <p:cNvSpPr>
            <a:spLocks noChangeShapeType="1"/>
          </p:cNvSpPr>
          <p:nvPr/>
        </p:nvSpPr>
        <p:spPr bwMode="auto">
          <a:xfrm>
            <a:off x="2890382" y="1478632"/>
            <a:ext cx="0" cy="2988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23" name="Line 164">
            <a:extLst>
              <a:ext uri="{FF2B5EF4-FFF2-40B4-BE49-F238E27FC236}">
                <a16:creationId xmlns:a16="http://schemas.microsoft.com/office/drawing/2014/main" id="{2296D06D-BECD-73E8-3BBD-52ACEC6FD217}"/>
              </a:ext>
            </a:extLst>
          </p:cNvPr>
          <p:cNvSpPr>
            <a:spLocks noChangeShapeType="1"/>
          </p:cNvSpPr>
          <p:nvPr/>
        </p:nvSpPr>
        <p:spPr bwMode="auto">
          <a:xfrm>
            <a:off x="2994960" y="1497646"/>
            <a:ext cx="0" cy="28522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24" name="Line 165">
            <a:extLst>
              <a:ext uri="{FF2B5EF4-FFF2-40B4-BE49-F238E27FC236}">
                <a16:creationId xmlns:a16="http://schemas.microsoft.com/office/drawing/2014/main" id="{71F699E0-9FFB-81EB-8A6E-959CE2B13AB5}"/>
              </a:ext>
            </a:extLst>
          </p:cNvPr>
          <p:cNvSpPr>
            <a:spLocks noChangeShapeType="1"/>
          </p:cNvSpPr>
          <p:nvPr/>
        </p:nvSpPr>
        <p:spPr bwMode="auto">
          <a:xfrm>
            <a:off x="3123987" y="1518019"/>
            <a:ext cx="0" cy="28522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25" name="Line 166">
            <a:extLst>
              <a:ext uri="{FF2B5EF4-FFF2-40B4-BE49-F238E27FC236}">
                <a16:creationId xmlns:a16="http://schemas.microsoft.com/office/drawing/2014/main" id="{A394C189-BD83-AAB6-87F3-22660365D0F3}"/>
              </a:ext>
            </a:extLst>
          </p:cNvPr>
          <p:cNvSpPr>
            <a:spLocks noChangeShapeType="1"/>
          </p:cNvSpPr>
          <p:nvPr/>
        </p:nvSpPr>
        <p:spPr bwMode="auto">
          <a:xfrm>
            <a:off x="3125344" y="1518019"/>
            <a:ext cx="0" cy="28522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26" name="Line 167">
            <a:extLst>
              <a:ext uri="{FF2B5EF4-FFF2-40B4-BE49-F238E27FC236}">
                <a16:creationId xmlns:a16="http://schemas.microsoft.com/office/drawing/2014/main" id="{5891506A-7573-E4F1-37F6-4D70D0F6337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179671" y="1547899"/>
            <a:ext cx="29880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27" name="Line 168">
            <a:extLst>
              <a:ext uri="{FF2B5EF4-FFF2-40B4-BE49-F238E27FC236}">
                <a16:creationId xmlns:a16="http://schemas.microsoft.com/office/drawing/2014/main" id="{8BE1E4C9-6555-E014-82E8-4D461D85467B}"/>
              </a:ext>
            </a:extLst>
          </p:cNvPr>
          <p:cNvSpPr>
            <a:spLocks noChangeShapeType="1"/>
          </p:cNvSpPr>
          <p:nvPr/>
        </p:nvSpPr>
        <p:spPr bwMode="auto">
          <a:xfrm>
            <a:off x="3193253" y="1534317"/>
            <a:ext cx="0" cy="2988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28" name="Line 169">
            <a:extLst>
              <a:ext uri="{FF2B5EF4-FFF2-40B4-BE49-F238E27FC236}">
                <a16:creationId xmlns:a16="http://schemas.microsoft.com/office/drawing/2014/main" id="{7E917B0E-AA0D-F24E-061B-B5D1DBD30A4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29924" y="1613091"/>
            <a:ext cx="29880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29" name="Line 170">
            <a:extLst>
              <a:ext uri="{FF2B5EF4-FFF2-40B4-BE49-F238E27FC236}">
                <a16:creationId xmlns:a16="http://schemas.microsoft.com/office/drawing/2014/main" id="{D60F3DC3-5EE7-B533-3AC8-3CF23CA35F36}"/>
              </a:ext>
            </a:extLst>
          </p:cNvPr>
          <p:cNvSpPr>
            <a:spLocks noChangeShapeType="1"/>
          </p:cNvSpPr>
          <p:nvPr/>
        </p:nvSpPr>
        <p:spPr bwMode="auto">
          <a:xfrm>
            <a:off x="3247579" y="1600867"/>
            <a:ext cx="0" cy="28522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30" name="Line 171">
            <a:extLst>
              <a:ext uri="{FF2B5EF4-FFF2-40B4-BE49-F238E27FC236}">
                <a16:creationId xmlns:a16="http://schemas.microsoft.com/office/drawing/2014/main" id="{7C67B99B-1D2B-2B87-B94D-D1F2305FD22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42147" y="1637538"/>
            <a:ext cx="25806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31" name="Line 172">
            <a:extLst>
              <a:ext uri="{FF2B5EF4-FFF2-40B4-BE49-F238E27FC236}">
                <a16:creationId xmlns:a16="http://schemas.microsoft.com/office/drawing/2014/main" id="{38FBEA5E-03C5-CE98-35D9-0F42870CBD60}"/>
              </a:ext>
            </a:extLst>
          </p:cNvPr>
          <p:cNvSpPr>
            <a:spLocks noChangeShapeType="1"/>
          </p:cNvSpPr>
          <p:nvPr/>
        </p:nvSpPr>
        <p:spPr bwMode="auto">
          <a:xfrm>
            <a:off x="3251654" y="1621240"/>
            <a:ext cx="0" cy="28522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32" name="Line 173">
            <a:extLst>
              <a:ext uri="{FF2B5EF4-FFF2-40B4-BE49-F238E27FC236}">
                <a16:creationId xmlns:a16="http://schemas.microsoft.com/office/drawing/2014/main" id="{BFEC26CF-65EE-D703-C3C1-C168FB7871D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51654" y="1657910"/>
            <a:ext cx="24447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33" name="Line 174">
            <a:extLst>
              <a:ext uri="{FF2B5EF4-FFF2-40B4-BE49-F238E27FC236}">
                <a16:creationId xmlns:a16="http://schemas.microsoft.com/office/drawing/2014/main" id="{B74CE856-982D-DF61-E95D-DB0A5F394DAC}"/>
              </a:ext>
            </a:extLst>
          </p:cNvPr>
          <p:cNvSpPr>
            <a:spLocks noChangeShapeType="1"/>
          </p:cNvSpPr>
          <p:nvPr/>
        </p:nvSpPr>
        <p:spPr bwMode="auto">
          <a:xfrm>
            <a:off x="3262520" y="1642970"/>
            <a:ext cx="0" cy="2988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34" name="Line 175">
            <a:extLst>
              <a:ext uri="{FF2B5EF4-FFF2-40B4-BE49-F238E27FC236}">
                <a16:creationId xmlns:a16="http://schemas.microsoft.com/office/drawing/2014/main" id="{F11FEE84-0350-C9E6-685B-0D43C067E11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76101" y="1705446"/>
            <a:ext cx="24447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35" name="Line 176">
            <a:extLst>
              <a:ext uri="{FF2B5EF4-FFF2-40B4-BE49-F238E27FC236}">
                <a16:creationId xmlns:a16="http://schemas.microsoft.com/office/drawing/2014/main" id="{2A5FD413-5C3A-B998-8F23-6F1C92674C41}"/>
              </a:ext>
            </a:extLst>
          </p:cNvPr>
          <p:cNvSpPr>
            <a:spLocks noChangeShapeType="1"/>
          </p:cNvSpPr>
          <p:nvPr/>
        </p:nvSpPr>
        <p:spPr bwMode="auto">
          <a:xfrm>
            <a:off x="3285608" y="1687789"/>
            <a:ext cx="0" cy="2988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36" name="Line 177">
            <a:extLst>
              <a:ext uri="{FF2B5EF4-FFF2-40B4-BE49-F238E27FC236}">
                <a16:creationId xmlns:a16="http://schemas.microsoft.com/office/drawing/2014/main" id="{53ADFCBC-FB55-AEB9-7A83-E6A3C5CC035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614285" y="1705446"/>
            <a:ext cx="24447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37" name="Line 178">
            <a:extLst>
              <a:ext uri="{FF2B5EF4-FFF2-40B4-BE49-F238E27FC236}">
                <a16:creationId xmlns:a16="http://schemas.microsoft.com/office/drawing/2014/main" id="{7C9A55BC-E898-83F4-049D-AEBD987DC696}"/>
              </a:ext>
            </a:extLst>
          </p:cNvPr>
          <p:cNvSpPr>
            <a:spLocks noChangeShapeType="1"/>
          </p:cNvSpPr>
          <p:nvPr/>
        </p:nvSpPr>
        <p:spPr bwMode="auto">
          <a:xfrm>
            <a:off x="3623792" y="1687789"/>
            <a:ext cx="0" cy="2988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38" name="Line 179">
            <a:extLst>
              <a:ext uri="{FF2B5EF4-FFF2-40B4-BE49-F238E27FC236}">
                <a16:creationId xmlns:a16="http://schemas.microsoft.com/office/drawing/2014/main" id="{3CB2B953-16B8-BD2F-2218-9F4EAA58F1D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640090" y="1705446"/>
            <a:ext cx="24447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39" name="Line 180">
            <a:extLst>
              <a:ext uri="{FF2B5EF4-FFF2-40B4-BE49-F238E27FC236}">
                <a16:creationId xmlns:a16="http://schemas.microsoft.com/office/drawing/2014/main" id="{08F97E36-DD58-F8B2-6C3C-4CFDE260D2DC}"/>
              </a:ext>
            </a:extLst>
          </p:cNvPr>
          <p:cNvSpPr>
            <a:spLocks noChangeShapeType="1"/>
          </p:cNvSpPr>
          <p:nvPr/>
        </p:nvSpPr>
        <p:spPr bwMode="auto">
          <a:xfrm>
            <a:off x="3649597" y="1687789"/>
            <a:ext cx="0" cy="2988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40" name="Line 181">
            <a:extLst>
              <a:ext uri="{FF2B5EF4-FFF2-40B4-BE49-F238E27FC236}">
                <a16:creationId xmlns:a16="http://schemas.microsoft.com/office/drawing/2014/main" id="{DFF77C75-1445-8DBF-3586-6BB4C5D0871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652313" y="1754340"/>
            <a:ext cx="24447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41" name="Line 182">
            <a:extLst>
              <a:ext uri="{FF2B5EF4-FFF2-40B4-BE49-F238E27FC236}">
                <a16:creationId xmlns:a16="http://schemas.microsoft.com/office/drawing/2014/main" id="{EF146EEF-B474-6D29-8298-F91A42D701AC}"/>
              </a:ext>
            </a:extLst>
          </p:cNvPr>
          <p:cNvSpPr>
            <a:spLocks noChangeShapeType="1"/>
          </p:cNvSpPr>
          <p:nvPr/>
        </p:nvSpPr>
        <p:spPr bwMode="auto">
          <a:xfrm>
            <a:off x="3665895" y="1742116"/>
            <a:ext cx="0" cy="24447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42" name="Line 183">
            <a:extLst>
              <a:ext uri="{FF2B5EF4-FFF2-40B4-BE49-F238E27FC236}">
                <a16:creationId xmlns:a16="http://schemas.microsoft.com/office/drawing/2014/main" id="{CB52A902-45D9-13C1-C735-C97A3FA9C55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669970" y="1778787"/>
            <a:ext cx="24447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43" name="Line 184">
            <a:extLst>
              <a:ext uri="{FF2B5EF4-FFF2-40B4-BE49-F238E27FC236}">
                <a16:creationId xmlns:a16="http://schemas.microsoft.com/office/drawing/2014/main" id="{B498463C-D38D-B5F2-9A84-019CF0008EEB}"/>
              </a:ext>
            </a:extLst>
          </p:cNvPr>
          <p:cNvSpPr>
            <a:spLocks noChangeShapeType="1"/>
          </p:cNvSpPr>
          <p:nvPr/>
        </p:nvSpPr>
        <p:spPr bwMode="auto">
          <a:xfrm>
            <a:off x="3684909" y="1766563"/>
            <a:ext cx="0" cy="2988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44" name="Line 185">
            <a:extLst>
              <a:ext uri="{FF2B5EF4-FFF2-40B4-BE49-F238E27FC236}">
                <a16:creationId xmlns:a16="http://schemas.microsoft.com/office/drawing/2014/main" id="{EDDAEE37-1991-0969-4A89-94A8359DE71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682193" y="1808667"/>
            <a:ext cx="24447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45" name="Line 186">
            <a:extLst>
              <a:ext uri="{FF2B5EF4-FFF2-40B4-BE49-F238E27FC236}">
                <a16:creationId xmlns:a16="http://schemas.microsoft.com/office/drawing/2014/main" id="{514C8406-EF4E-D1EB-F99B-D5F1D7F27E1D}"/>
              </a:ext>
            </a:extLst>
          </p:cNvPr>
          <p:cNvSpPr>
            <a:spLocks noChangeShapeType="1"/>
          </p:cNvSpPr>
          <p:nvPr/>
        </p:nvSpPr>
        <p:spPr bwMode="auto">
          <a:xfrm>
            <a:off x="3693058" y="1789652"/>
            <a:ext cx="0" cy="31238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46" name="Line 187">
            <a:extLst>
              <a:ext uri="{FF2B5EF4-FFF2-40B4-BE49-F238E27FC236}">
                <a16:creationId xmlns:a16="http://schemas.microsoft.com/office/drawing/2014/main" id="{0696AAD6-32D9-7DB1-54C7-4689523548A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706640" y="1860277"/>
            <a:ext cx="21731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47" name="Line 188">
            <a:extLst>
              <a:ext uri="{FF2B5EF4-FFF2-40B4-BE49-F238E27FC236}">
                <a16:creationId xmlns:a16="http://schemas.microsoft.com/office/drawing/2014/main" id="{254FD3B6-44AD-460D-3830-EAEA67D2D16F}"/>
              </a:ext>
            </a:extLst>
          </p:cNvPr>
          <p:cNvSpPr>
            <a:spLocks noChangeShapeType="1"/>
          </p:cNvSpPr>
          <p:nvPr/>
        </p:nvSpPr>
        <p:spPr bwMode="auto">
          <a:xfrm>
            <a:off x="3716147" y="1845337"/>
            <a:ext cx="0" cy="27163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48" name="Line 189">
            <a:extLst>
              <a:ext uri="{FF2B5EF4-FFF2-40B4-BE49-F238E27FC236}">
                <a16:creationId xmlns:a16="http://schemas.microsoft.com/office/drawing/2014/main" id="{F74ADE11-99F5-A18C-19E3-A223EA526599}"/>
              </a:ext>
            </a:extLst>
          </p:cNvPr>
          <p:cNvSpPr>
            <a:spLocks noChangeShapeType="1"/>
          </p:cNvSpPr>
          <p:nvPr/>
        </p:nvSpPr>
        <p:spPr bwMode="auto">
          <a:xfrm>
            <a:off x="3793563" y="1903738"/>
            <a:ext cx="0" cy="27163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49" name="Line 190">
            <a:extLst>
              <a:ext uri="{FF2B5EF4-FFF2-40B4-BE49-F238E27FC236}">
                <a16:creationId xmlns:a16="http://schemas.microsoft.com/office/drawing/2014/main" id="{92E1EFB7-61CA-23FC-215C-04A435CECD3B}"/>
              </a:ext>
            </a:extLst>
          </p:cNvPr>
          <p:cNvSpPr>
            <a:spLocks noChangeShapeType="1"/>
          </p:cNvSpPr>
          <p:nvPr/>
        </p:nvSpPr>
        <p:spPr bwMode="auto">
          <a:xfrm>
            <a:off x="3915798" y="1903738"/>
            <a:ext cx="0" cy="27163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50" name="Line 191">
            <a:extLst>
              <a:ext uri="{FF2B5EF4-FFF2-40B4-BE49-F238E27FC236}">
                <a16:creationId xmlns:a16="http://schemas.microsoft.com/office/drawing/2014/main" id="{E1ED05FD-4D47-4DBD-9379-AAB6879D6C10}"/>
              </a:ext>
            </a:extLst>
          </p:cNvPr>
          <p:cNvSpPr>
            <a:spLocks noChangeShapeType="1"/>
          </p:cNvSpPr>
          <p:nvPr/>
        </p:nvSpPr>
        <p:spPr bwMode="auto">
          <a:xfrm>
            <a:off x="4114090" y="2030048"/>
            <a:ext cx="0" cy="28522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51" name="Line 192">
            <a:extLst>
              <a:ext uri="{FF2B5EF4-FFF2-40B4-BE49-F238E27FC236}">
                <a16:creationId xmlns:a16="http://schemas.microsoft.com/office/drawing/2014/main" id="{F0D1772B-00B1-BBB3-0345-FE36DD2A8CCD}"/>
              </a:ext>
            </a:extLst>
          </p:cNvPr>
          <p:cNvSpPr>
            <a:spLocks noChangeShapeType="1"/>
          </p:cNvSpPr>
          <p:nvPr/>
        </p:nvSpPr>
        <p:spPr bwMode="auto">
          <a:xfrm>
            <a:off x="4176566" y="2030048"/>
            <a:ext cx="0" cy="28522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52" name="Line 193">
            <a:extLst>
              <a:ext uri="{FF2B5EF4-FFF2-40B4-BE49-F238E27FC236}">
                <a16:creationId xmlns:a16="http://schemas.microsoft.com/office/drawing/2014/main" id="{A157087F-BDF8-2ABA-9DD0-6CE2318ADF34}"/>
              </a:ext>
            </a:extLst>
          </p:cNvPr>
          <p:cNvSpPr>
            <a:spLocks noChangeShapeType="1"/>
          </p:cNvSpPr>
          <p:nvPr/>
        </p:nvSpPr>
        <p:spPr bwMode="auto">
          <a:xfrm>
            <a:off x="4510675" y="2141417"/>
            <a:ext cx="0" cy="2988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53" name="Line 194">
            <a:extLst>
              <a:ext uri="{FF2B5EF4-FFF2-40B4-BE49-F238E27FC236}">
                <a16:creationId xmlns:a16="http://schemas.microsoft.com/office/drawing/2014/main" id="{BFD3B9C4-BFA4-DD17-C910-427B0C96E5E9}"/>
              </a:ext>
            </a:extLst>
          </p:cNvPr>
          <p:cNvSpPr>
            <a:spLocks noChangeShapeType="1"/>
          </p:cNvSpPr>
          <p:nvPr/>
        </p:nvSpPr>
        <p:spPr bwMode="auto">
          <a:xfrm>
            <a:off x="4676371" y="2141417"/>
            <a:ext cx="0" cy="2988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54" name="Line 195">
            <a:extLst>
              <a:ext uri="{FF2B5EF4-FFF2-40B4-BE49-F238E27FC236}">
                <a16:creationId xmlns:a16="http://schemas.microsoft.com/office/drawing/2014/main" id="{CC22ED6F-BFC8-C0F7-FC22-6665F2EA8D3F}"/>
              </a:ext>
            </a:extLst>
          </p:cNvPr>
          <p:cNvSpPr>
            <a:spLocks noChangeShapeType="1"/>
          </p:cNvSpPr>
          <p:nvPr/>
        </p:nvSpPr>
        <p:spPr bwMode="auto">
          <a:xfrm>
            <a:off x="4752428" y="2184879"/>
            <a:ext cx="0" cy="2988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55" name="Line 196">
            <a:extLst>
              <a:ext uri="{FF2B5EF4-FFF2-40B4-BE49-F238E27FC236}">
                <a16:creationId xmlns:a16="http://schemas.microsoft.com/office/drawing/2014/main" id="{D88BCD70-5668-7B71-0878-E754EC4EF846}"/>
              </a:ext>
            </a:extLst>
          </p:cNvPr>
          <p:cNvSpPr>
            <a:spLocks noChangeShapeType="1"/>
          </p:cNvSpPr>
          <p:nvPr/>
        </p:nvSpPr>
        <p:spPr bwMode="auto">
          <a:xfrm>
            <a:off x="4786383" y="2184879"/>
            <a:ext cx="0" cy="2988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56" name="Line 197">
            <a:extLst>
              <a:ext uri="{FF2B5EF4-FFF2-40B4-BE49-F238E27FC236}">
                <a16:creationId xmlns:a16="http://schemas.microsoft.com/office/drawing/2014/main" id="{21C3567F-F22E-499B-AA7F-31F8ACC6412F}"/>
              </a:ext>
            </a:extLst>
          </p:cNvPr>
          <p:cNvSpPr>
            <a:spLocks noChangeShapeType="1"/>
          </p:cNvSpPr>
          <p:nvPr/>
        </p:nvSpPr>
        <p:spPr bwMode="auto">
          <a:xfrm>
            <a:off x="5132715" y="2254146"/>
            <a:ext cx="0" cy="2308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57" name="Line 198">
            <a:extLst>
              <a:ext uri="{FF2B5EF4-FFF2-40B4-BE49-F238E27FC236}">
                <a16:creationId xmlns:a16="http://schemas.microsoft.com/office/drawing/2014/main" id="{1F3EAF8D-3576-BE85-4202-25741409AE4C}"/>
              </a:ext>
            </a:extLst>
          </p:cNvPr>
          <p:cNvSpPr>
            <a:spLocks noChangeShapeType="1"/>
          </p:cNvSpPr>
          <p:nvPr/>
        </p:nvSpPr>
        <p:spPr bwMode="auto">
          <a:xfrm>
            <a:off x="5220996" y="2254146"/>
            <a:ext cx="0" cy="2308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58" name="Line 199">
            <a:extLst>
              <a:ext uri="{FF2B5EF4-FFF2-40B4-BE49-F238E27FC236}">
                <a16:creationId xmlns:a16="http://schemas.microsoft.com/office/drawing/2014/main" id="{B7641F77-A2BB-962B-9005-9CBB2C57B93F}"/>
              </a:ext>
            </a:extLst>
          </p:cNvPr>
          <p:cNvSpPr>
            <a:spLocks noChangeShapeType="1"/>
          </p:cNvSpPr>
          <p:nvPr/>
        </p:nvSpPr>
        <p:spPr bwMode="auto">
          <a:xfrm>
            <a:off x="5275323" y="2254146"/>
            <a:ext cx="0" cy="2308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59" name="Line 200">
            <a:extLst>
              <a:ext uri="{FF2B5EF4-FFF2-40B4-BE49-F238E27FC236}">
                <a16:creationId xmlns:a16="http://schemas.microsoft.com/office/drawing/2014/main" id="{0EFF98DF-141F-2967-50FA-9B1C006109E4}"/>
              </a:ext>
            </a:extLst>
          </p:cNvPr>
          <p:cNvSpPr>
            <a:spLocks noChangeShapeType="1"/>
          </p:cNvSpPr>
          <p:nvPr/>
        </p:nvSpPr>
        <p:spPr bwMode="auto">
          <a:xfrm>
            <a:off x="5777845" y="2254146"/>
            <a:ext cx="0" cy="2308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60" name="Line 201">
            <a:extLst>
              <a:ext uri="{FF2B5EF4-FFF2-40B4-BE49-F238E27FC236}">
                <a16:creationId xmlns:a16="http://schemas.microsoft.com/office/drawing/2014/main" id="{AA3165E0-CACD-E47F-8133-691E46DB7E0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36130" y="2203893"/>
            <a:ext cx="29880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61" name="Line 202">
            <a:extLst>
              <a:ext uri="{FF2B5EF4-FFF2-40B4-BE49-F238E27FC236}">
                <a16:creationId xmlns:a16="http://schemas.microsoft.com/office/drawing/2014/main" id="{578D764D-8BCF-F086-7D58-07378F12967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97093" y="2152283"/>
            <a:ext cx="28522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62" name="Line 203">
            <a:extLst>
              <a:ext uri="{FF2B5EF4-FFF2-40B4-BE49-F238E27FC236}">
                <a16:creationId xmlns:a16="http://schemas.microsoft.com/office/drawing/2014/main" id="{A746D994-08CA-1D2E-0A8A-FA1CB82FB79D}"/>
              </a:ext>
            </a:extLst>
          </p:cNvPr>
          <p:cNvSpPr>
            <a:spLocks noChangeShapeType="1"/>
          </p:cNvSpPr>
          <p:nvPr/>
        </p:nvSpPr>
        <p:spPr bwMode="auto">
          <a:xfrm>
            <a:off x="2852353" y="1458260"/>
            <a:ext cx="0" cy="2988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63" name="Line 204">
            <a:extLst>
              <a:ext uri="{FF2B5EF4-FFF2-40B4-BE49-F238E27FC236}">
                <a16:creationId xmlns:a16="http://schemas.microsoft.com/office/drawing/2014/main" id="{ADE8BCB7-4FB9-5BD0-7EC3-196E7620E8E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11608" y="1417515"/>
            <a:ext cx="29880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64" name="Line 206">
            <a:extLst>
              <a:ext uri="{FF2B5EF4-FFF2-40B4-BE49-F238E27FC236}">
                <a16:creationId xmlns:a16="http://schemas.microsoft.com/office/drawing/2014/main" id="{5E488B3C-9ED9-5907-4F82-11BCC8177FD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41488" y="1470483"/>
            <a:ext cx="28522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65" name="Line 207">
            <a:extLst>
              <a:ext uri="{FF2B5EF4-FFF2-40B4-BE49-F238E27FC236}">
                <a16:creationId xmlns:a16="http://schemas.microsoft.com/office/drawing/2014/main" id="{03D983FA-2D07-DA19-AAC1-9C2D58DB20F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79517" y="1489497"/>
            <a:ext cx="28522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66" name="Line 208">
            <a:extLst>
              <a:ext uri="{FF2B5EF4-FFF2-40B4-BE49-F238E27FC236}">
                <a16:creationId xmlns:a16="http://schemas.microsoft.com/office/drawing/2014/main" id="{A2B1C103-C86A-A44B-A262-907A0ECB3CA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454411" y="1208357"/>
            <a:ext cx="27163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67" name="Freeform 209">
            <a:extLst>
              <a:ext uri="{FF2B5EF4-FFF2-40B4-BE49-F238E27FC236}">
                <a16:creationId xmlns:a16="http://schemas.microsoft.com/office/drawing/2014/main" id="{8AFFC52B-C200-C5DF-7E91-E002916ACBE2}"/>
              </a:ext>
            </a:extLst>
          </p:cNvPr>
          <p:cNvSpPr>
            <a:spLocks/>
          </p:cNvSpPr>
          <p:nvPr/>
        </p:nvSpPr>
        <p:spPr bwMode="auto">
          <a:xfrm>
            <a:off x="2051035" y="1050809"/>
            <a:ext cx="3736317" cy="1215560"/>
          </a:xfrm>
          <a:custGeom>
            <a:avLst/>
            <a:gdLst>
              <a:gd name="T0" fmla="*/ 80 w 2751"/>
              <a:gd name="T1" fmla="*/ 0 h 895"/>
              <a:gd name="T2" fmla="*/ 208 w 2751"/>
              <a:gd name="T3" fmla="*/ 10 h 895"/>
              <a:gd name="T4" fmla="*/ 225 w 2751"/>
              <a:gd name="T5" fmla="*/ 25 h 895"/>
              <a:gd name="T6" fmla="*/ 245 w 2751"/>
              <a:gd name="T7" fmla="*/ 37 h 895"/>
              <a:gd name="T8" fmla="*/ 273 w 2751"/>
              <a:gd name="T9" fmla="*/ 51 h 895"/>
              <a:gd name="T10" fmla="*/ 276 w 2751"/>
              <a:gd name="T11" fmla="*/ 65 h 895"/>
              <a:gd name="T12" fmla="*/ 297 w 2751"/>
              <a:gd name="T13" fmla="*/ 76 h 895"/>
              <a:gd name="T14" fmla="*/ 301 w 2751"/>
              <a:gd name="T15" fmla="*/ 91 h 895"/>
              <a:gd name="T16" fmla="*/ 304 w 2751"/>
              <a:gd name="T17" fmla="*/ 101 h 895"/>
              <a:gd name="T18" fmla="*/ 319 w 2751"/>
              <a:gd name="T19" fmla="*/ 116 h 895"/>
              <a:gd name="T20" fmla="*/ 329 w 2751"/>
              <a:gd name="T21" fmla="*/ 126 h 895"/>
              <a:gd name="T22" fmla="*/ 342 w 2751"/>
              <a:gd name="T23" fmla="*/ 141 h 895"/>
              <a:gd name="T24" fmla="*/ 347 w 2751"/>
              <a:gd name="T25" fmla="*/ 154 h 895"/>
              <a:gd name="T26" fmla="*/ 357 w 2751"/>
              <a:gd name="T27" fmla="*/ 166 h 895"/>
              <a:gd name="T28" fmla="*/ 388 w 2751"/>
              <a:gd name="T29" fmla="*/ 180 h 895"/>
              <a:gd name="T30" fmla="*/ 400 w 2751"/>
              <a:gd name="T31" fmla="*/ 191 h 895"/>
              <a:gd name="T32" fmla="*/ 502 w 2751"/>
              <a:gd name="T33" fmla="*/ 205 h 895"/>
              <a:gd name="T34" fmla="*/ 530 w 2751"/>
              <a:gd name="T35" fmla="*/ 220 h 895"/>
              <a:gd name="T36" fmla="*/ 550 w 2751"/>
              <a:gd name="T37" fmla="*/ 230 h 895"/>
              <a:gd name="T38" fmla="*/ 556 w 2751"/>
              <a:gd name="T39" fmla="*/ 260 h 895"/>
              <a:gd name="T40" fmla="*/ 578 w 2751"/>
              <a:gd name="T41" fmla="*/ 270 h 895"/>
              <a:gd name="T42" fmla="*/ 581 w 2751"/>
              <a:gd name="T43" fmla="*/ 286 h 895"/>
              <a:gd name="T44" fmla="*/ 590 w 2751"/>
              <a:gd name="T45" fmla="*/ 298 h 895"/>
              <a:gd name="T46" fmla="*/ 618 w 2751"/>
              <a:gd name="T47" fmla="*/ 310 h 895"/>
              <a:gd name="T48" fmla="*/ 633 w 2751"/>
              <a:gd name="T49" fmla="*/ 323 h 895"/>
              <a:gd name="T50" fmla="*/ 739 w 2751"/>
              <a:gd name="T51" fmla="*/ 338 h 895"/>
              <a:gd name="T52" fmla="*/ 841 w 2751"/>
              <a:gd name="T53" fmla="*/ 353 h 895"/>
              <a:gd name="T54" fmla="*/ 855 w 2751"/>
              <a:gd name="T55" fmla="*/ 366 h 895"/>
              <a:gd name="T56" fmla="*/ 858 w 2751"/>
              <a:gd name="T57" fmla="*/ 384 h 895"/>
              <a:gd name="T58" fmla="*/ 867 w 2751"/>
              <a:gd name="T59" fmla="*/ 399 h 895"/>
              <a:gd name="T60" fmla="*/ 884 w 2751"/>
              <a:gd name="T61" fmla="*/ 414 h 895"/>
              <a:gd name="T62" fmla="*/ 889 w 2751"/>
              <a:gd name="T63" fmla="*/ 432 h 895"/>
              <a:gd name="T64" fmla="*/ 907 w 2751"/>
              <a:gd name="T65" fmla="*/ 447 h 895"/>
              <a:gd name="T66" fmla="*/ 909 w 2751"/>
              <a:gd name="T67" fmla="*/ 464 h 895"/>
              <a:gd name="T68" fmla="*/ 1180 w 2751"/>
              <a:gd name="T69" fmla="*/ 482 h 895"/>
              <a:gd name="T70" fmla="*/ 1183 w 2751"/>
              <a:gd name="T71" fmla="*/ 500 h 895"/>
              <a:gd name="T72" fmla="*/ 1192 w 2751"/>
              <a:gd name="T73" fmla="*/ 518 h 895"/>
              <a:gd name="T74" fmla="*/ 1206 w 2751"/>
              <a:gd name="T75" fmla="*/ 536 h 895"/>
              <a:gd name="T76" fmla="*/ 1226 w 2751"/>
              <a:gd name="T77" fmla="*/ 558 h 895"/>
              <a:gd name="T78" fmla="*/ 1231 w 2751"/>
              <a:gd name="T79" fmla="*/ 596 h 895"/>
              <a:gd name="T80" fmla="*/ 1240 w 2751"/>
              <a:gd name="T81" fmla="*/ 619 h 895"/>
              <a:gd name="T82" fmla="*/ 1447 w 2751"/>
              <a:gd name="T83" fmla="*/ 639 h 895"/>
              <a:gd name="T84" fmla="*/ 1472 w 2751"/>
              <a:gd name="T85" fmla="*/ 687 h 895"/>
              <a:gd name="T86" fmla="*/ 1497 w 2751"/>
              <a:gd name="T87" fmla="*/ 708 h 895"/>
              <a:gd name="T88" fmla="*/ 1594 w 2751"/>
              <a:gd name="T89" fmla="*/ 733 h 895"/>
              <a:gd name="T90" fmla="*/ 1765 w 2751"/>
              <a:gd name="T91" fmla="*/ 758 h 895"/>
              <a:gd name="T92" fmla="*/ 1811 w 2751"/>
              <a:gd name="T93" fmla="*/ 786 h 895"/>
              <a:gd name="T94" fmla="*/ 1983 w 2751"/>
              <a:gd name="T95" fmla="*/ 811 h 895"/>
              <a:gd name="T96" fmla="*/ 2235 w 2751"/>
              <a:gd name="T97" fmla="*/ 849 h 895"/>
              <a:gd name="T98" fmla="*/ 2751 w 2751"/>
              <a:gd name="T99" fmla="*/ 895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751" h="895">
                <a:moveTo>
                  <a:pt x="0" y="0"/>
                </a:moveTo>
                <a:lnTo>
                  <a:pt x="80" y="0"/>
                </a:lnTo>
                <a:lnTo>
                  <a:pt x="80" y="10"/>
                </a:lnTo>
                <a:lnTo>
                  <a:pt x="208" y="10"/>
                </a:lnTo>
                <a:lnTo>
                  <a:pt x="208" y="25"/>
                </a:lnTo>
                <a:lnTo>
                  <a:pt x="225" y="25"/>
                </a:lnTo>
                <a:lnTo>
                  <a:pt x="225" y="37"/>
                </a:lnTo>
                <a:lnTo>
                  <a:pt x="245" y="37"/>
                </a:lnTo>
                <a:lnTo>
                  <a:pt x="245" y="51"/>
                </a:lnTo>
                <a:lnTo>
                  <a:pt x="273" y="51"/>
                </a:lnTo>
                <a:lnTo>
                  <a:pt x="273" y="65"/>
                </a:lnTo>
                <a:lnTo>
                  <a:pt x="276" y="65"/>
                </a:lnTo>
                <a:lnTo>
                  <a:pt x="276" y="76"/>
                </a:lnTo>
                <a:lnTo>
                  <a:pt x="297" y="76"/>
                </a:lnTo>
                <a:lnTo>
                  <a:pt x="297" y="91"/>
                </a:lnTo>
                <a:lnTo>
                  <a:pt x="301" y="91"/>
                </a:lnTo>
                <a:lnTo>
                  <a:pt x="301" y="101"/>
                </a:lnTo>
                <a:lnTo>
                  <a:pt x="304" y="101"/>
                </a:lnTo>
                <a:lnTo>
                  <a:pt x="304" y="116"/>
                </a:lnTo>
                <a:lnTo>
                  <a:pt x="319" y="116"/>
                </a:lnTo>
                <a:lnTo>
                  <a:pt x="319" y="126"/>
                </a:lnTo>
                <a:lnTo>
                  <a:pt x="329" y="126"/>
                </a:lnTo>
                <a:lnTo>
                  <a:pt x="329" y="141"/>
                </a:lnTo>
                <a:lnTo>
                  <a:pt x="342" y="141"/>
                </a:lnTo>
                <a:lnTo>
                  <a:pt x="342" y="154"/>
                </a:lnTo>
                <a:lnTo>
                  <a:pt x="347" y="154"/>
                </a:lnTo>
                <a:lnTo>
                  <a:pt x="347" y="166"/>
                </a:lnTo>
                <a:lnTo>
                  <a:pt x="357" y="166"/>
                </a:lnTo>
                <a:lnTo>
                  <a:pt x="357" y="180"/>
                </a:lnTo>
                <a:lnTo>
                  <a:pt x="388" y="180"/>
                </a:lnTo>
                <a:lnTo>
                  <a:pt x="388" y="191"/>
                </a:lnTo>
                <a:lnTo>
                  <a:pt x="400" y="191"/>
                </a:lnTo>
                <a:lnTo>
                  <a:pt x="400" y="205"/>
                </a:lnTo>
                <a:lnTo>
                  <a:pt x="502" y="205"/>
                </a:lnTo>
                <a:lnTo>
                  <a:pt x="502" y="220"/>
                </a:lnTo>
                <a:lnTo>
                  <a:pt x="530" y="220"/>
                </a:lnTo>
                <a:lnTo>
                  <a:pt x="530" y="230"/>
                </a:lnTo>
                <a:lnTo>
                  <a:pt x="550" y="230"/>
                </a:lnTo>
                <a:lnTo>
                  <a:pt x="550" y="260"/>
                </a:lnTo>
                <a:lnTo>
                  <a:pt x="556" y="260"/>
                </a:lnTo>
                <a:lnTo>
                  <a:pt x="556" y="270"/>
                </a:lnTo>
                <a:lnTo>
                  <a:pt x="578" y="270"/>
                </a:lnTo>
                <a:lnTo>
                  <a:pt x="578" y="286"/>
                </a:lnTo>
                <a:lnTo>
                  <a:pt x="581" y="286"/>
                </a:lnTo>
                <a:lnTo>
                  <a:pt x="581" y="298"/>
                </a:lnTo>
                <a:lnTo>
                  <a:pt x="590" y="298"/>
                </a:lnTo>
                <a:lnTo>
                  <a:pt x="590" y="310"/>
                </a:lnTo>
                <a:lnTo>
                  <a:pt x="618" y="310"/>
                </a:lnTo>
                <a:lnTo>
                  <a:pt x="618" y="323"/>
                </a:lnTo>
                <a:lnTo>
                  <a:pt x="633" y="323"/>
                </a:lnTo>
                <a:lnTo>
                  <a:pt x="633" y="338"/>
                </a:lnTo>
                <a:lnTo>
                  <a:pt x="739" y="338"/>
                </a:lnTo>
                <a:lnTo>
                  <a:pt x="739" y="353"/>
                </a:lnTo>
                <a:lnTo>
                  <a:pt x="841" y="353"/>
                </a:lnTo>
                <a:lnTo>
                  <a:pt x="841" y="366"/>
                </a:lnTo>
                <a:lnTo>
                  <a:pt x="855" y="366"/>
                </a:lnTo>
                <a:lnTo>
                  <a:pt x="855" y="384"/>
                </a:lnTo>
                <a:lnTo>
                  <a:pt x="858" y="384"/>
                </a:lnTo>
                <a:lnTo>
                  <a:pt x="858" y="399"/>
                </a:lnTo>
                <a:lnTo>
                  <a:pt x="867" y="399"/>
                </a:lnTo>
                <a:lnTo>
                  <a:pt x="867" y="414"/>
                </a:lnTo>
                <a:lnTo>
                  <a:pt x="884" y="414"/>
                </a:lnTo>
                <a:lnTo>
                  <a:pt x="884" y="432"/>
                </a:lnTo>
                <a:lnTo>
                  <a:pt x="889" y="432"/>
                </a:lnTo>
                <a:lnTo>
                  <a:pt x="889" y="447"/>
                </a:lnTo>
                <a:lnTo>
                  <a:pt x="907" y="447"/>
                </a:lnTo>
                <a:lnTo>
                  <a:pt x="907" y="464"/>
                </a:lnTo>
                <a:lnTo>
                  <a:pt x="909" y="464"/>
                </a:lnTo>
                <a:lnTo>
                  <a:pt x="909" y="482"/>
                </a:lnTo>
                <a:lnTo>
                  <a:pt x="1180" y="482"/>
                </a:lnTo>
                <a:lnTo>
                  <a:pt x="1180" y="500"/>
                </a:lnTo>
                <a:lnTo>
                  <a:pt x="1183" y="500"/>
                </a:lnTo>
                <a:lnTo>
                  <a:pt x="1183" y="518"/>
                </a:lnTo>
                <a:lnTo>
                  <a:pt x="1192" y="518"/>
                </a:lnTo>
                <a:lnTo>
                  <a:pt x="1192" y="536"/>
                </a:lnTo>
                <a:lnTo>
                  <a:pt x="1206" y="536"/>
                </a:lnTo>
                <a:lnTo>
                  <a:pt x="1206" y="558"/>
                </a:lnTo>
                <a:lnTo>
                  <a:pt x="1226" y="558"/>
                </a:lnTo>
                <a:lnTo>
                  <a:pt x="1226" y="596"/>
                </a:lnTo>
                <a:lnTo>
                  <a:pt x="1231" y="596"/>
                </a:lnTo>
                <a:lnTo>
                  <a:pt x="1231" y="619"/>
                </a:lnTo>
                <a:lnTo>
                  <a:pt x="1240" y="619"/>
                </a:lnTo>
                <a:lnTo>
                  <a:pt x="1240" y="639"/>
                </a:lnTo>
                <a:lnTo>
                  <a:pt x="1447" y="639"/>
                </a:lnTo>
                <a:lnTo>
                  <a:pt x="1447" y="687"/>
                </a:lnTo>
                <a:lnTo>
                  <a:pt x="1472" y="687"/>
                </a:lnTo>
                <a:lnTo>
                  <a:pt x="1472" y="708"/>
                </a:lnTo>
                <a:lnTo>
                  <a:pt x="1497" y="708"/>
                </a:lnTo>
                <a:lnTo>
                  <a:pt x="1497" y="733"/>
                </a:lnTo>
                <a:lnTo>
                  <a:pt x="1594" y="733"/>
                </a:lnTo>
                <a:lnTo>
                  <a:pt x="1594" y="758"/>
                </a:lnTo>
                <a:lnTo>
                  <a:pt x="1765" y="758"/>
                </a:lnTo>
                <a:lnTo>
                  <a:pt x="1765" y="786"/>
                </a:lnTo>
                <a:lnTo>
                  <a:pt x="1811" y="786"/>
                </a:lnTo>
                <a:lnTo>
                  <a:pt x="1811" y="811"/>
                </a:lnTo>
                <a:lnTo>
                  <a:pt x="1983" y="811"/>
                </a:lnTo>
                <a:lnTo>
                  <a:pt x="1983" y="849"/>
                </a:lnTo>
                <a:lnTo>
                  <a:pt x="2235" y="849"/>
                </a:lnTo>
                <a:lnTo>
                  <a:pt x="2235" y="895"/>
                </a:lnTo>
                <a:lnTo>
                  <a:pt x="2751" y="895"/>
                </a:lnTo>
              </a:path>
            </a:pathLst>
          </a:cu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69" name="Rectangle 211">
            <a:extLst>
              <a:ext uri="{FF2B5EF4-FFF2-40B4-BE49-F238E27FC236}">
                <a16:creationId xmlns:a16="http://schemas.microsoft.com/office/drawing/2014/main" id="{B7767F06-8BE2-2FC7-CE76-CBC7D84B02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9473" y="2276081"/>
            <a:ext cx="639599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1" i="0" u="none" strike="noStrike" kern="1200" cap="none" spc="0" normalizeH="0" baseline="0" noProof="0" dirty="0">
                <a:ln>
                  <a:noFill/>
                </a:ln>
                <a:solidFill>
                  <a:srgbClr val="5E933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Placebo + Len + R</a:t>
            </a:r>
            <a:endParaRPr kumimoji="0" lang="en-US" altLang="en-US" sz="700" b="0" i="0" u="none" strike="noStrike" kern="1200" cap="none" spc="0" normalizeH="0" baseline="0" noProof="0" dirty="0">
              <a:ln>
                <a:noFill/>
              </a:ln>
              <a:solidFill>
                <a:srgbClr val="5E933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1" name="Rectangle 213">
            <a:extLst>
              <a:ext uri="{FF2B5EF4-FFF2-40B4-BE49-F238E27FC236}">
                <a16:creationId xmlns:a16="http://schemas.microsoft.com/office/drawing/2014/main" id="{6ECDD717-11D3-3F3D-DE09-0C2A567E63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8733" y="2276081"/>
            <a:ext cx="787075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1" i="0" u="none" strike="noStrike" kern="1200" cap="none" spc="0" normalizeH="0" baseline="0" noProof="0" dirty="0">
                <a:ln>
                  <a:noFill/>
                </a:ln>
                <a:solidFill>
                  <a:srgbClr val="005CAB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Tafasitamab + Len + R</a:t>
            </a:r>
            <a:endParaRPr kumimoji="0" lang="en-US" altLang="en-US" sz="700" b="0" i="0" u="none" strike="noStrike" kern="1200" cap="none" spc="0" normalizeH="0" baseline="0" noProof="0" dirty="0">
              <a:ln>
                <a:noFill/>
              </a:ln>
              <a:solidFill>
                <a:srgbClr val="005CAB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grpSp>
        <p:nvGrpSpPr>
          <p:cNvPr id="1376" name="Group 1375">
            <a:extLst>
              <a:ext uri="{FF2B5EF4-FFF2-40B4-BE49-F238E27FC236}">
                <a16:creationId xmlns:a16="http://schemas.microsoft.com/office/drawing/2014/main" id="{71FC907F-50B2-D23E-0F8D-B464A142575D}"/>
              </a:ext>
            </a:extLst>
          </p:cNvPr>
          <p:cNvGrpSpPr/>
          <p:nvPr/>
        </p:nvGrpSpPr>
        <p:grpSpPr>
          <a:xfrm>
            <a:off x="457949" y="3325053"/>
            <a:ext cx="10746627" cy="2598579"/>
            <a:chOff x="457949" y="3711100"/>
            <a:chExt cx="10746627" cy="2598579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F0A1156-2DD2-81B5-D23D-7DD56CE8F7DF}"/>
                </a:ext>
              </a:extLst>
            </p:cNvPr>
            <p:cNvSpPr txBox="1"/>
            <p:nvPr/>
          </p:nvSpPr>
          <p:spPr>
            <a:xfrm>
              <a:off x="457949" y="3711100"/>
              <a:ext cx="20174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43444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Anti-CD20 Refractory: Yes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0910A33-544F-A3ED-91C1-3BDFCD06D54B}"/>
                </a:ext>
              </a:extLst>
            </p:cNvPr>
            <p:cNvSpPr txBox="1"/>
            <p:nvPr/>
          </p:nvSpPr>
          <p:spPr>
            <a:xfrm>
              <a:off x="6070190" y="3711100"/>
              <a:ext cx="196239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43444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Anti-CD20 Refractory: No</a:t>
              </a:r>
            </a:p>
          </p:txBody>
        </p:sp>
        <p:sp>
          <p:nvSpPr>
            <p:cNvPr id="835" name="Rectangle 552">
              <a:extLst>
                <a:ext uri="{FF2B5EF4-FFF2-40B4-BE49-F238E27FC236}">
                  <a16:creationId xmlns:a16="http://schemas.microsoft.com/office/drawing/2014/main" id="{88CC6572-5F5B-F525-A46C-70E858D122B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6556248" y="4764605"/>
              <a:ext cx="872034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Probability of PFS, %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36" name="Rectangle 553">
              <a:extLst>
                <a:ext uri="{FF2B5EF4-FFF2-40B4-BE49-F238E27FC236}">
                  <a16:creationId xmlns:a16="http://schemas.microsoft.com/office/drawing/2014/main" id="{A2E0C2C7-18B0-EED7-7EDC-BD7E7F3567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91362" y="4031086"/>
              <a:ext cx="139700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100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37" name="Line 554">
              <a:extLst>
                <a:ext uri="{FF2B5EF4-FFF2-40B4-BE49-F238E27FC236}">
                  <a16:creationId xmlns:a16="http://schemas.microsoft.com/office/drawing/2014/main" id="{39057804-CBE1-788E-F193-35ED64BE814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253289" y="4091941"/>
              <a:ext cx="52388" cy="0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38" name="Rectangle 555">
              <a:extLst>
                <a:ext uri="{FF2B5EF4-FFF2-40B4-BE49-F238E27FC236}">
                  <a16:creationId xmlns:a16="http://schemas.microsoft.com/office/drawing/2014/main" id="{9C57FD71-1B9A-1A7A-4127-425E4992B0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37399" y="4331123"/>
              <a:ext cx="93663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80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39" name="Line 556">
              <a:extLst>
                <a:ext uri="{FF2B5EF4-FFF2-40B4-BE49-F238E27FC236}">
                  <a16:creationId xmlns:a16="http://schemas.microsoft.com/office/drawing/2014/main" id="{B7FD26DF-D81A-7832-FC6D-76660E1B6E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253289" y="4391979"/>
              <a:ext cx="52388" cy="0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40" name="Rectangle 557">
              <a:extLst>
                <a:ext uri="{FF2B5EF4-FFF2-40B4-BE49-F238E27FC236}">
                  <a16:creationId xmlns:a16="http://schemas.microsoft.com/office/drawing/2014/main" id="{6BDC236C-B163-244C-BB1A-2755EACCE6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37399" y="4623223"/>
              <a:ext cx="93663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60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41" name="Line 558">
              <a:extLst>
                <a:ext uri="{FF2B5EF4-FFF2-40B4-BE49-F238E27FC236}">
                  <a16:creationId xmlns:a16="http://schemas.microsoft.com/office/drawing/2014/main" id="{A4490D97-4D76-187D-DCE2-D1474258EEA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253289" y="4684079"/>
              <a:ext cx="52388" cy="0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42" name="Rectangle 559">
              <a:extLst>
                <a:ext uri="{FF2B5EF4-FFF2-40B4-BE49-F238E27FC236}">
                  <a16:creationId xmlns:a16="http://schemas.microsoft.com/office/drawing/2014/main" id="{08E16C94-C7B8-E17F-829C-16ADC38C0D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37399" y="4916911"/>
              <a:ext cx="93663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40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43" name="Line 560">
              <a:extLst>
                <a:ext uri="{FF2B5EF4-FFF2-40B4-BE49-F238E27FC236}">
                  <a16:creationId xmlns:a16="http://schemas.microsoft.com/office/drawing/2014/main" id="{035A2A06-5FF3-BDC6-8111-9D04D72EB33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253289" y="4977766"/>
              <a:ext cx="52388" cy="0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44" name="Rectangle 561">
              <a:extLst>
                <a:ext uri="{FF2B5EF4-FFF2-40B4-BE49-F238E27FC236}">
                  <a16:creationId xmlns:a16="http://schemas.microsoft.com/office/drawing/2014/main" id="{C8459E0E-5C0F-EF5A-E2BB-7D6F1812C1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37399" y="5213773"/>
              <a:ext cx="93663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20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45" name="Line 562">
              <a:extLst>
                <a:ext uri="{FF2B5EF4-FFF2-40B4-BE49-F238E27FC236}">
                  <a16:creationId xmlns:a16="http://schemas.microsoft.com/office/drawing/2014/main" id="{B6496A21-23D7-0833-B946-CC428705FD2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253289" y="5273041"/>
              <a:ext cx="52388" cy="0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46" name="Rectangle 563">
              <a:extLst>
                <a:ext uri="{FF2B5EF4-FFF2-40B4-BE49-F238E27FC236}">
                  <a16:creationId xmlns:a16="http://schemas.microsoft.com/office/drawing/2014/main" id="{1E281B62-0BDC-9C1F-59CB-BA62BDFC23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5024" y="5507461"/>
              <a:ext cx="46038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0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47" name="Line 564">
              <a:extLst>
                <a:ext uri="{FF2B5EF4-FFF2-40B4-BE49-F238E27FC236}">
                  <a16:creationId xmlns:a16="http://schemas.microsoft.com/office/drawing/2014/main" id="{26509BA0-C2AD-44B4-24DA-D287DFFA7AC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253289" y="5568316"/>
              <a:ext cx="52388" cy="0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48" name="Rectangle 565">
              <a:extLst>
                <a:ext uri="{FF2B5EF4-FFF2-40B4-BE49-F238E27FC236}">
                  <a16:creationId xmlns:a16="http://schemas.microsoft.com/office/drawing/2014/main" id="{70436B66-9C2E-2C39-C1BD-E31C727DA8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4776" y="5863591"/>
              <a:ext cx="542925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Time, Months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49" name="Rectangle 566">
              <a:extLst>
                <a:ext uri="{FF2B5EF4-FFF2-40B4-BE49-F238E27FC236}">
                  <a16:creationId xmlns:a16="http://schemas.microsoft.com/office/drawing/2014/main" id="{00933A26-7163-B448-1C2E-421BC2C90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2664" y="6095366"/>
              <a:ext cx="125413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155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50" name="Rectangle 567">
              <a:extLst>
                <a:ext uri="{FF2B5EF4-FFF2-40B4-BE49-F238E27FC236}">
                  <a16:creationId xmlns:a16="http://schemas.microsoft.com/office/drawing/2014/main" id="{B4CBA94E-6BB2-1EE8-5416-B598C6A002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77139" y="6095366"/>
              <a:ext cx="125413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148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51" name="Rectangle 568">
              <a:extLst>
                <a:ext uri="{FF2B5EF4-FFF2-40B4-BE49-F238E27FC236}">
                  <a16:creationId xmlns:a16="http://schemas.microsoft.com/office/drawing/2014/main" id="{45B12FFD-4713-A3B7-D879-F2BCAFD6E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31139" y="6095366"/>
              <a:ext cx="125413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148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52" name="Rectangle 569">
              <a:extLst>
                <a:ext uri="{FF2B5EF4-FFF2-40B4-BE49-F238E27FC236}">
                  <a16:creationId xmlns:a16="http://schemas.microsoft.com/office/drawing/2014/main" id="{4BD0C470-6F8E-3559-3C15-7901C9A87E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78789" y="6095366"/>
              <a:ext cx="125413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126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53" name="Rectangle 570">
              <a:extLst>
                <a:ext uri="{FF2B5EF4-FFF2-40B4-BE49-F238E27FC236}">
                  <a16:creationId xmlns:a16="http://schemas.microsoft.com/office/drawing/2014/main" id="{F6638160-C46A-F36A-D06F-7648A9E54E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2789" y="6095366"/>
              <a:ext cx="125413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120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54" name="Rectangle 571">
              <a:extLst>
                <a:ext uri="{FF2B5EF4-FFF2-40B4-BE49-F238E27FC236}">
                  <a16:creationId xmlns:a16="http://schemas.microsoft.com/office/drawing/2014/main" id="{28670B4B-5C38-984B-4F05-BB9045A242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4726" y="6095366"/>
              <a:ext cx="84138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93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55" name="Rectangle 572">
              <a:extLst>
                <a:ext uri="{FF2B5EF4-FFF2-40B4-BE49-F238E27FC236}">
                  <a16:creationId xmlns:a16="http://schemas.microsoft.com/office/drawing/2014/main" id="{C0BDF4FB-9D6A-F8CC-3AA2-DECEA4BDFC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50314" y="6095366"/>
              <a:ext cx="84138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73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56" name="Rectangle 573">
              <a:extLst>
                <a:ext uri="{FF2B5EF4-FFF2-40B4-BE49-F238E27FC236}">
                  <a16:creationId xmlns:a16="http://schemas.microsoft.com/office/drawing/2014/main" id="{609241EA-1AD2-60B9-C5F3-973009C0B7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7964" y="6095366"/>
              <a:ext cx="84138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65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57" name="Rectangle 574">
              <a:extLst>
                <a:ext uri="{FF2B5EF4-FFF2-40B4-BE49-F238E27FC236}">
                  <a16:creationId xmlns:a16="http://schemas.microsoft.com/office/drawing/2014/main" id="{6CF2EA34-5643-C235-F411-C3F3101B49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48789" y="6095366"/>
              <a:ext cx="84138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50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58" name="Rectangle 575">
              <a:extLst>
                <a:ext uri="{FF2B5EF4-FFF2-40B4-BE49-F238E27FC236}">
                  <a16:creationId xmlns:a16="http://schemas.microsoft.com/office/drawing/2014/main" id="{D9B4D303-3559-32AA-1D68-CDDDB81AC9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8114" y="5984241"/>
              <a:ext cx="382588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No. at Risk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59" name="Rectangle 576">
              <a:extLst>
                <a:ext uri="{FF2B5EF4-FFF2-40B4-BE49-F238E27FC236}">
                  <a16:creationId xmlns:a16="http://schemas.microsoft.com/office/drawing/2014/main" id="{4DC7A54C-908F-16FE-0B03-AA3F48D8C3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8114" y="6095366"/>
              <a:ext cx="787075" cy="107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1" i="0" u="none" strike="noStrike" kern="1200" cap="none" spc="0" normalizeH="0" baseline="0" noProof="0" dirty="0">
                  <a:ln>
                    <a:noFill/>
                  </a:ln>
                  <a:solidFill>
                    <a:srgbClr val="005CAB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Tafasitamab + Len + R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5CAB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60" name="Rectangle 577">
              <a:extLst>
                <a:ext uri="{FF2B5EF4-FFF2-40B4-BE49-F238E27FC236}">
                  <a16:creationId xmlns:a16="http://schemas.microsoft.com/office/drawing/2014/main" id="{6F0BA7C2-9E6D-E395-052D-4513B6DEFA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8114" y="6196966"/>
              <a:ext cx="639599" cy="107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1" i="0" u="none" strike="noStrike" kern="1200" cap="none" spc="0" normalizeH="0" baseline="0" noProof="0" dirty="0">
                  <a:ln>
                    <a:noFill/>
                  </a:ln>
                  <a:solidFill>
                    <a:srgbClr val="5E933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Placebo + Len + R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5E933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61" name="Rectangle 578">
              <a:extLst>
                <a:ext uri="{FF2B5EF4-FFF2-40B4-BE49-F238E27FC236}">
                  <a16:creationId xmlns:a16="http://schemas.microsoft.com/office/drawing/2014/main" id="{0D49DA3D-F098-88EC-93EB-33C054AAE8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99614" y="6095366"/>
              <a:ext cx="84138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38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62" name="Rectangle 579">
              <a:extLst>
                <a:ext uri="{FF2B5EF4-FFF2-40B4-BE49-F238E27FC236}">
                  <a16:creationId xmlns:a16="http://schemas.microsoft.com/office/drawing/2014/main" id="{152770BE-CDDA-F1BE-ADE8-51CCDD91A9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47264" y="6095366"/>
              <a:ext cx="84138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19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63" name="Rectangle 580">
              <a:extLst>
                <a:ext uri="{FF2B5EF4-FFF2-40B4-BE49-F238E27FC236}">
                  <a16:creationId xmlns:a16="http://schemas.microsoft.com/office/drawing/2014/main" id="{40C8AB25-B1D4-9DBC-4405-5CD5DB2ECA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99676" y="6095366"/>
              <a:ext cx="84138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14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64" name="Rectangle 581">
              <a:extLst>
                <a:ext uri="{FF2B5EF4-FFF2-40B4-BE49-F238E27FC236}">
                  <a16:creationId xmlns:a16="http://schemas.microsoft.com/office/drawing/2014/main" id="{9FE1CAA4-0AD1-AEF6-1A23-695A516230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64789" y="6095366"/>
              <a:ext cx="41275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7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65" name="Rectangle 582">
              <a:extLst>
                <a:ext uri="{FF2B5EF4-FFF2-40B4-BE49-F238E27FC236}">
                  <a16:creationId xmlns:a16="http://schemas.microsoft.com/office/drawing/2014/main" id="{06551B78-F2E6-AD32-AC86-90017F8B0E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8851" y="6095366"/>
              <a:ext cx="41275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0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66" name="Rectangle 583">
              <a:extLst>
                <a:ext uri="{FF2B5EF4-FFF2-40B4-BE49-F238E27FC236}">
                  <a16:creationId xmlns:a16="http://schemas.microsoft.com/office/drawing/2014/main" id="{3EBDC0CE-3376-1409-506A-C946E1D443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2664" y="6201729"/>
              <a:ext cx="125413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160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67" name="Rectangle 584">
              <a:extLst>
                <a:ext uri="{FF2B5EF4-FFF2-40B4-BE49-F238E27FC236}">
                  <a16:creationId xmlns:a16="http://schemas.microsoft.com/office/drawing/2014/main" id="{6BAC7C8D-E575-22BF-F157-44399C8ED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77139" y="6201729"/>
              <a:ext cx="125413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157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68" name="Rectangle 585">
              <a:extLst>
                <a:ext uri="{FF2B5EF4-FFF2-40B4-BE49-F238E27FC236}">
                  <a16:creationId xmlns:a16="http://schemas.microsoft.com/office/drawing/2014/main" id="{90DFC564-B213-FDC6-113D-C9747C0F47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31139" y="6201729"/>
              <a:ext cx="125413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144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69" name="Rectangle 586">
              <a:extLst>
                <a:ext uri="{FF2B5EF4-FFF2-40B4-BE49-F238E27FC236}">
                  <a16:creationId xmlns:a16="http://schemas.microsoft.com/office/drawing/2014/main" id="{E81358CA-15C2-F423-2EDF-2E28FC9F45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78789" y="6201729"/>
              <a:ext cx="125413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126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70" name="Rectangle 587">
              <a:extLst>
                <a:ext uri="{FF2B5EF4-FFF2-40B4-BE49-F238E27FC236}">
                  <a16:creationId xmlns:a16="http://schemas.microsoft.com/office/drawing/2014/main" id="{BBF7BC22-EE18-41E3-6301-1E3D1AA476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2789" y="6201729"/>
              <a:ext cx="125413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119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71" name="Rectangle 588">
              <a:extLst>
                <a:ext uri="{FF2B5EF4-FFF2-40B4-BE49-F238E27FC236}">
                  <a16:creationId xmlns:a16="http://schemas.microsoft.com/office/drawing/2014/main" id="{5526F229-ABE4-A03F-F041-38DDCF83C1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4726" y="6201729"/>
              <a:ext cx="84138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85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72" name="Rectangle 589">
              <a:extLst>
                <a:ext uri="{FF2B5EF4-FFF2-40B4-BE49-F238E27FC236}">
                  <a16:creationId xmlns:a16="http://schemas.microsoft.com/office/drawing/2014/main" id="{B04D2257-8F2B-DCEC-AEE3-72DF2D82FF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50314" y="6201729"/>
              <a:ext cx="84138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62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73" name="Rectangle 590">
              <a:extLst>
                <a:ext uri="{FF2B5EF4-FFF2-40B4-BE49-F238E27FC236}">
                  <a16:creationId xmlns:a16="http://schemas.microsoft.com/office/drawing/2014/main" id="{3499E0B0-765A-9431-4737-5B4CD76645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7964" y="6201729"/>
              <a:ext cx="84138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54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74" name="Rectangle 591">
              <a:extLst>
                <a:ext uri="{FF2B5EF4-FFF2-40B4-BE49-F238E27FC236}">
                  <a16:creationId xmlns:a16="http://schemas.microsoft.com/office/drawing/2014/main" id="{6B3406CD-1F34-215C-E2BC-79000DB99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48789" y="6201729"/>
              <a:ext cx="84138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38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75" name="Rectangle 592">
              <a:extLst>
                <a:ext uri="{FF2B5EF4-FFF2-40B4-BE49-F238E27FC236}">
                  <a16:creationId xmlns:a16="http://schemas.microsoft.com/office/drawing/2014/main" id="{4A78785B-C5F0-350F-D8DA-93C34C5B2E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99614" y="6201729"/>
              <a:ext cx="84138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33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76" name="Rectangle 593">
              <a:extLst>
                <a:ext uri="{FF2B5EF4-FFF2-40B4-BE49-F238E27FC236}">
                  <a16:creationId xmlns:a16="http://schemas.microsoft.com/office/drawing/2014/main" id="{7F9E4D28-8846-BAF7-E92B-CBFB90E94A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47264" y="6201729"/>
              <a:ext cx="84138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22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77" name="Rectangle 594">
              <a:extLst>
                <a:ext uri="{FF2B5EF4-FFF2-40B4-BE49-F238E27FC236}">
                  <a16:creationId xmlns:a16="http://schemas.microsoft.com/office/drawing/2014/main" id="{DC1D3843-BC20-E8F8-B8B6-5A35E4E8C5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99676" y="6201729"/>
              <a:ext cx="84138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14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78" name="Rectangle 595">
              <a:extLst>
                <a:ext uri="{FF2B5EF4-FFF2-40B4-BE49-F238E27FC236}">
                  <a16:creationId xmlns:a16="http://schemas.microsoft.com/office/drawing/2014/main" id="{E9223F37-BC22-F244-5C32-BC7FCCBC89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64789" y="6201729"/>
              <a:ext cx="41275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9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79" name="Rectangle 596">
              <a:extLst>
                <a:ext uri="{FF2B5EF4-FFF2-40B4-BE49-F238E27FC236}">
                  <a16:creationId xmlns:a16="http://schemas.microsoft.com/office/drawing/2014/main" id="{664BE075-23B6-013E-7E70-E6F5FF9CBC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17201" y="6095366"/>
              <a:ext cx="41275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2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80" name="Rectangle 597">
              <a:extLst>
                <a:ext uri="{FF2B5EF4-FFF2-40B4-BE49-F238E27FC236}">
                  <a16:creationId xmlns:a16="http://schemas.microsoft.com/office/drawing/2014/main" id="{B98D43DF-CD0E-FD0E-D177-A8D1E42FFA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17201" y="6201729"/>
              <a:ext cx="41275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2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81" name="Rectangle 598">
              <a:extLst>
                <a:ext uri="{FF2B5EF4-FFF2-40B4-BE49-F238E27FC236}">
                  <a16:creationId xmlns:a16="http://schemas.microsoft.com/office/drawing/2014/main" id="{8BCB3C3E-69B3-73CF-D5F0-A5CF78C02D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63264" y="6201729"/>
              <a:ext cx="41275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2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82" name="Rectangle 599">
              <a:extLst>
                <a:ext uri="{FF2B5EF4-FFF2-40B4-BE49-F238E27FC236}">
                  <a16:creationId xmlns:a16="http://schemas.microsoft.com/office/drawing/2014/main" id="{3F92C892-85C6-CC16-02AE-D959645C68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8851" y="6201729"/>
              <a:ext cx="41275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0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83" name="Rectangle 600">
              <a:extLst>
                <a:ext uri="{FF2B5EF4-FFF2-40B4-BE49-F238E27FC236}">
                  <a16:creationId xmlns:a16="http://schemas.microsoft.com/office/drawing/2014/main" id="{A9A8D06B-9F63-A7FF-9CDC-BE3A124829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63264" y="6095366"/>
              <a:ext cx="41275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1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84" name="Rectangle 601">
              <a:extLst>
                <a:ext uri="{FF2B5EF4-FFF2-40B4-BE49-F238E27FC236}">
                  <a16:creationId xmlns:a16="http://schemas.microsoft.com/office/drawing/2014/main" id="{92BEDFBF-8FD1-F78C-A269-A30F3AE96D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4414" y="5706429"/>
              <a:ext cx="46038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0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85" name="Line 602">
              <a:extLst>
                <a:ext uri="{FF2B5EF4-FFF2-40B4-BE49-F238E27FC236}">
                  <a16:creationId xmlns:a16="http://schemas.microsoft.com/office/drawing/2014/main" id="{C71D2E47-1DD3-451A-8A44-CA45B81E58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85051" y="5647691"/>
              <a:ext cx="0" cy="52388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86" name="Rectangle 603">
              <a:extLst>
                <a:ext uri="{FF2B5EF4-FFF2-40B4-BE49-F238E27FC236}">
                  <a16:creationId xmlns:a16="http://schemas.microsoft.com/office/drawing/2014/main" id="{F20AFBF1-015D-4D6D-0ADE-DE58554921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8889" y="5706429"/>
              <a:ext cx="46038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2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87" name="Line 604">
              <a:extLst>
                <a:ext uri="{FF2B5EF4-FFF2-40B4-BE49-F238E27FC236}">
                  <a16:creationId xmlns:a16="http://schemas.microsoft.com/office/drawing/2014/main" id="{69FE4D04-CED4-5D23-767E-27A35EAF59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31114" y="5647691"/>
              <a:ext cx="0" cy="52388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88" name="Rectangle 605">
              <a:extLst>
                <a:ext uri="{FF2B5EF4-FFF2-40B4-BE49-F238E27FC236}">
                  <a16:creationId xmlns:a16="http://schemas.microsoft.com/office/drawing/2014/main" id="{F1BF95E5-2815-6679-DA41-F4EFAAE901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64476" y="5706429"/>
              <a:ext cx="46038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4</a:t>
              </a: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89" name="Line 606">
              <a:extLst>
                <a:ext uri="{FF2B5EF4-FFF2-40B4-BE49-F238E27FC236}">
                  <a16:creationId xmlns:a16="http://schemas.microsoft.com/office/drawing/2014/main" id="{CF5D92A1-DAAD-E8E5-9C80-3108DA16AD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83526" y="5647691"/>
              <a:ext cx="0" cy="52388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grpSp>
          <p:nvGrpSpPr>
            <p:cNvPr id="7" name="Group 808">
              <a:extLst>
                <a:ext uri="{FF2B5EF4-FFF2-40B4-BE49-F238E27FC236}">
                  <a16:creationId xmlns:a16="http://schemas.microsoft.com/office/drawing/2014/main" id="{E8FEC48B-78C1-9DDC-C9C0-91DB8CE4D14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58876" y="4037968"/>
              <a:ext cx="10045700" cy="2268539"/>
              <a:chOff x="730" y="2582"/>
              <a:chExt cx="6328" cy="1429"/>
            </a:xfrm>
          </p:grpSpPr>
          <p:sp>
            <p:nvSpPr>
              <p:cNvPr id="8" name="Rectangle 608">
                <a:extLst>
                  <a:ext uri="{FF2B5EF4-FFF2-40B4-BE49-F238E27FC236}">
                    <a16:creationId xmlns:a16="http://schemas.microsoft.com/office/drawing/2014/main" id="{259536A4-8A7A-0211-6EC8-6E13A54DF0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9" y="3633"/>
                <a:ext cx="2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6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" name="Line 609">
                <a:extLst>
                  <a:ext uri="{FF2B5EF4-FFF2-40B4-BE49-F238E27FC236}">
                    <a16:creationId xmlns:a16="http://schemas.microsoft.com/office/drawing/2014/main" id="{C10D0282-BDE7-F527-D669-B1D13A3577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22" y="3596"/>
                <a:ext cx="0" cy="33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" name="Rectangle 610">
                <a:extLst>
                  <a:ext uri="{FF2B5EF4-FFF2-40B4-BE49-F238E27FC236}">
                    <a16:creationId xmlns:a16="http://schemas.microsoft.com/office/drawing/2014/main" id="{91A1E8AA-FB8C-02E6-D6C9-7C92F3BB61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68" y="3633"/>
                <a:ext cx="2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8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" name="Line 611">
                <a:extLst>
                  <a:ext uri="{FF2B5EF4-FFF2-40B4-BE49-F238E27FC236}">
                    <a16:creationId xmlns:a16="http://schemas.microsoft.com/office/drawing/2014/main" id="{F0951561-C27D-B835-17E2-DA0F2DA4DF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82" y="3596"/>
                <a:ext cx="0" cy="33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4" name="Rectangle 612">
                <a:extLst>
                  <a:ext uri="{FF2B5EF4-FFF2-40B4-BE49-F238E27FC236}">
                    <a16:creationId xmlns:a16="http://schemas.microsoft.com/office/drawing/2014/main" id="{AB2B53BA-108F-3BFC-25D2-226600FC0C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09" y="3633"/>
                <a:ext cx="5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10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5" name="Line 613">
                <a:extLst>
                  <a:ext uri="{FF2B5EF4-FFF2-40B4-BE49-F238E27FC236}">
                    <a16:creationId xmlns:a16="http://schemas.microsoft.com/office/drawing/2014/main" id="{B64A4628-6183-BD7C-FAA9-10F3EDD8F1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37" y="3596"/>
                <a:ext cx="0" cy="33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6" name="Rectangle 614">
                <a:extLst>
                  <a:ext uri="{FF2B5EF4-FFF2-40B4-BE49-F238E27FC236}">
                    <a16:creationId xmlns:a16="http://schemas.microsoft.com/office/drawing/2014/main" id="{DACCFDA9-51C9-6F55-2C42-57DB2437FC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68" y="3633"/>
                <a:ext cx="5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12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49" name="Line 615">
                <a:extLst>
                  <a:ext uri="{FF2B5EF4-FFF2-40B4-BE49-F238E27FC236}">
                    <a16:creationId xmlns:a16="http://schemas.microsoft.com/office/drawing/2014/main" id="{6CD8FE8A-E439-83D8-3F4A-9D3D1EE9F2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96" y="3596"/>
                <a:ext cx="0" cy="33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64" name="Rectangle 616">
                <a:extLst>
                  <a:ext uri="{FF2B5EF4-FFF2-40B4-BE49-F238E27FC236}">
                    <a16:creationId xmlns:a16="http://schemas.microsoft.com/office/drawing/2014/main" id="{A30552E2-6E8A-CDC8-EAF8-410CB54B92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6" y="3633"/>
                <a:ext cx="5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14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65" name="Line 617">
                <a:extLst>
                  <a:ext uri="{FF2B5EF4-FFF2-40B4-BE49-F238E27FC236}">
                    <a16:creationId xmlns:a16="http://schemas.microsoft.com/office/drawing/2014/main" id="{E7C21E4C-B524-F37F-5109-ED138D7132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54" y="3596"/>
                <a:ext cx="0" cy="33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66" name="Rectangle 618">
                <a:extLst>
                  <a:ext uri="{FF2B5EF4-FFF2-40B4-BE49-F238E27FC236}">
                    <a16:creationId xmlns:a16="http://schemas.microsoft.com/office/drawing/2014/main" id="{CBE5D73E-4E6C-57EF-0749-A17EEBD2F8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83" y="3633"/>
                <a:ext cx="5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16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67" name="Line 619">
                <a:extLst>
                  <a:ext uri="{FF2B5EF4-FFF2-40B4-BE49-F238E27FC236}">
                    <a16:creationId xmlns:a16="http://schemas.microsoft.com/office/drawing/2014/main" id="{A456DA52-BFAB-91E1-A162-A9C5FB1187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11" y="3596"/>
                <a:ext cx="0" cy="33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68" name="Rectangle 620">
                <a:extLst>
                  <a:ext uri="{FF2B5EF4-FFF2-40B4-BE49-F238E27FC236}">
                    <a16:creationId xmlns:a16="http://schemas.microsoft.com/office/drawing/2014/main" id="{87B37D56-6E36-8101-1A8B-C6EB0E8F4D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42" y="3633"/>
                <a:ext cx="5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18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69" name="Line 621">
                <a:extLst>
                  <a:ext uri="{FF2B5EF4-FFF2-40B4-BE49-F238E27FC236}">
                    <a16:creationId xmlns:a16="http://schemas.microsoft.com/office/drawing/2014/main" id="{2C91E515-0BB6-3A5A-E1B5-9D2D7350F7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70" y="3596"/>
                <a:ext cx="0" cy="33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70" name="Rectangle 622">
                <a:extLst>
                  <a:ext uri="{FF2B5EF4-FFF2-40B4-BE49-F238E27FC236}">
                    <a16:creationId xmlns:a16="http://schemas.microsoft.com/office/drawing/2014/main" id="{AEC6F0F8-D6C9-87B0-43FA-A737819437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97" y="3633"/>
                <a:ext cx="5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20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71" name="Line 623">
                <a:extLst>
                  <a:ext uri="{FF2B5EF4-FFF2-40B4-BE49-F238E27FC236}">
                    <a16:creationId xmlns:a16="http://schemas.microsoft.com/office/drawing/2014/main" id="{2EF2CC4E-8516-F9B8-052C-212B295299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25" y="3596"/>
                <a:ext cx="0" cy="33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72" name="Rectangle 624">
                <a:extLst>
                  <a:ext uri="{FF2B5EF4-FFF2-40B4-BE49-F238E27FC236}">
                    <a16:creationId xmlns:a16="http://schemas.microsoft.com/office/drawing/2014/main" id="{277691BF-EF99-8598-54BE-3BD07D6811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56" y="3633"/>
                <a:ext cx="5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22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73" name="Line 625">
                <a:extLst>
                  <a:ext uri="{FF2B5EF4-FFF2-40B4-BE49-F238E27FC236}">
                    <a16:creationId xmlns:a16="http://schemas.microsoft.com/office/drawing/2014/main" id="{E3C0902C-1D7E-F4F9-2F39-8F14CF4BFF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84" y="3596"/>
                <a:ext cx="0" cy="33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74" name="Rectangle 626">
                <a:extLst>
                  <a:ext uri="{FF2B5EF4-FFF2-40B4-BE49-F238E27FC236}">
                    <a16:creationId xmlns:a16="http://schemas.microsoft.com/office/drawing/2014/main" id="{0B931661-8E4C-06E7-3ED5-24F16F3468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2" y="3633"/>
                <a:ext cx="5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24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75" name="Line 627">
                <a:extLst>
                  <a:ext uri="{FF2B5EF4-FFF2-40B4-BE49-F238E27FC236}">
                    <a16:creationId xmlns:a16="http://schemas.microsoft.com/office/drawing/2014/main" id="{869434BE-A8A4-741A-2A77-F407A6B916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39" y="3596"/>
                <a:ext cx="0" cy="33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60" name="Rectangle 628">
                <a:extLst>
                  <a:ext uri="{FF2B5EF4-FFF2-40B4-BE49-F238E27FC236}">
                    <a16:creationId xmlns:a16="http://schemas.microsoft.com/office/drawing/2014/main" id="{15D684D9-AF64-5072-EFC2-44AE27873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87" y="3633"/>
                <a:ext cx="5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30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62" name="Rectangle 629">
                <a:extLst>
                  <a:ext uri="{FF2B5EF4-FFF2-40B4-BE49-F238E27FC236}">
                    <a16:creationId xmlns:a16="http://schemas.microsoft.com/office/drawing/2014/main" id="{61936337-B4D3-2C58-1049-B86FCAF8B5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0" y="3633"/>
                <a:ext cx="5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26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68" name="Line 630">
                <a:extLst>
                  <a:ext uri="{FF2B5EF4-FFF2-40B4-BE49-F238E27FC236}">
                    <a16:creationId xmlns:a16="http://schemas.microsoft.com/office/drawing/2014/main" id="{4010BED4-429B-6EF7-5032-2651E05005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98" y="3596"/>
                <a:ext cx="0" cy="33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70" name="Rectangle 631">
                <a:extLst>
                  <a:ext uri="{FF2B5EF4-FFF2-40B4-BE49-F238E27FC236}">
                    <a16:creationId xmlns:a16="http://schemas.microsoft.com/office/drawing/2014/main" id="{92C348CE-828E-193E-D30C-3951303CBD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25" y="3633"/>
                <a:ext cx="5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28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07" name="Line 632">
                <a:extLst>
                  <a:ext uri="{FF2B5EF4-FFF2-40B4-BE49-F238E27FC236}">
                    <a16:creationId xmlns:a16="http://schemas.microsoft.com/office/drawing/2014/main" id="{2ACC166D-78D8-0DB1-F9BB-AB4C316DF5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53" y="3596"/>
                <a:ext cx="0" cy="33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56" name="Line 633">
                <a:extLst>
                  <a:ext uri="{FF2B5EF4-FFF2-40B4-BE49-F238E27FC236}">
                    <a16:creationId xmlns:a16="http://schemas.microsoft.com/office/drawing/2014/main" id="{1D24A8E3-EB6F-C7F7-495F-ED689946D3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5" y="3596"/>
                <a:ext cx="0" cy="33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57" name="Freeform 634">
                <a:extLst>
                  <a:ext uri="{FF2B5EF4-FFF2-40B4-BE49-F238E27FC236}">
                    <a16:creationId xmlns:a16="http://schemas.microsoft.com/office/drawing/2014/main" id="{3E834C90-81CD-97F4-A2E0-FBB2B3E2BD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1" y="2590"/>
                <a:ext cx="2457" cy="1006"/>
              </a:xfrm>
              <a:custGeom>
                <a:avLst/>
                <a:gdLst>
                  <a:gd name="T0" fmla="*/ 0 w 2457"/>
                  <a:gd name="T1" fmla="*/ 0 h 1006"/>
                  <a:gd name="T2" fmla="*/ 0 w 2457"/>
                  <a:gd name="T3" fmla="*/ 1006 h 1006"/>
                  <a:gd name="T4" fmla="*/ 2457 w 2457"/>
                  <a:gd name="T5" fmla="*/ 1006 h 10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57" h="1006">
                    <a:moveTo>
                      <a:pt x="0" y="0"/>
                    </a:moveTo>
                    <a:lnTo>
                      <a:pt x="0" y="1006"/>
                    </a:lnTo>
                    <a:lnTo>
                      <a:pt x="2457" y="1006"/>
                    </a:lnTo>
                  </a:path>
                </a:pathLst>
              </a:cu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59" name="Rectangle 635">
                <a:extLst>
                  <a:ext uri="{FF2B5EF4-FFF2-40B4-BE49-F238E27FC236}">
                    <a16:creationId xmlns:a16="http://schemas.microsoft.com/office/drawing/2014/main" id="{F429463E-9E37-F5E2-068D-DDBCF3A0B3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26" y="3452"/>
                <a:ext cx="318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18.2 (14.4, NE)</a:t>
                </a:r>
                <a:endParaRPr kumimoji="0" lang="en-US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60" name="Rectangle 636">
                <a:extLst>
                  <a:ext uri="{FF2B5EF4-FFF2-40B4-BE49-F238E27FC236}">
                    <a16:creationId xmlns:a16="http://schemas.microsoft.com/office/drawing/2014/main" id="{633B5AE0-1C54-3D8C-29CC-FB84283CD5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58" y="3452"/>
                <a:ext cx="318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24.0 (22.3, NE)</a:t>
                </a:r>
                <a:endParaRPr kumimoji="0" lang="en-US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62" name="Rectangle 637">
                <a:extLst>
                  <a:ext uri="{FF2B5EF4-FFF2-40B4-BE49-F238E27FC236}">
                    <a16:creationId xmlns:a16="http://schemas.microsoft.com/office/drawing/2014/main" id="{671D4967-E68B-0A7E-699F-3D7F410180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46" y="3452"/>
                <a:ext cx="655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Median PFS (95% CI), months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64" name="Rectangle 638">
                <a:extLst>
                  <a:ext uri="{FF2B5EF4-FFF2-40B4-BE49-F238E27FC236}">
                    <a16:creationId xmlns:a16="http://schemas.microsoft.com/office/drawing/2014/main" id="{22533274-5618-DBF9-99F9-216CC44EC3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58" y="3509"/>
                <a:ext cx="345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5CAB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0.44 (0.28, 0.68)</a:t>
                </a:r>
                <a:endParaRPr kumimoji="0" lang="en-US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5CAB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65" name="Rectangle 639">
                <a:extLst>
                  <a:ext uri="{FF2B5EF4-FFF2-40B4-BE49-F238E27FC236}">
                    <a16:creationId xmlns:a16="http://schemas.microsoft.com/office/drawing/2014/main" id="{CE2613A1-8720-0AA3-08DA-01EAC46809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46" y="3509"/>
                <a:ext cx="264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HR (95% CI)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39" name="Rectangle 641">
                <a:extLst>
                  <a:ext uri="{FF2B5EF4-FFF2-40B4-BE49-F238E27FC236}">
                    <a16:creationId xmlns:a16="http://schemas.microsoft.com/office/drawing/2014/main" id="{AF92D93D-C531-00BA-DB3E-EF914FB5A9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26" y="3391"/>
                <a:ext cx="403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5E933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Placebo + Len + R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5E933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40" name="Rectangle 643">
                <a:extLst>
                  <a:ext uri="{FF2B5EF4-FFF2-40B4-BE49-F238E27FC236}">
                    <a16:creationId xmlns:a16="http://schemas.microsoft.com/office/drawing/2014/main" id="{88DA5E00-1535-0666-C63A-BC816B862E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58" y="3391"/>
                <a:ext cx="496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5CAB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Tafasitamab + Len + R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5CAB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42" name="Rectangle 645">
                <a:extLst>
                  <a:ext uri="{FF2B5EF4-FFF2-40B4-BE49-F238E27FC236}">
                    <a16:creationId xmlns:a16="http://schemas.microsoft.com/office/drawing/2014/main" id="{555F950D-4376-B84C-B53B-186444E17D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78" y="3042"/>
                <a:ext cx="534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Probability of PFS, %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43" name="Rectangle 646">
                <a:extLst>
                  <a:ext uri="{FF2B5EF4-FFF2-40B4-BE49-F238E27FC236}">
                    <a16:creationId xmlns:a16="http://schemas.microsoft.com/office/drawing/2014/main" id="{ABA01921-2403-CDEC-DA57-D53EFAB6CB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9" y="2582"/>
                <a:ext cx="88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100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46" name="Line 647">
                <a:extLst>
                  <a:ext uri="{FF2B5EF4-FFF2-40B4-BE49-F238E27FC236}">
                    <a16:creationId xmlns:a16="http://schemas.microsoft.com/office/drawing/2014/main" id="{2F2222C0-A84C-8897-6757-780C5BF9BE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18" y="2618"/>
                <a:ext cx="33" cy="0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47" name="Rectangle 648">
                <a:extLst>
                  <a:ext uri="{FF2B5EF4-FFF2-40B4-BE49-F238E27FC236}">
                    <a16:creationId xmlns:a16="http://schemas.microsoft.com/office/drawing/2014/main" id="{EB5C9CBD-5270-A891-99AE-8034A8B30E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8" y="2770"/>
                <a:ext cx="5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80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32" name="Line 649">
                <a:extLst>
                  <a:ext uri="{FF2B5EF4-FFF2-40B4-BE49-F238E27FC236}">
                    <a16:creationId xmlns:a16="http://schemas.microsoft.com/office/drawing/2014/main" id="{106324F5-D7F8-B2C8-6DD8-576B46B79E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18" y="2806"/>
                <a:ext cx="33" cy="0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33" name="Rectangle 650">
                <a:extLst>
                  <a:ext uri="{FF2B5EF4-FFF2-40B4-BE49-F238E27FC236}">
                    <a16:creationId xmlns:a16="http://schemas.microsoft.com/office/drawing/2014/main" id="{F98E60F4-56A5-40F0-13EC-9AB1F7266F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8" y="2956"/>
                <a:ext cx="5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60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34" name="Line 651">
                <a:extLst>
                  <a:ext uri="{FF2B5EF4-FFF2-40B4-BE49-F238E27FC236}">
                    <a16:creationId xmlns:a16="http://schemas.microsoft.com/office/drawing/2014/main" id="{E4DF4CD6-AD3D-A3C4-051A-FE36BC9DA0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18" y="2991"/>
                <a:ext cx="33" cy="0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90" name="Rectangle 652">
                <a:extLst>
                  <a:ext uri="{FF2B5EF4-FFF2-40B4-BE49-F238E27FC236}">
                    <a16:creationId xmlns:a16="http://schemas.microsoft.com/office/drawing/2014/main" id="{38BDE82C-AE28-2096-DC43-C010D94F08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8" y="3139"/>
                <a:ext cx="5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40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91" name="Line 653">
                <a:extLst>
                  <a:ext uri="{FF2B5EF4-FFF2-40B4-BE49-F238E27FC236}">
                    <a16:creationId xmlns:a16="http://schemas.microsoft.com/office/drawing/2014/main" id="{39D208EA-48C1-4527-9EAD-3F699CC7AD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18" y="3175"/>
                <a:ext cx="33" cy="0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92" name="Rectangle 654">
                <a:extLst>
                  <a:ext uri="{FF2B5EF4-FFF2-40B4-BE49-F238E27FC236}">
                    <a16:creationId xmlns:a16="http://schemas.microsoft.com/office/drawing/2014/main" id="{C4D9C770-44B8-449F-6E1C-682753A9AA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8" y="3327"/>
                <a:ext cx="5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20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93" name="Line 655">
                <a:extLst>
                  <a:ext uri="{FF2B5EF4-FFF2-40B4-BE49-F238E27FC236}">
                    <a16:creationId xmlns:a16="http://schemas.microsoft.com/office/drawing/2014/main" id="{B2E06230-D0F8-94D0-399E-321E4A6A0C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18" y="3363"/>
                <a:ext cx="33" cy="0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94" name="Rectangle 656">
                <a:extLst>
                  <a:ext uri="{FF2B5EF4-FFF2-40B4-BE49-F238E27FC236}">
                    <a16:creationId xmlns:a16="http://schemas.microsoft.com/office/drawing/2014/main" id="{D86C29AE-B612-D75E-593A-3BCA3C3195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8" y="3511"/>
                <a:ext cx="2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0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95" name="Line 657">
                <a:extLst>
                  <a:ext uri="{FF2B5EF4-FFF2-40B4-BE49-F238E27FC236}">
                    <a16:creationId xmlns:a16="http://schemas.microsoft.com/office/drawing/2014/main" id="{B46F0BC7-1771-6C4D-04C2-BC4F1DC30E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18" y="3547"/>
                <a:ext cx="33" cy="0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96" name="Rectangle 658">
                <a:extLst>
                  <a:ext uri="{FF2B5EF4-FFF2-40B4-BE49-F238E27FC236}">
                    <a16:creationId xmlns:a16="http://schemas.microsoft.com/office/drawing/2014/main" id="{93ECAF25-668A-37E8-1248-2D9A529DFB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5" y="3734"/>
                <a:ext cx="342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Time, Months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97" name="Freeform 659">
                <a:extLst>
                  <a:ext uri="{FF2B5EF4-FFF2-40B4-BE49-F238E27FC236}">
                    <a16:creationId xmlns:a16="http://schemas.microsoft.com/office/drawing/2014/main" id="{0B580997-8CEF-BD12-AC09-A8B11E73C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9" y="2591"/>
                <a:ext cx="2458" cy="1006"/>
              </a:xfrm>
              <a:custGeom>
                <a:avLst/>
                <a:gdLst>
                  <a:gd name="T0" fmla="*/ 0 w 2458"/>
                  <a:gd name="T1" fmla="*/ 0 h 1006"/>
                  <a:gd name="T2" fmla="*/ 0 w 2458"/>
                  <a:gd name="T3" fmla="*/ 1006 h 1006"/>
                  <a:gd name="T4" fmla="*/ 2458 w 2458"/>
                  <a:gd name="T5" fmla="*/ 1006 h 10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58" h="1006">
                    <a:moveTo>
                      <a:pt x="0" y="0"/>
                    </a:moveTo>
                    <a:lnTo>
                      <a:pt x="0" y="1006"/>
                    </a:lnTo>
                    <a:lnTo>
                      <a:pt x="2458" y="1006"/>
                    </a:lnTo>
                  </a:path>
                </a:pathLst>
              </a:cu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98" name="Rectangle 660">
                <a:extLst>
                  <a:ext uri="{FF2B5EF4-FFF2-40B4-BE49-F238E27FC236}">
                    <a16:creationId xmlns:a16="http://schemas.microsoft.com/office/drawing/2014/main" id="{4EE59749-E5FF-8D12-1FC6-59EAD320B8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8" y="3453"/>
                <a:ext cx="293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8.6 (7.9, 11.6)</a:t>
                </a:r>
                <a:endParaRPr kumimoji="0" lang="en-US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99" name="Rectangle 661">
                <a:extLst>
                  <a:ext uri="{FF2B5EF4-FFF2-40B4-BE49-F238E27FC236}">
                    <a16:creationId xmlns:a16="http://schemas.microsoft.com/office/drawing/2014/main" id="{51E8C6DD-6E2E-6357-3F97-4325AEFFDA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9" y="3453"/>
                <a:ext cx="345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15.0 (14.1, 25.1)</a:t>
                </a:r>
                <a:endParaRPr kumimoji="0" lang="en-US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00" name="Rectangle 662">
                <a:extLst>
                  <a:ext uri="{FF2B5EF4-FFF2-40B4-BE49-F238E27FC236}">
                    <a16:creationId xmlns:a16="http://schemas.microsoft.com/office/drawing/2014/main" id="{270ABA52-E0DA-E103-1285-D32C0177FB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0" y="3453"/>
                <a:ext cx="655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Median PFS (95% CI), months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01" name="Rectangle 663">
                <a:extLst>
                  <a:ext uri="{FF2B5EF4-FFF2-40B4-BE49-F238E27FC236}">
                    <a16:creationId xmlns:a16="http://schemas.microsoft.com/office/drawing/2014/main" id="{67F1DD34-E107-0F9F-5F73-0CE02A2E0E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9" y="3513"/>
                <a:ext cx="345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5CAB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0.44 (0.30, 0.65)</a:t>
                </a:r>
                <a:endParaRPr kumimoji="0" lang="en-US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5CAB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02" name="Rectangle 664">
                <a:extLst>
                  <a:ext uri="{FF2B5EF4-FFF2-40B4-BE49-F238E27FC236}">
                    <a16:creationId xmlns:a16="http://schemas.microsoft.com/office/drawing/2014/main" id="{1E0013E2-3822-4289-0F54-8AA4C73D22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0" y="3510"/>
                <a:ext cx="264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HR (95% CI)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03" name="Rectangle 665">
                <a:extLst>
                  <a:ext uri="{FF2B5EF4-FFF2-40B4-BE49-F238E27FC236}">
                    <a16:creationId xmlns:a16="http://schemas.microsoft.com/office/drawing/2014/main" id="{0CAC5E1C-6CC9-96FF-1174-4E0070AEF2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7" y="3880"/>
                <a:ext cx="79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118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04" name="Rectangle 666">
                <a:extLst>
                  <a:ext uri="{FF2B5EF4-FFF2-40B4-BE49-F238E27FC236}">
                    <a16:creationId xmlns:a16="http://schemas.microsoft.com/office/drawing/2014/main" id="{97AEE0EC-DC1C-4259-BF34-F47A29A8EC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1" y="3880"/>
                <a:ext cx="79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113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05" name="Rectangle 667">
                <a:extLst>
                  <a:ext uri="{FF2B5EF4-FFF2-40B4-BE49-F238E27FC236}">
                    <a16:creationId xmlns:a16="http://schemas.microsoft.com/office/drawing/2014/main" id="{FCB53892-3333-881A-E815-42E4741C02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2" y="3880"/>
                <a:ext cx="79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102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06" name="Rectangle 668">
                <a:extLst>
                  <a:ext uri="{FF2B5EF4-FFF2-40B4-BE49-F238E27FC236}">
                    <a16:creationId xmlns:a16="http://schemas.microsoft.com/office/drawing/2014/main" id="{957991F7-CA60-5178-B71F-9B9DAD9AEA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48" y="3880"/>
                <a:ext cx="53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86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07" name="Rectangle 669">
                <a:extLst>
                  <a:ext uri="{FF2B5EF4-FFF2-40B4-BE49-F238E27FC236}">
                    <a16:creationId xmlns:a16="http://schemas.microsoft.com/office/drawing/2014/main" id="{E1AF3620-2AE3-E09A-A5A4-55E041C3A5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09" y="3880"/>
                <a:ext cx="53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80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08" name="Rectangle 670">
                <a:extLst>
                  <a:ext uri="{FF2B5EF4-FFF2-40B4-BE49-F238E27FC236}">
                    <a16:creationId xmlns:a16="http://schemas.microsoft.com/office/drawing/2014/main" id="{13F5BD92-7FD7-041F-CC5E-85C5E1BCF0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3" y="3880"/>
                <a:ext cx="53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71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09" name="Rectangle 671">
                <a:extLst>
                  <a:ext uri="{FF2B5EF4-FFF2-40B4-BE49-F238E27FC236}">
                    <a16:creationId xmlns:a16="http://schemas.microsoft.com/office/drawing/2014/main" id="{8F246FA2-DA8E-11C0-6A06-BF1556907E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3" y="3880"/>
                <a:ext cx="53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46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10" name="Rectangle 672">
                <a:extLst>
                  <a:ext uri="{FF2B5EF4-FFF2-40B4-BE49-F238E27FC236}">
                    <a16:creationId xmlns:a16="http://schemas.microsoft.com/office/drawing/2014/main" id="{7F3F3236-1418-C857-0F55-A98EF2C943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9" y="3880"/>
                <a:ext cx="53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38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11" name="Rectangle 673">
                <a:extLst>
                  <a:ext uri="{FF2B5EF4-FFF2-40B4-BE49-F238E27FC236}">
                    <a16:creationId xmlns:a16="http://schemas.microsoft.com/office/drawing/2014/main" id="{E77A2DE8-1709-8541-B423-E0D471135F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7" y="3880"/>
                <a:ext cx="53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21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12" name="Rectangle 674">
                <a:extLst>
                  <a:ext uri="{FF2B5EF4-FFF2-40B4-BE49-F238E27FC236}">
                    <a16:creationId xmlns:a16="http://schemas.microsoft.com/office/drawing/2014/main" id="{2D427083-C6A8-A831-ED6D-3F370F27DE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0" y="3810"/>
                <a:ext cx="241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No. at Risk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13" name="Rectangle 675">
                <a:extLst>
                  <a:ext uri="{FF2B5EF4-FFF2-40B4-BE49-F238E27FC236}">
                    <a16:creationId xmlns:a16="http://schemas.microsoft.com/office/drawing/2014/main" id="{988727CD-9299-3329-7A46-4ED1C89322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0" y="3880"/>
                <a:ext cx="496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5CAB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Tafasitamab + Len + R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5CAB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14" name="Rectangle 676">
                <a:extLst>
                  <a:ext uri="{FF2B5EF4-FFF2-40B4-BE49-F238E27FC236}">
                    <a16:creationId xmlns:a16="http://schemas.microsoft.com/office/drawing/2014/main" id="{6CF0FE57-B302-7E2A-2E80-76A85AB6A3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0" y="3943"/>
                <a:ext cx="403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5E933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Placebo + Len + R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5E933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15" name="Rectangle 677">
                <a:extLst>
                  <a:ext uri="{FF2B5EF4-FFF2-40B4-BE49-F238E27FC236}">
                    <a16:creationId xmlns:a16="http://schemas.microsoft.com/office/drawing/2014/main" id="{43CEB0BC-95DD-0B1A-3C1F-348D5F303C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5" y="3880"/>
                <a:ext cx="53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19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16" name="Rectangle 678">
                <a:extLst>
                  <a:ext uri="{FF2B5EF4-FFF2-40B4-BE49-F238E27FC236}">
                    <a16:creationId xmlns:a16="http://schemas.microsoft.com/office/drawing/2014/main" id="{B9D03846-1F0E-4212-C657-5709529118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51" y="3880"/>
                <a:ext cx="53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11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17" name="Rectangle 679">
                <a:extLst>
                  <a:ext uri="{FF2B5EF4-FFF2-40B4-BE49-F238E27FC236}">
                    <a16:creationId xmlns:a16="http://schemas.microsoft.com/office/drawing/2014/main" id="{7561C1B1-55BF-A14C-4D3A-4657B4EBD4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2" y="3880"/>
                <a:ext cx="26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8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18" name="Rectangle 680">
                <a:extLst>
                  <a:ext uri="{FF2B5EF4-FFF2-40B4-BE49-F238E27FC236}">
                    <a16:creationId xmlns:a16="http://schemas.microsoft.com/office/drawing/2014/main" id="{FFDDEC7D-AA92-6E54-5E95-2A29E7A27A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7" y="3880"/>
                <a:ext cx="26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5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19" name="Rectangle 681">
                <a:extLst>
                  <a:ext uri="{FF2B5EF4-FFF2-40B4-BE49-F238E27FC236}">
                    <a16:creationId xmlns:a16="http://schemas.microsoft.com/office/drawing/2014/main" id="{8033BE16-0BDA-125C-A016-72E457B488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2" y="3880"/>
                <a:ext cx="26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0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20" name="Rectangle 682">
                <a:extLst>
                  <a:ext uri="{FF2B5EF4-FFF2-40B4-BE49-F238E27FC236}">
                    <a16:creationId xmlns:a16="http://schemas.microsoft.com/office/drawing/2014/main" id="{3DFECD05-9CAB-E7F7-0FC1-1A37590A0A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7" y="3943"/>
                <a:ext cx="79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115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21" name="Rectangle 683">
                <a:extLst>
                  <a:ext uri="{FF2B5EF4-FFF2-40B4-BE49-F238E27FC236}">
                    <a16:creationId xmlns:a16="http://schemas.microsoft.com/office/drawing/2014/main" id="{A41C60FA-BC2E-246E-1A6B-6F656B0688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1" y="3943"/>
                <a:ext cx="79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108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22" name="Rectangle 684">
                <a:extLst>
                  <a:ext uri="{FF2B5EF4-FFF2-40B4-BE49-F238E27FC236}">
                    <a16:creationId xmlns:a16="http://schemas.microsoft.com/office/drawing/2014/main" id="{A2985AF3-A516-507B-9709-59E6DA3F9A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3" y="3943"/>
                <a:ext cx="53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91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23" name="Rectangle 685">
                <a:extLst>
                  <a:ext uri="{FF2B5EF4-FFF2-40B4-BE49-F238E27FC236}">
                    <a16:creationId xmlns:a16="http://schemas.microsoft.com/office/drawing/2014/main" id="{DBD37D57-3DBE-2071-EA54-23297807F3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48" y="3943"/>
                <a:ext cx="53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66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24" name="Rectangle 686">
                <a:extLst>
                  <a:ext uri="{FF2B5EF4-FFF2-40B4-BE49-F238E27FC236}">
                    <a16:creationId xmlns:a16="http://schemas.microsoft.com/office/drawing/2014/main" id="{B48C7306-3901-B105-E03D-6E91E95FB3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09" y="3943"/>
                <a:ext cx="53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54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25" name="Rectangle 687">
                <a:extLst>
                  <a:ext uri="{FF2B5EF4-FFF2-40B4-BE49-F238E27FC236}">
                    <a16:creationId xmlns:a16="http://schemas.microsoft.com/office/drawing/2014/main" id="{BA9A1D33-0F04-CE0D-BDED-CF367113F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3" y="3943"/>
                <a:ext cx="53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41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26" name="Rectangle 688">
                <a:extLst>
                  <a:ext uri="{FF2B5EF4-FFF2-40B4-BE49-F238E27FC236}">
                    <a16:creationId xmlns:a16="http://schemas.microsoft.com/office/drawing/2014/main" id="{6B81A0BC-35EE-87E8-88F8-911F05861E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3" y="3943"/>
                <a:ext cx="53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20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27" name="Rectangle 689">
                <a:extLst>
                  <a:ext uri="{FF2B5EF4-FFF2-40B4-BE49-F238E27FC236}">
                    <a16:creationId xmlns:a16="http://schemas.microsoft.com/office/drawing/2014/main" id="{65DAB875-29FB-A326-AB87-5DD029C5EE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9" y="3943"/>
                <a:ext cx="53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16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28" name="Rectangle 690">
                <a:extLst>
                  <a:ext uri="{FF2B5EF4-FFF2-40B4-BE49-F238E27FC236}">
                    <a16:creationId xmlns:a16="http://schemas.microsoft.com/office/drawing/2014/main" id="{F96FE7BE-BCAD-9CB3-9C8C-6FC7341162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7" y="3943"/>
                <a:ext cx="53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10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29" name="Rectangle 691">
                <a:extLst>
                  <a:ext uri="{FF2B5EF4-FFF2-40B4-BE49-F238E27FC236}">
                    <a16:creationId xmlns:a16="http://schemas.microsoft.com/office/drawing/2014/main" id="{0970D984-6A69-3C43-0366-F4E15B7387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6" y="3943"/>
                <a:ext cx="26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7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30" name="Rectangle 692">
                <a:extLst>
                  <a:ext uri="{FF2B5EF4-FFF2-40B4-BE49-F238E27FC236}">
                    <a16:creationId xmlns:a16="http://schemas.microsoft.com/office/drawing/2014/main" id="{05EFF091-FCDC-3CAF-ABA8-3F8C252986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3" y="3943"/>
                <a:ext cx="26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4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31" name="Rectangle 693">
                <a:extLst>
                  <a:ext uri="{FF2B5EF4-FFF2-40B4-BE49-F238E27FC236}">
                    <a16:creationId xmlns:a16="http://schemas.microsoft.com/office/drawing/2014/main" id="{45666B75-498F-96A4-FAC6-5C85FB3C9C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2" y="3943"/>
                <a:ext cx="26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2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76" name="Rectangle 694">
                <a:extLst>
                  <a:ext uri="{FF2B5EF4-FFF2-40B4-BE49-F238E27FC236}">
                    <a16:creationId xmlns:a16="http://schemas.microsoft.com/office/drawing/2014/main" id="{E2AA8983-0230-0FF7-9958-D8F984C238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7" y="3943"/>
                <a:ext cx="26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1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77" name="Rectangle 695">
                <a:extLst>
                  <a:ext uri="{FF2B5EF4-FFF2-40B4-BE49-F238E27FC236}">
                    <a16:creationId xmlns:a16="http://schemas.microsoft.com/office/drawing/2014/main" id="{23C1151B-7611-7437-528D-764DA51F2E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6" y="3880"/>
                <a:ext cx="26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1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78" name="Rectangle 696">
                <a:extLst>
                  <a:ext uri="{FF2B5EF4-FFF2-40B4-BE49-F238E27FC236}">
                    <a16:creationId xmlns:a16="http://schemas.microsoft.com/office/drawing/2014/main" id="{298AAC17-778E-3339-D4C4-33C6BE73BB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6" y="3943"/>
                <a:ext cx="26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0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79" name="Rectangle 697">
                <a:extLst>
                  <a:ext uri="{FF2B5EF4-FFF2-40B4-BE49-F238E27FC236}">
                    <a16:creationId xmlns:a16="http://schemas.microsoft.com/office/drawing/2014/main" id="{3B5E8C27-BA61-B485-2FC6-2071E7D5E9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92" y="3943"/>
                <a:ext cx="26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0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80" name="Rectangle 698">
                <a:extLst>
                  <a:ext uri="{FF2B5EF4-FFF2-40B4-BE49-F238E27FC236}">
                    <a16:creationId xmlns:a16="http://schemas.microsoft.com/office/drawing/2014/main" id="{D8970483-3FA1-820A-7E6F-DACDC2350B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2" y="3943"/>
                <a:ext cx="26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0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81" name="Rectangle 699">
                <a:extLst>
                  <a:ext uri="{FF2B5EF4-FFF2-40B4-BE49-F238E27FC236}">
                    <a16:creationId xmlns:a16="http://schemas.microsoft.com/office/drawing/2014/main" id="{D1A1CC94-15B3-83C5-6025-F0AF8BB751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92" y="3880"/>
                <a:ext cx="26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1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82" name="Rectangle 700">
                <a:extLst>
                  <a:ext uri="{FF2B5EF4-FFF2-40B4-BE49-F238E27FC236}">
                    <a16:creationId xmlns:a16="http://schemas.microsoft.com/office/drawing/2014/main" id="{CEA07795-264C-CCC9-EFA4-62F29FF2CA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8" y="3634"/>
                <a:ext cx="2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0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83" name="Line 701">
                <a:extLst>
                  <a:ext uri="{FF2B5EF4-FFF2-40B4-BE49-F238E27FC236}">
                    <a16:creationId xmlns:a16="http://schemas.microsoft.com/office/drawing/2014/main" id="{223E45B9-FA66-A20B-8021-7134EADD10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00" y="3597"/>
                <a:ext cx="0" cy="33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84" name="Rectangle 702">
                <a:extLst>
                  <a:ext uri="{FF2B5EF4-FFF2-40B4-BE49-F238E27FC236}">
                    <a16:creationId xmlns:a16="http://schemas.microsoft.com/office/drawing/2014/main" id="{C124A74B-2B37-BC92-6103-9B87C485C0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42" y="3634"/>
                <a:ext cx="2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2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85" name="Line 703">
                <a:extLst>
                  <a:ext uri="{FF2B5EF4-FFF2-40B4-BE49-F238E27FC236}">
                    <a16:creationId xmlns:a16="http://schemas.microsoft.com/office/drawing/2014/main" id="{7563FF6D-F2E2-D9D7-2119-D77AF1A451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56" y="3597"/>
                <a:ext cx="0" cy="33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86" name="Rectangle 704">
                <a:extLst>
                  <a:ext uri="{FF2B5EF4-FFF2-40B4-BE49-F238E27FC236}">
                    <a16:creationId xmlns:a16="http://schemas.microsoft.com/office/drawing/2014/main" id="{6A1ED272-8A61-4B23-5AFF-57F1051336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1" y="3634"/>
                <a:ext cx="2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4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87" name="Line 705">
                <a:extLst>
                  <a:ext uri="{FF2B5EF4-FFF2-40B4-BE49-F238E27FC236}">
                    <a16:creationId xmlns:a16="http://schemas.microsoft.com/office/drawing/2014/main" id="{B5D7A03A-FFD6-5A8B-9DD9-163A568146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15" y="3597"/>
                <a:ext cx="0" cy="33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88" name="Rectangle 706">
                <a:extLst>
                  <a:ext uri="{FF2B5EF4-FFF2-40B4-BE49-F238E27FC236}">
                    <a16:creationId xmlns:a16="http://schemas.microsoft.com/office/drawing/2014/main" id="{93F993C7-BA31-A7E0-C23B-F0EFD09687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56" y="3634"/>
                <a:ext cx="2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6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89" name="Line 707">
                <a:extLst>
                  <a:ext uri="{FF2B5EF4-FFF2-40B4-BE49-F238E27FC236}">
                    <a16:creationId xmlns:a16="http://schemas.microsoft.com/office/drawing/2014/main" id="{52ABFCC1-35AA-73D1-B1A8-59C52B3AFF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70" y="3597"/>
                <a:ext cx="0" cy="33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90" name="Rectangle 708">
                <a:extLst>
                  <a:ext uri="{FF2B5EF4-FFF2-40B4-BE49-F238E27FC236}">
                    <a16:creationId xmlns:a16="http://schemas.microsoft.com/office/drawing/2014/main" id="{CA5D7FD5-5E4F-7CBB-F80A-61EA7FE573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6" y="3634"/>
                <a:ext cx="2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8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91" name="Line 709">
                <a:extLst>
                  <a:ext uri="{FF2B5EF4-FFF2-40B4-BE49-F238E27FC236}">
                    <a16:creationId xmlns:a16="http://schemas.microsoft.com/office/drawing/2014/main" id="{73110E2C-6FD4-31EB-575C-F557427BCB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0" y="3597"/>
                <a:ext cx="0" cy="33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92" name="Rectangle 710">
                <a:extLst>
                  <a:ext uri="{FF2B5EF4-FFF2-40B4-BE49-F238E27FC236}">
                    <a16:creationId xmlns:a16="http://schemas.microsoft.com/office/drawing/2014/main" id="{3A4F8E9F-6095-9279-CBB9-AB0069F78E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7" y="3634"/>
                <a:ext cx="5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10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93" name="Line 711">
                <a:extLst>
                  <a:ext uri="{FF2B5EF4-FFF2-40B4-BE49-F238E27FC236}">
                    <a16:creationId xmlns:a16="http://schemas.microsoft.com/office/drawing/2014/main" id="{D0A9C9BC-2713-9829-E2D2-A144EDAF2A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5" y="3597"/>
                <a:ext cx="0" cy="33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94" name="Rectangle 712">
                <a:extLst>
                  <a:ext uri="{FF2B5EF4-FFF2-40B4-BE49-F238E27FC236}">
                    <a16:creationId xmlns:a16="http://schemas.microsoft.com/office/drawing/2014/main" id="{B2C2E329-1E54-D650-BC7E-68E128755A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17" y="3634"/>
                <a:ext cx="5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12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95" name="Line 713">
                <a:extLst>
                  <a:ext uri="{FF2B5EF4-FFF2-40B4-BE49-F238E27FC236}">
                    <a16:creationId xmlns:a16="http://schemas.microsoft.com/office/drawing/2014/main" id="{2C530886-19C7-D075-A755-026BA9D619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5" y="3597"/>
                <a:ext cx="0" cy="33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96" name="Rectangle 714">
                <a:extLst>
                  <a:ext uri="{FF2B5EF4-FFF2-40B4-BE49-F238E27FC236}">
                    <a16:creationId xmlns:a16="http://schemas.microsoft.com/office/drawing/2014/main" id="{F5D0841E-D2E2-AF7B-7284-B0C8B29389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4" y="3634"/>
                <a:ext cx="5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14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97" name="Line 715">
                <a:extLst>
                  <a:ext uri="{FF2B5EF4-FFF2-40B4-BE49-F238E27FC236}">
                    <a16:creationId xmlns:a16="http://schemas.microsoft.com/office/drawing/2014/main" id="{99FD1F3C-1F3A-BE1E-B6A1-B06EA49610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2" y="3597"/>
                <a:ext cx="0" cy="33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98" name="Rectangle 716">
                <a:extLst>
                  <a:ext uri="{FF2B5EF4-FFF2-40B4-BE49-F238E27FC236}">
                    <a16:creationId xmlns:a16="http://schemas.microsoft.com/office/drawing/2014/main" id="{13932795-E230-C328-0F5E-0DC78EF1CC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1" y="3634"/>
                <a:ext cx="5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16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99" name="Line 717">
                <a:extLst>
                  <a:ext uri="{FF2B5EF4-FFF2-40B4-BE49-F238E27FC236}">
                    <a16:creationId xmlns:a16="http://schemas.microsoft.com/office/drawing/2014/main" id="{8BCECCB0-1D23-897D-723B-4F65764E35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59" y="3597"/>
                <a:ext cx="0" cy="33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00" name="Rectangle 718">
                <a:extLst>
                  <a:ext uri="{FF2B5EF4-FFF2-40B4-BE49-F238E27FC236}">
                    <a16:creationId xmlns:a16="http://schemas.microsoft.com/office/drawing/2014/main" id="{027AA912-C923-CC86-B155-44FFC14214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0" y="3634"/>
                <a:ext cx="5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18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01" name="Line 719">
                <a:extLst>
                  <a:ext uri="{FF2B5EF4-FFF2-40B4-BE49-F238E27FC236}">
                    <a16:creationId xmlns:a16="http://schemas.microsoft.com/office/drawing/2014/main" id="{6A7430F4-A565-F46F-6BB7-05BC990B55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18" y="3597"/>
                <a:ext cx="0" cy="33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02" name="Rectangle 720">
                <a:extLst>
                  <a:ext uri="{FF2B5EF4-FFF2-40B4-BE49-F238E27FC236}">
                    <a16:creationId xmlns:a16="http://schemas.microsoft.com/office/drawing/2014/main" id="{91A40DB7-4A13-A006-42B0-8F38F837CD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5" y="3634"/>
                <a:ext cx="5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20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03" name="Line 721">
                <a:extLst>
                  <a:ext uri="{FF2B5EF4-FFF2-40B4-BE49-F238E27FC236}">
                    <a16:creationId xmlns:a16="http://schemas.microsoft.com/office/drawing/2014/main" id="{AF2FD228-D004-C535-22DF-2185016C8A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73" y="3597"/>
                <a:ext cx="0" cy="33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04" name="Rectangle 722">
                <a:extLst>
                  <a:ext uri="{FF2B5EF4-FFF2-40B4-BE49-F238E27FC236}">
                    <a16:creationId xmlns:a16="http://schemas.microsoft.com/office/drawing/2014/main" id="{E5AE3ED4-0DFF-54E1-2548-CDB3B7F222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4" y="3634"/>
                <a:ext cx="5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22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05" name="Line 723">
                <a:extLst>
                  <a:ext uri="{FF2B5EF4-FFF2-40B4-BE49-F238E27FC236}">
                    <a16:creationId xmlns:a16="http://schemas.microsoft.com/office/drawing/2014/main" id="{62AEAC66-CF6D-1FD0-6EF2-5BAAAC22FF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32" y="3597"/>
                <a:ext cx="0" cy="33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06" name="Rectangle 724">
                <a:extLst>
                  <a:ext uri="{FF2B5EF4-FFF2-40B4-BE49-F238E27FC236}">
                    <a16:creationId xmlns:a16="http://schemas.microsoft.com/office/drawing/2014/main" id="{45EB392B-AA02-94C5-21E3-AF2240B47A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1" y="3634"/>
                <a:ext cx="5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24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07" name="Line 725">
                <a:extLst>
                  <a:ext uri="{FF2B5EF4-FFF2-40B4-BE49-F238E27FC236}">
                    <a16:creationId xmlns:a16="http://schemas.microsoft.com/office/drawing/2014/main" id="{098A84D8-4260-4E48-D771-5488724E9B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87" y="3597"/>
                <a:ext cx="0" cy="33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08" name="Rectangle 726">
                <a:extLst>
                  <a:ext uri="{FF2B5EF4-FFF2-40B4-BE49-F238E27FC236}">
                    <a16:creationId xmlns:a16="http://schemas.microsoft.com/office/drawing/2014/main" id="{61869B97-92B2-DB63-48BC-893E6AF373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35" y="3634"/>
                <a:ext cx="5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30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09" name="Rectangle 727">
                <a:extLst>
                  <a:ext uri="{FF2B5EF4-FFF2-40B4-BE49-F238E27FC236}">
                    <a16:creationId xmlns:a16="http://schemas.microsoft.com/office/drawing/2014/main" id="{7D0213E0-F0C9-3F68-9D3F-A904870DE4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18" y="3634"/>
                <a:ext cx="5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26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10" name="Line 728">
                <a:extLst>
                  <a:ext uri="{FF2B5EF4-FFF2-40B4-BE49-F238E27FC236}">
                    <a16:creationId xmlns:a16="http://schemas.microsoft.com/office/drawing/2014/main" id="{74F08E93-3F9F-9713-AD34-9045D6A72B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46" y="3597"/>
                <a:ext cx="0" cy="33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11" name="Rectangle 729">
                <a:extLst>
                  <a:ext uri="{FF2B5EF4-FFF2-40B4-BE49-F238E27FC236}">
                    <a16:creationId xmlns:a16="http://schemas.microsoft.com/office/drawing/2014/main" id="{D5D7E2C4-A033-AA14-C1C4-5267A14936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4" y="3634"/>
                <a:ext cx="5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28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12" name="Line 730">
                <a:extLst>
                  <a:ext uri="{FF2B5EF4-FFF2-40B4-BE49-F238E27FC236}">
                    <a16:creationId xmlns:a16="http://schemas.microsoft.com/office/drawing/2014/main" id="{BC05F023-5FAB-E241-7F41-4EF044F4B9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02" y="3597"/>
                <a:ext cx="0" cy="33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13" name="Line 731">
                <a:extLst>
                  <a:ext uri="{FF2B5EF4-FFF2-40B4-BE49-F238E27FC236}">
                    <a16:creationId xmlns:a16="http://schemas.microsoft.com/office/drawing/2014/main" id="{A8B5D6D7-D607-192E-D609-B788E630D4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62" y="3597"/>
                <a:ext cx="0" cy="33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15" name="Rectangle 733">
                <a:extLst>
                  <a:ext uri="{FF2B5EF4-FFF2-40B4-BE49-F238E27FC236}">
                    <a16:creationId xmlns:a16="http://schemas.microsoft.com/office/drawing/2014/main" id="{B9D218E4-1DB6-2990-9389-8C3E44C520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8" y="3390"/>
                <a:ext cx="403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5E933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Placebo + Len + R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5E933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17" name="Rectangle 735">
                <a:extLst>
                  <a:ext uri="{FF2B5EF4-FFF2-40B4-BE49-F238E27FC236}">
                    <a16:creationId xmlns:a16="http://schemas.microsoft.com/office/drawing/2014/main" id="{CCCB31AB-5ED3-0F9E-0D6E-1ACA6F0328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9" y="3390"/>
                <a:ext cx="496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5CAB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Tafasitamab + Len + R</a:t>
                </a:r>
                <a:endPara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5CAB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18" name="Line 736">
                <a:extLst>
                  <a:ext uri="{FF2B5EF4-FFF2-40B4-BE49-F238E27FC236}">
                    <a16:creationId xmlns:a16="http://schemas.microsoft.com/office/drawing/2014/main" id="{7B9AA974-3CD8-0090-D798-86E5FAD08B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22" y="2681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19" name="Line 737">
                <a:extLst>
                  <a:ext uri="{FF2B5EF4-FFF2-40B4-BE49-F238E27FC236}">
                    <a16:creationId xmlns:a16="http://schemas.microsoft.com/office/drawing/2014/main" id="{4DF2B72C-380A-8275-07B8-9CE3C6229B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13" y="2692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20" name="Line 738">
                <a:extLst>
                  <a:ext uri="{FF2B5EF4-FFF2-40B4-BE49-F238E27FC236}">
                    <a16:creationId xmlns:a16="http://schemas.microsoft.com/office/drawing/2014/main" id="{2AFD96C8-2E36-2CF1-6E31-1B4483B3D3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48" y="2707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21" name="Line 739">
                <a:extLst>
                  <a:ext uri="{FF2B5EF4-FFF2-40B4-BE49-F238E27FC236}">
                    <a16:creationId xmlns:a16="http://schemas.microsoft.com/office/drawing/2014/main" id="{BB3FCC5D-3EFC-6C7E-9CB3-EF81BF4FDE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40" y="2716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22" name="Line 740">
                <a:extLst>
                  <a:ext uri="{FF2B5EF4-FFF2-40B4-BE49-F238E27FC236}">
                    <a16:creationId xmlns:a16="http://schemas.microsoft.com/office/drawing/2014/main" id="{A7592C85-4C91-C8BF-F735-39A3A3308D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11" y="2750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23" name="Line 741">
                <a:extLst>
                  <a:ext uri="{FF2B5EF4-FFF2-40B4-BE49-F238E27FC236}">
                    <a16:creationId xmlns:a16="http://schemas.microsoft.com/office/drawing/2014/main" id="{BBC24AA9-FD6C-68D5-ADE7-5F3C3B0EFD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601" y="2759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24" name="Line 742">
                <a:extLst>
                  <a:ext uri="{FF2B5EF4-FFF2-40B4-BE49-F238E27FC236}">
                    <a16:creationId xmlns:a16="http://schemas.microsoft.com/office/drawing/2014/main" id="{26EA9149-079C-B58B-861B-DF70182E21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20" y="2811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25" name="Line 743">
                <a:extLst>
                  <a:ext uri="{FF2B5EF4-FFF2-40B4-BE49-F238E27FC236}">
                    <a16:creationId xmlns:a16="http://schemas.microsoft.com/office/drawing/2014/main" id="{EFE777BC-EA2C-90E2-F27C-5857FBCEBE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710" y="2821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26" name="Line 744">
                <a:extLst>
                  <a:ext uri="{FF2B5EF4-FFF2-40B4-BE49-F238E27FC236}">
                    <a16:creationId xmlns:a16="http://schemas.microsoft.com/office/drawing/2014/main" id="{5815A738-8993-EE85-77E6-7D7D080C39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3" y="2846"/>
                <a:ext cx="0" cy="17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27" name="Line 745">
                <a:extLst>
                  <a:ext uri="{FF2B5EF4-FFF2-40B4-BE49-F238E27FC236}">
                    <a16:creationId xmlns:a16="http://schemas.microsoft.com/office/drawing/2014/main" id="{A9176DC9-68FE-B75A-06C4-A6085E2A80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724" y="2855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28" name="Line 746">
                <a:extLst>
                  <a:ext uri="{FF2B5EF4-FFF2-40B4-BE49-F238E27FC236}">
                    <a16:creationId xmlns:a16="http://schemas.microsoft.com/office/drawing/2014/main" id="{FBD926DC-1A97-25A8-136D-15C291DC77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6" y="2863"/>
                <a:ext cx="0" cy="2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29" name="Line 747">
                <a:extLst>
                  <a:ext uri="{FF2B5EF4-FFF2-40B4-BE49-F238E27FC236}">
                    <a16:creationId xmlns:a16="http://schemas.microsoft.com/office/drawing/2014/main" id="{464EB4C0-8566-522C-4BA4-1DFB01BF32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727" y="2872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30" name="Line 748">
                <a:extLst>
                  <a:ext uri="{FF2B5EF4-FFF2-40B4-BE49-F238E27FC236}">
                    <a16:creationId xmlns:a16="http://schemas.microsoft.com/office/drawing/2014/main" id="{ACE936F2-DDA5-7654-175C-CD6BEA19E9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50" y="2872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31" name="Line 749">
                <a:extLst>
                  <a:ext uri="{FF2B5EF4-FFF2-40B4-BE49-F238E27FC236}">
                    <a16:creationId xmlns:a16="http://schemas.microsoft.com/office/drawing/2014/main" id="{A0EE5D9D-70F6-550B-AA04-D3EA297E92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741" y="2883"/>
                <a:ext cx="17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32" name="Line 750">
                <a:extLst>
                  <a:ext uri="{FF2B5EF4-FFF2-40B4-BE49-F238E27FC236}">
                    <a16:creationId xmlns:a16="http://schemas.microsoft.com/office/drawing/2014/main" id="{77DAC266-9B9A-33F4-0A18-7DDE10D916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71" y="2911"/>
                <a:ext cx="0" cy="17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33" name="Line 751">
                <a:extLst>
                  <a:ext uri="{FF2B5EF4-FFF2-40B4-BE49-F238E27FC236}">
                    <a16:creationId xmlns:a16="http://schemas.microsoft.com/office/drawing/2014/main" id="{2904AB99-860A-4963-857B-2A4C414C0F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761" y="2919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34" name="Line 752">
                <a:extLst>
                  <a:ext uri="{FF2B5EF4-FFF2-40B4-BE49-F238E27FC236}">
                    <a16:creationId xmlns:a16="http://schemas.microsoft.com/office/drawing/2014/main" id="{0E1E50E6-DAF9-2B03-3B6B-3B2CA22CA7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6" y="2911"/>
                <a:ext cx="0" cy="17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35" name="Line 753">
                <a:extLst>
                  <a:ext uri="{FF2B5EF4-FFF2-40B4-BE49-F238E27FC236}">
                    <a16:creationId xmlns:a16="http://schemas.microsoft.com/office/drawing/2014/main" id="{775E460E-B298-427A-8CFD-BC8FBFA55D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797" y="2919"/>
                <a:ext cx="17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36" name="Line 754">
                <a:extLst>
                  <a:ext uri="{FF2B5EF4-FFF2-40B4-BE49-F238E27FC236}">
                    <a16:creationId xmlns:a16="http://schemas.microsoft.com/office/drawing/2014/main" id="{237BF84B-EB72-8C79-3763-5918CD9A8B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1" y="2911"/>
                <a:ext cx="0" cy="17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37" name="Line 755">
                <a:extLst>
                  <a:ext uri="{FF2B5EF4-FFF2-40B4-BE49-F238E27FC236}">
                    <a16:creationId xmlns:a16="http://schemas.microsoft.com/office/drawing/2014/main" id="{55473A63-F869-F70B-7897-6AE38125BE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802" y="2919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38" name="Line 756">
                <a:extLst>
                  <a:ext uri="{FF2B5EF4-FFF2-40B4-BE49-F238E27FC236}">
                    <a16:creationId xmlns:a16="http://schemas.microsoft.com/office/drawing/2014/main" id="{443F9513-3FD6-2CD1-121D-41E1B54A96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1" y="2941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39" name="Line 757">
                <a:extLst>
                  <a:ext uri="{FF2B5EF4-FFF2-40B4-BE49-F238E27FC236}">
                    <a16:creationId xmlns:a16="http://schemas.microsoft.com/office/drawing/2014/main" id="{AF6A5B7B-2E26-196A-A850-265A9A0FBF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841" y="2950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40" name="Line 758">
                <a:extLst>
                  <a:ext uri="{FF2B5EF4-FFF2-40B4-BE49-F238E27FC236}">
                    <a16:creationId xmlns:a16="http://schemas.microsoft.com/office/drawing/2014/main" id="{045E0251-CC77-4EE4-6F39-A873A1C621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81" y="2950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41" name="Line 759">
                <a:extLst>
                  <a:ext uri="{FF2B5EF4-FFF2-40B4-BE49-F238E27FC236}">
                    <a16:creationId xmlns:a16="http://schemas.microsoft.com/office/drawing/2014/main" id="{EA3CA83D-AE1E-1A25-5C64-B6E8C838F8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872" y="2959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42" name="Line 760">
                <a:extLst>
                  <a:ext uri="{FF2B5EF4-FFF2-40B4-BE49-F238E27FC236}">
                    <a16:creationId xmlns:a16="http://schemas.microsoft.com/office/drawing/2014/main" id="{F8E7DDAD-D3B4-7638-5FA3-755832BF6A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0" y="2981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43" name="Line 761">
                <a:extLst>
                  <a:ext uri="{FF2B5EF4-FFF2-40B4-BE49-F238E27FC236}">
                    <a16:creationId xmlns:a16="http://schemas.microsoft.com/office/drawing/2014/main" id="{DBCE0ABB-098B-1BC9-6C05-EF05DDA52B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911" y="2989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44" name="Line 762">
                <a:extLst>
                  <a:ext uri="{FF2B5EF4-FFF2-40B4-BE49-F238E27FC236}">
                    <a16:creationId xmlns:a16="http://schemas.microsoft.com/office/drawing/2014/main" id="{B92F085D-C17B-0AB8-75DF-FF57919421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6" y="3021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45" name="Line 763">
                <a:extLst>
                  <a:ext uri="{FF2B5EF4-FFF2-40B4-BE49-F238E27FC236}">
                    <a16:creationId xmlns:a16="http://schemas.microsoft.com/office/drawing/2014/main" id="{7D69866D-142C-E020-6CE2-5607499C66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945" y="3030"/>
                <a:ext cx="20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46" name="Line 764">
                <a:extLst>
                  <a:ext uri="{FF2B5EF4-FFF2-40B4-BE49-F238E27FC236}">
                    <a16:creationId xmlns:a16="http://schemas.microsoft.com/office/drawing/2014/main" id="{198737CD-9102-E5A1-040B-8B0FDBC0E2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6" y="3034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47" name="Line 765">
                <a:extLst>
                  <a:ext uri="{FF2B5EF4-FFF2-40B4-BE49-F238E27FC236}">
                    <a16:creationId xmlns:a16="http://schemas.microsoft.com/office/drawing/2014/main" id="{DEB34AD5-3E30-FA22-33BB-5E4C246E49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945" y="3043"/>
                <a:ext cx="20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48" name="Line 766">
                <a:extLst>
                  <a:ext uri="{FF2B5EF4-FFF2-40B4-BE49-F238E27FC236}">
                    <a16:creationId xmlns:a16="http://schemas.microsoft.com/office/drawing/2014/main" id="{4A474AD8-B8B0-E370-A0E6-CCCA25BF64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8" y="3043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49" name="Line 767">
                <a:extLst>
                  <a:ext uri="{FF2B5EF4-FFF2-40B4-BE49-F238E27FC236}">
                    <a16:creationId xmlns:a16="http://schemas.microsoft.com/office/drawing/2014/main" id="{DDD5C253-6C66-655D-0A5E-AE1D070947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948" y="3052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50" name="Line 768">
                <a:extLst>
                  <a:ext uri="{FF2B5EF4-FFF2-40B4-BE49-F238E27FC236}">
                    <a16:creationId xmlns:a16="http://schemas.microsoft.com/office/drawing/2014/main" id="{E7B7BCD1-7E06-9D64-022D-ACAA82ECBF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71" y="3065"/>
                <a:ext cx="0" cy="17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51" name="Line 769">
                <a:extLst>
                  <a:ext uri="{FF2B5EF4-FFF2-40B4-BE49-F238E27FC236}">
                    <a16:creationId xmlns:a16="http://schemas.microsoft.com/office/drawing/2014/main" id="{FD591893-7F4F-91E6-F1AD-DC6D8DD288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962" y="3074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52" name="Line 770">
                <a:extLst>
                  <a:ext uri="{FF2B5EF4-FFF2-40B4-BE49-F238E27FC236}">
                    <a16:creationId xmlns:a16="http://schemas.microsoft.com/office/drawing/2014/main" id="{2E27FD91-E8E3-1362-4C88-F5467D2773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5" y="3089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53" name="Line 771">
                <a:extLst>
                  <a:ext uri="{FF2B5EF4-FFF2-40B4-BE49-F238E27FC236}">
                    <a16:creationId xmlns:a16="http://schemas.microsoft.com/office/drawing/2014/main" id="{82F15176-3C1C-22B6-426A-D4398E87A2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47" y="3099"/>
                <a:ext cx="17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54" name="Line 772">
                <a:extLst>
                  <a:ext uri="{FF2B5EF4-FFF2-40B4-BE49-F238E27FC236}">
                    <a16:creationId xmlns:a16="http://schemas.microsoft.com/office/drawing/2014/main" id="{EAFA767F-1924-595D-D8CF-E8C313DB7F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8" y="3089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55" name="Line 773">
                <a:extLst>
                  <a:ext uri="{FF2B5EF4-FFF2-40B4-BE49-F238E27FC236}">
                    <a16:creationId xmlns:a16="http://schemas.microsoft.com/office/drawing/2014/main" id="{139B24B1-7CB3-E289-86B6-B7544FCA02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49" y="3099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56" name="Line 774">
                <a:extLst>
                  <a:ext uri="{FF2B5EF4-FFF2-40B4-BE49-F238E27FC236}">
                    <a16:creationId xmlns:a16="http://schemas.microsoft.com/office/drawing/2014/main" id="{E0840CBF-1E19-4942-5BD1-DC15A77D2F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66" y="3089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57" name="Line 775">
                <a:extLst>
                  <a:ext uri="{FF2B5EF4-FFF2-40B4-BE49-F238E27FC236}">
                    <a16:creationId xmlns:a16="http://schemas.microsoft.com/office/drawing/2014/main" id="{9C3D61A5-FD01-9D0B-4907-1360B109D6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57" y="3099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58" name="Line 776">
                <a:extLst>
                  <a:ext uri="{FF2B5EF4-FFF2-40B4-BE49-F238E27FC236}">
                    <a16:creationId xmlns:a16="http://schemas.microsoft.com/office/drawing/2014/main" id="{93E7F9AB-E5C6-214B-9629-D1A1DC16D3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3089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59" name="Line 777">
                <a:extLst>
                  <a:ext uri="{FF2B5EF4-FFF2-40B4-BE49-F238E27FC236}">
                    <a16:creationId xmlns:a16="http://schemas.microsoft.com/office/drawing/2014/main" id="{07B4F96B-B8F5-DBA2-10E5-91BEE40E80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62" y="3099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60" name="Line 778">
                <a:extLst>
                  <a:ext uri="{FF2B5EF4-FFF2-40B4-BE49-F238E27FC236}">
                    <a16:creationId xmlns:a16="http://schemas.microsoft.com/office/drawing/2014/main" id="{19741778-A305-EC0F-9352-34E8722A02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5" y="3102"/>
                <a:ext cx="0" cy="17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61" name="Line 779">
                <a:extLst>
                  <a:ext uri="{FF2B5EF4-FFF2-40B4-BE49-F238E27FC236}">
                    <a16:creationId xmlns:a16="http://schemas.microsoft.com/office/drawing/2014/main" id="{76487D20-58F5-9A8E-DD49-302EB2F251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64" y="3110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62" name="Line 780">
                <a:extLst>
                  <a:ext uri="{FF2B5EF4-FFF2-40B4-BE49-F238E27FC236}">
                    <a16:creationId xmlns:a16="http://schemas.microsoft.com/office/drawing/2014/main" id="{459DCFFF-E1A5-30C2-0214-B986A43173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0" y="3113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63" name="Line 781">
                <a:extLst>
                  <a:ext uri="{FF2B5EF4-FFF2-40B4-BE49-F238E27FC236}">
                    <a16:creationId xmlns:a16="http://schemas.microsoft.com/office/drawing/2014/main" id="{5B133C8C-D6DD-EBC8-1110-0C7708535F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71" y="3122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64" name="Line 782">
                <a:extLst>
                  <a:ext uri="{FF2B5EF4-FFF2-40B4-BE49-F238E27FC236}">
                    <a16:creationId xmlns:a16="http://schemas.microsoft.com/office/drawing/2014/main" id="{F0AF7CDF-74D7-089D-DE65-7A818E15DA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95" y="3130"/>
                <a:ext cx="0" cy="17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65" name="Line 783">
                <a:extLst>
                  <a:ext uri="{FF2B5EF4-FFF2-40B4-BE49-F238E27FC236}">
                    <a16:creationId xmlns:a16="http://schemas.microsoft.com/office/drawing/2014/main" id="{29007E9F-08F4-45F5-DF29-FB15F83342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86" y="3138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66" name="Line 784">
                <a:extLst>
                  <a:ext uri="{FF2B5EF4-FFF2-40B4-BE49-F238E27FC236}">
                    <a16:creationId xmlns:a16="http://schemas.microsoft.com/office/drawing/2014/main" id="{76BE473F-A23F-9833-F62E-7EFB59DC92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09" y="3156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67" name="Line 785">
                <a:extLst>
                  <a:ext uri="{FF2B5EF4-FFF2-40B4-BE49-F238E27FC236}">
                    <a16:creationId xmlns:a16="http://schemas.microsoft.com/office/drawing/2014/main" id="{919F402D-A0B1-326B-6188-8CA5495CF4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00" y="3165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68" name="Line 786">
                <a:extLst>
                  <a:ext uri="{FF2B5EF4-FFF2-40B4-BE49-F238E27FC236}">
                    <a16:creationId xmlns:a16="http://schemas.microsoft.com/office/drawing/2014/main" id="{FADA98D6-F8AC-E520-10EE-319BD0489E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09" y="3172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69" name="Line 787">
                <a:extLst>
                  <a:ext uri="{FF2B5EF4-FFF2-40B4-BE49-F238E27FC236}">
                    <a16:creationId xmlns:a16="http://schemas.microsoft.com/office/drawing/2014/main" id="{CEF3E144-AA18-F70A-230A-ACE0684476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00" y="3182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70" name="Line 788">
                <a:extLst>
                  <a:ext uri="{FF2B5EF4-FFF2-40B4-BE49-F238E27FC236}">
                    <a16:creationId xmlns:a16="http://schemas.microsoft.com/office/drawing/2014/main" id="{68A24188-B2BF-2345-E4C5-451B916E46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4" y="3172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71" name="Line 789">
                <a:extLst>
                  <a:ext uri="{FF2B5EF4-FFF2-40B4-BE49-F238E27FC236}">
                    <a16:creationId xmlns:a16="http://schemas.microsoft.com/office/drawing/2014/main" id="{847268C0-9C47-810F-D555-C9809BD5AC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05" y="3182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72" name="Line 790">
                <a:extLst>
                  <a:ext uri="{FF2B5EF4-FFF2-40B4-BE49-F238E27FC236}">
                    <a16:creationId xmlns:a16="http://schemas.microsoft.com/office/drawing/2014/main" id="{F8F525F3-2743-25A8-E11E-FCEC6ED778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50" y="3206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73" name="Line 791">
                <a:extLst>
                  <a:ext uri="{FF2B5EF4-FFF2-40B4-BE49-F238E27FC236}">
                    <a16:creationId xmlns:a16="http://schemas.microsoft.com/office/drawing/2014/main" id="{AAC1D72F-F42D-5935-AB6D-D60B1E7A5E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39" y="3215"/>
                <a:ext cx="20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74" name="Line 792">
                <a:extLst>
                  <a:ext uri="{FF2B5EF4-FFF2-40B4-BE49-F238E27FC236}">
                    <a16:creationId xmlns:a16="http://schemas.microsoft.com/office/drawing/2014/main" id="{FCE01459-F5E4-928C-1CFA-D4B395146D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51" y="3206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75" name="Line 793">
                <a:extLst>
                  <a:ext uri="{FF2B5EF4-FFF2-40B4-BE49-F238E27FC236}">
                    <a16:creationId xmlns:a16="http://schemas.microsoft.com/office/drawing/2014/main" id="{C8758353-DB28-0AFE-DFD1-A1829F5679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42" y="3215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76" name="Line 794">
                <a:extLst>
                  <a:ext uri="{FF2B5EF4-FFF2-40B4-BE49-F238E27FC236}">
                    <a16:creationId xmlns:a16="http://schemas.microsoft.com/office/drawing/2014/main" id="{E6179C04-9AA8-E0C3-A4B8-EB561D439E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30" y="3243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77" name="Line 795">
                <a:extLst>
                  <a:ext uri="{FF2B5EF4-FFF2-40B4-BE49-F238E27FC236}">
                    <a16:creationId xmlns:a16="http://schemas.microsoft.com/office/drawing/2014/main" id="{65C31F2D-CB5A-FCC2-C7C7-341B56AC7D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421" y="3252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78" name="Line 796">
                <a:extLst>
                  <a:ext uri="{FF2B5EF4-FFF2-40B4-BE49-F238E27FC236}">
                    <a16:creationId xmlns:a16="http://schemas.microsoft.com/office/drawing/2014/main" id="{CC6F0241-884C-2485-E77A-C3ECE368A5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44" y="3262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79" name="Line 797">
                <a:extLst>
                  <a:ext uri="{FF2B5EF4-FFF2-40B4-BE49-F238E27FC236}">
                    <a16:creationId xmlns:a16="http://schemas.microsoft.com/office/drawing/2014/main" id="{F5F321A8-56C2-78DD-E70F-BD26A9D32B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435" y="3271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0" name="Line 798">
                <a:extLst>
                  <a:ext uri="{FF2B5EF4-FFF2-40B4-BE49-F238E27FC236}">
                    <a16:creationId xmlns:a16="http://schemas.microsoft.com/office/drawing/2014/main" id="{5C912E58-56C8-1A86-B6AC-154BF7D1D6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62" y="3262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1" name="Line 799">
                <a:extLst>
                  <a:ext uri="{FF2B5EF4-FFF2-40B4-BE49-F238E27FC236}">
                    <a16:creationId xmlns:a16="http://schemas.microsoft.com/office/drawing/2014/main" id="{38393F4F-792D-D850-8786-B73BCF0816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453" y="3271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2" name="Line 800">
                <a:extLst>
                  <a:ext uri="{FF2B5EF4-FFF2-40B4-BE49-F238E27FC236}">
                    <a16:creationId xmlns:a16="http://schemas.microsoft.com/office/drawing/2014/main" id="{85427F85-32C8-F68C-57C0-80E484CF40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81" y="3286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3" name="Line 801">
                <a:extLst>
                  <a:ext uri="{FF2B5EF4-FFF2-40B4-BE49-F238E27FC236}">
                    <a16:creationId xmlns:a16="http://schemas.microsoft.com/office/drawing/2014/main" id="{0018ACDA-3902-3776-8171-3A4001A3C4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472" y="3295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4" name="Line 802">
                <a:extLst>
                  <a:ext uri="{FF2B5EF4-FFF2-40B4-BE49-F238E27FC236}">
                    <a16:creationId xmlns:a16="http://schemas.microsoft.com/office/drawing/2014/main" id="{839B34EB-A1D7-0D21-711E-74B9C09F59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43" y="3360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5" name="Line 803">
                <a:extLst>
                  <a:ext uri="{FF2B5EF4-FFF2-40B4-BE49-F238E27FC236}">
                    <a16:creationId xmlns:a16="http://schemas.microsoft.com/office/drawing/2014/main" id="{3184A3DC-1414-4B36-FE0B-86DE375F1B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734" y="3369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" name="Line 804">
                <a:extLst>
                  <a:ext uri="{FF2B5EF4-FFF2-40B4-BE49-F238E27FC236}">
                    <a16:creationId xmlns:a16="http://schemas.microsoft.com/office/drawing/2014/main" id="{BBD69F00-0083-5B87-C7F8-77A410E716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75" y="3360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" name="Line 805">
                <a:extLst>
                  <a:ext uri="{FF2B5EF4-FFF2-40B4-BE49-F238E27FC236}">
                    <a16:creationId xmlns:a16="http://schemas.microsoft.com/office/drawing/2014/main" id="{782DE877-E031-9CD0-CA66-7CB5B2EA11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766" y="3369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8" name="Line 806">
                <a:extLst>
                  <a:ext uri="{FF2B5EF4-FFF2-40B4-BE49-F238E27FC236}">
                    <a16:creationId xmlns:a16="http://schemas.microsoft.com/office/drawing/2014/main" id="{E5516FBA-D21A-C1D8-5B6B-4445579819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94" y="3360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9" name="Line 807">
                <a:extLst>
                  <a:ext uri="{FF2B5EF4-FFF2-40B4-BE49-F238E27FC236}">
                    <a16:creationId xmlns:a16="http://schemas.microsoft.com/office/drawing/2014/main" id="{2944716F-22BA-7B87-BF73-C1CECBEDF1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784" y="3369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932" name="Group 1009">
              <a:extLst>
                <a:ext uri="{FF2B5EF4-FFF2-40B4-BE49-F238E27FC236}">
                  <a16:creationId xmlns:a16="http://schemas.microsoft.com/office/drawing/2014/main" id="{191A53DA-5366-1DA0-4E5A-B69D2B3F78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49464" y="4077654"/>
              <a:ext cx="8869363" cy="1293813"/>
              <a:chOff x="1291" y="2607"/>
              <a:chExt cx="5587" cy="815"/>
            </a:xfrm>
          </p:grpSpPr>
          <p:sp>
            <p:nvSpPr>
              <p:cNvPr id="933" name="Line 809">
                <a:extLst>
                  <a:ext uri="{FF2B5EF4-FFF2-40B4-BE49-F238E27FC236}">
                    <a16:creationId xmlns:a16="http://schemas.microsoft.com/office/drawing/2014/main" id="{E0DD3E01-6DA5-429C-63B7-D88E72274B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84" y="3403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34" name="Line 810">
                <a:extLst>
                  <a:ext uri="{FF2B5EF4-FFF2-40B4-BE49-F238E27FC236}">
                    <a16:creationId xmlns:a16="http://schemas.microsoft.com/office/drawing/2014/main" id="{79377DA8-4AA6-7BE1-EA9D-CE0E5ABF5F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975" y="3412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35" name="Line 811">
                <a:extLst>
                  <a:ext uri="{FF2B5EF4-FFF2-40B4-BE49-F238E27FC236}">
                    <a16:creationId xmlns:a16="http://schemas.microsoft.com/office/drawing/2014/main" id="{5FD0130D-3DB4-BB10-7677-4DD36BA932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74" y="3403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36" name="Line 812">
                <a:extLst>
                  <a:ext uri="{FF2B5EF4-FFF2-40B4-BE49-F238E27FC236}">
                    <a16:creationId xmlns:a16="http://schemas.microsoft.com/office/drawing/2014/main" id="{E60ECC4C-4AA8-7C0A-1BA6-C5797E332C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065" y="3412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37" name="Line 813">
                <a:extLst>
                  <a:ext uri="{FF2B5EF4-FFF2-40B4-BE49-F238E27FC236}">
                    <a16:creationId xmlns:a16="http://schemas.microsoft.com/office/drawing/2014/main" id="{F39A4C69-AF4E-543F-417A-E6AF3BA150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36" y="3403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38" name="Line 814">
                <a:extLst>
                  <a:ext uri="{FF2B5EF4-FFF2-40B4-BE49-F238E27FC236}">
                    <a16:creationId xmlns:a16="http://schemas.microsoft.com/office/drawing/2014/main" id="{0A4C294F-2745-BB3A-CDA2-B43F581E9E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327" y="3412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39" name="Line 815">
                <a:extLst>
                  <a:ext uri="{FF2B5EF4-FFF2-40B4-BE49-F238E27FC236}">
                    <a16:creationId xmlns:a16="http://schemas.microsoft.com/office/drawing/2014/main" id="{60BDA1DE-5578-65E8-B759-F678EC31BB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55" y="2607"/>
                <a:ext cx="0" cy="2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40" name="Line 816">
                <a:extLst>
                  <a:ext uri="{FF2B5EF4-FFF2-40B4-BE49-F238E27FC236}">
                    <a16:creationId xmlns:a16="http://schemas.microsoft.com/office/drawing/2014/main" id="{9A437AF5-9D35-F312-B180-C6C56DE5A2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46" y="2616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41" name="Line 817">
                <a:extLst>
                  <a:ext uri="{FF2B5EF4-FFF2-40B4-BE49-F238E27FC236}">
                    <a16:creationId xmlns:a16="http://schemas.microsoft.com/office/drawing/2014/main" id="{0AC6B0D4-DDF7-EF6B-3158-A48FF18CA2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75" y="2651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42" name="Line 818">
                <a:extLst>
                  <a:ext uri="{FF2B5EF4-FFF2-40B4-BE49-F238E27FC236}">
                    <a16:creationId xmlns:a16="http://schemas.microsoft.com/office/drawing/2014/main" id="{D295B928-0B2B-EAC3-3CA7-5BC25B7B2B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866" y="2660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43" name="Line 819">
                <a:extLst>
                  <a:ext uri="{FF2B5EF4-FFF2-40B4-BE49-F238E27FC236}">
                    <a16:creationId xmlns:a16="http://schemas.microsoft.com/office/drawing/2014/main" id="{1102FE3D-5BB5-5846-74F1-1CDAA11787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89" y="2651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44" name="Line 820">
                <a:extLst>
                  <a:ext uri="{FF2B5EF4-FFF2-40B4-BE49-F238E27FC236}">
                    <a16:creationId xmlns:a16="http://schemas.microsoft.com/office/drawing/2014/main" id="{478DDC80-2E54-DE5E-14C7-EB1DB564CA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879" y="2660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45" name="Line 821">
                <a:extLst>
                  <a:ext uri="{FF2B5EF4-FFF2-40B4-BE49-F238E27FC236}">
                    <a16:creationId xmlns:a16="http://schemas.microsoft.com/office/drawing/2014/main" id="{4E74BBD5-2AA3-6FC9-C7A6-D20B1EF761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10" y="2651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46" name="Line 822">
                <a:extLst>
                  <a:ext uri="{FF2B5EF4-FFF2-40B4-BE49-F238E27FC236}">
                    <a16:creationId xmlns:a16="http://schemas.microsoft.com/office/drawing/2014/main" id="{A01C014D-5BCA-1529-D705-DE3EBDB4D0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900" y="2660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47" name="Line 823">
                <a:extLst>
                  <a:ext uri="{FF2B5EF4-FFF2-40B4-BE49-F238E27FC236}">
                    <a16:creationId xmlns:a16="http://schemas.microsoft.com/office/drawing/2014/main" id="{F0E48FA9-B1D4-B039-4B16-8B9A4E9638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87" y="2716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48" name="Line 824">
                <a:extLst>
                  <a:ext uri="{FF2B5EF4-FFF2-40B4-BE49-F238E27FC236}">
                    <a16:creationId xmlns:a16="http://schemas.microsoft.com/office/drawing/2014/main" id="{ECDB27DB-B8FC-8B10-E358-CDE38E11BF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077" y="2725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49" name="Line 825">
                <a:extLst>
                  <a:ext uri="{FF2B5EF4-FFF2-40B4-BE49-F238E27FC236}">
                    <a16:creationId xmlns:a16="http://schemas.microsoft.com/office/drawing/2014/main" id="{8341B22D-037A-E5F5-CA9E-FF4DF10716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90" y="2721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50" name="Line 826">
                <a:extLst>
                  <a:ext uri="{FF2B5EF4-FFF2-40B4-BE49-F238E27FC236}">
                    <a16:creationId xmlns:a16="http://schemas.microsoft.com/office/drawing/2014/main" id="{008E186F-BFA8-272F-ACCC-1BBB07D462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081" y="2731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51" name="Line 827">
                <a:extLst>
                  <a:ext uri="{FF2B5EF4-FFF2-40B4-BE49-F238E27FC236}">
                    <a16:creationId xmlns:a16="http://schemas.microsoft.com/office/drawing/2014/main" id="{D4C05738-9FCD-C727-2BE8-0140E58A19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09" y="2740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52" name="Line 828">
                <a:extLst>
                  <a:ext uri="{FF2B5EF4-FFF2-40B4-BE49-F238E27FC236}">
                    <a16:creationId xmlns:a16="http://schemas.microsoft.com/office/drawing/2014/main" id="{011CC9AB-8F9C-F646-927D-B3941A823B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099" y="2749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53" name="Line 829">
                <a:extLst>
                  <a:ext uri="{FF2B5EF4-FFF2-40B4-BE49-F238E27FC236}">
                    <a16:creationId xmlns:a16="http://schemas.microsoft.com/office/drawing/2014/main" id="{35F4D4D2-E023-B4D5-4E40-89655B7113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24" y="2740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54" name="Line 830">
                <a:extLst>
                  <a:ext uri="{FF2B5EF4-FFF2-40B4-BE49-F238E27FC236}">
                    <a16:creationId xmlns:a16="http://schemas.microsoft.com/office/drawing/2014/main" id="{56081BF7-E358-B753-3209-576F883FCD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115" y="2749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55" name="Line 831">
                <a:extLst>
                  <a:ext uri="{FF2B5EF4-FFF2-40B4-BE49-F238E27FC236}">
                    <a16:creationId xmlns:a16="http://schemas.microsoft.com/office/drawing/2014/main" id="{ADF864F3-71F4-2F3B-0F65-165892EDC1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29" y="2740"/>
                <a:ext cx="2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56" name="Line 832">
                <a:extLst>
                  <a:ext uri="{FF2B5EF4-FFF2-40B4-BE49-F238E27FC236}">
                    <a16:creationId xmlns:a16="http://schemas.microsoft.com/office/drawing/2014/main" id="{F1F5C80D-D626-E8EC-4AFA-C251731CFD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120" y="2749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57" name="Line 833">
                <a:extLst>
                  <a:ext uri="{FF2B5EF4-FFF2-40B4-BE49-F238E27FC236}">
                    <a16:creationId xmlns:a16="http://schemas.microsoft.com/office/drawing/2014/main" id="{21F1388F-7927-DB28-B5C7-76D48D10C6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46" y="2740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58" name="Line 834">
                <a:extLst>
                  <a:ext uri="{FF2B5EF4-FFF2-40B4-BE49-F238E27FC236}">
                    <a16:creationId xmlns:a16="http://schemas.microsoft.com/office/drawing/2014/main" id="{261E8E9E-A7F3-1924-10C9-C2B018A2CB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137" y="2749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59" name="Line 835">
                <a:extLst>
                  <a:ext uri="{FF2B5EF4-FFF2-40B4-BE49-F238E27FC236}">
                    <a16:creationId xmlns:a16="http://schemas.microsoft.com/office/drawing/2014/main" id="{2D7393A2-1916-FF0D-CA90-FBB5D85CD6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37" y="2755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14" name="Line 836">
                <a:extLst>
                  <a:ext uri="{FF2B5EF4-FFF2-40B4-BE49-F238E27FC236}">
                    <a16:creationId xmlns:a16="http://schemas.microsoft.com/office/drawing/2014/main" id="{43412F12-D693-D89B-D073-0B835F1C38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28" y="2764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16" name="Line 837">
                <a:extLst>
                  <a:ext uri="{FF2B5EF4-FFF2-40B4-BE49-F238E27FC236}">
                    <a16:creationId xmlns:a16="http://schemas.microsoft.com/office/drawing/2014/main" id="{C352B8CC-CCBF-668F-A960-F9E1317419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91" y="2779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90" name="Line 838">
                <a:extLst>
                  <a:ext uri="{FF2B5EF4-FFF2-40B4-BE49-F238E27FC236}">
                    <a16:creationId xmlns:a16="http://schemas.microsoft.com/office/drawing/2014/main" id="{6E371295-8DB1-06BE-68D8-92147F97A8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82" y="2788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91" name="Line 839">
                <a:extLst>
                  <a:ext uri="{FF2B5EF4-FFF2-40B4-BE49-F238E27FC236}">
                    <a16:creationId xmlns:a16="http://schemas.microsoft.com/office/drawing/2014/main" id="{93E70997-CE17-6B71-D2BB-B9D1D0B156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98" y="2801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92" name="Line 840">
                <a:extLst>
                  <a:ext uri="{FF2B5EF4-FFF2-40B4-BE49-F238E27FC236}">
                    <a16:creationId xmlns:a16="http://schemas.microsoft.com/office/drawing/2014/main" id="{29B7E5C4-99D7-C88B-76BB-E064E226F4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90" y="2810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93" name="Line 841">
                <a:extLst>
                  <a:ext uri="{FF2B5EF4-FFF2-40B4-BE49-F238E27FC236}">
                    <a16:creationId xmlns:a16="http://schemas.microsoft.com/office/drawing/2014/main" id="{A0C17F25-61E2-EE29-0C87-ECD7222610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04" y="2807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94" name="Line 842">
                <a:extLst>
                  <a:ext uri="{FF2B5EF4-FFF2-40B4-BE49-F238E27FC236}">
                    <a16:creationId xmlns:a16="http://schemas.microsoft.com/office/drawing/2014/main" id="{E4141765-5D17-8DB4-FF41-76F1BE9DE8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95" y="2816"/>
                <a:ext cx="17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95" name="Line 843">
                <a:extLst>
                  <a:ext uri="{FF2B5EF4-FFF2-40B4-BE49-F238E27FC236}">
                    <a16:creationId xmlns:a16="http://schemas.microsoft.com/office/drawing/2014/main" id="{1310F691-A236-4446-1B97-DEE3025455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07" y="2823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96" name="Line 844">
                <a:extLst>
                  <a:ext uri="{FF2B5EF4-FFF2-40B4-BE49-F238E27FC236}">
                    <a16:creationId xmlns:a16="http://schemas.microsoft.com/office/drawing/2014/main" id="{153F61DB-0B68-8126-B2FC-8A45714C41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98" y="2832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97" name="Line 845">
                <a:extLst>
                  <a:ext uri="{FF2B5EF4-FFF2-40B4-BE49-F238E27FC236}">
                    <a16:creationId xmlns:a16="http://schemas.microsoft.com/office/drawing/2014/main" id="{3F153549-67B9-5049-F34B-6C6D85AC2F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12" y="2829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98" name="Line 846">
                <a:extLst>
                  <a:ext uri="{FF2B5EF4-FFF2-40B4-BE49-F238E27FC236}">
                    <a16:creationId xmlns:a16="http://schemas.microsoft.com/office/drawing/2014/main" id="{166E4DC7-3FA1-E738-54E4-5974D3B617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304" y="2838"/>
                <a:ext cx="17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99" name="Line 847">
                <a:extLst>
                  <a:ext uri="{FF2B5EF4-FFF2-40B4-BE49-F238E27FC236}">
                    <a16:creationId xmlns:a16="http://schemas.microsoft.com/office/drawing/2014/main" id="{B5584CFC-9341-02BA-292C-001A4BC16A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15" y="2844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00" name="Line 848">
                <a:extLst>
                  <a:ext uri="{FF2B5EF4-FFF2-40B4-BE49-F238E27FC236}">
                    <a16:creationId xmlns:a16="http://schemas.microsoft.com/office/drawing/2014/main" id="{9BBBE59C-5B77-3768-6FFB-13BCC38BBE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306" y="2853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01" name="Line 849">
                <a:extLst>
                  <a:ext uri="{FF2B5EF4-FFF2-40B4-BE49-F238E27FC236}">
                    <a16:creationId xmlns:a16="http://schemas.microsoft.com/office/drawing/2014/main" id="{927291F3-C14C-4D91-839D-6257099C43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25" y="2844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02" name="Line 850">
                <a:extLst>
                  <a:ext uri="{FF2B5EF4-FFF2-40B4-BE49-F238E27FC236}">
                    <a16:creationId xmlns:a16="http://schemas.microsoft.com/office/drawing/2014/main" id="{EEF47AB0-36EC-A686-DBC0-912660629F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316" y="2853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03" name="Line 851">
                <a:extLst>
                  <a:ext uri="{FF2B5EF4-FFF2-40B4-BE49-F238E27FC236}">
                    <a16:creationId xmlns:a16="http://schemas.microsoft.com/office/drawing/2014/main" id="{EF85C14B-9642-F8C0-C83F-13811C8CF7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29" y="2851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60" name="Line 852">
                <a:extLst>
                  <a:ext uri="{FF2B5EF4-FFF2-40B4-BE49-F238E27FC236}">
                    <a16:creationId xmlns:a16="http://schemas.microsoft.com/office/drawing/2014/main" id="{5C5D0151-BB7E-2200-D1BD-1894ED4AA0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319" y="2860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61" name="Line 853">
                <a:extLst>
                  <a:ext uri="{FF2B5EF4-FFF2-40B4-BE49-F238E27FC236}">
                    <a16:creationId xmlns:a16="http://schemas.microsoft.com/office/drawing/2014/main" id="{EF6D8DED-C685-0CB0-0B11-836694428F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39" y="2851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62" name="Line 854">
                <a:extLst>
                  <a:ext uri="{FF2B5EF4-FFF2-40B4-BE49-F238E27FC236}">
                    <a16:creationId xmlns:a16="http://schemas.microsoft.com/office/drawing/2014/main" id="{31F4044F-9DFC-56D3-1AC4-6B5FF162BF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330" y="2860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63" name="Line 855">
                <a:extLst>
                  <a:ext uri="{FF2B5EF4-FFF2-40B4-BE49-F238E27FC236}">
                    <a16:creationId xmlns:a16="http://schemas.microsoft.com/office/drawing/2014/main" id="{F81B0E50-D69A-96BD-AF6E-F115846F10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42" y="2851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64" name="Line 856">
                <a:extLst>
                  <a:ext uri="{FF2B5EF4-FFF2-40B4-BE49-F238E27FC236}">
                    <a16:creationId xmlns:a16="http://schemas.microsoft.com/office/drawing/2014/main" id="{87317847-E0B0-295D-475C-7C6BD910EC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333" y="2860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65" name="Line 857">
                <a:extLst>
                  <a:ext uri="{FF2B5EF4-FFF2-40B4-BE49-F238E27FC236}">
                    <a16:creationId xmlns:a16="http://schemas.microsoft.com/office/drawing/2014/main" id="{A969BD57-3848-4DDC-5C86-F646A6EA50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14" y="2884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66" name="Line 858">
                <a:extLst>
                  <a:ext uri="{FF2B5EF4-FFF2-40B4-BE49-F238E27FC236}">
                    <a16:creationId xmlns:a16="http://schemas.microsoft.com/office/drawing/2014/main" id="{CDFECD42-FDBF-990B-C044-E31FB5E5D1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05" y="2894"/>
                <a:ext cx="17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67" name="Line 859">
                <a:extLst>
                  <a:ext uri="{FF2B5EF4-FFF2-40B4-BE49-F238E27FC236}">
                    <a16:creationId xmlns:a16="http://schemas.microsoft.com/office/drawing/2014/main" id="{3C2FAC2F-5824-72C8-7EDB-1C89A30CEB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25" y="2884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68" name="Line 860">
                <a:extLst>
                  <a:ext uri="{FF2B5EF4-FFF2-40B4-BE49-F238E27FC236}">
                    <a16:creationId xmlns:a16="http://schemas.microsoft.com/office/drawing/2014/main" id="{EE3DF6EE-C7F9-855C-D2C4-52728CE152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15" y="2894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69" name="Line 861">
                <a:extLst>
                  <a:ext uri="{FF2B5EF4-FFF2-40B4-BE49-F238E27FC236}">
                    <a16:creationId xmlns:a16="http://schemas.microsoft.com/office/drawing/2014/main" id="{465696CC-F1C9-F6D1-7F5C-31C92013AC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28" y="2884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70" name="Line 862">
                <a:extLst>
                  <a:ext uri="{FF2B5EF4-FFF2-40B4-BE49-F238E27FC236}">
                    <a16:creationId xmlns:a16="http://schemas.microsoft.com/office/drawing/2014/main" id="{391EF617-EDE6-4DF4-A711-CE4ACB7065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17" y="2894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71" name="Line 863">
                <a:extLst>
                  <a:ext uri="{FF2B5EF4-FFF2-40B4-BE49-F238E27FC236}">
                    <a16:creationId xmlns:a16="http://schemas.microsoft.com/office/drawing/2014/main" id="{8226CE9C-B8CD-BFC5-3A24-82DD0A1285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30" y="2884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72" name="Line 864">
                <a:extLst>
                  <a:ext uri="{FF2B5EF4-FFF2-40B4-BE49-F238E27FC236}">
                    <a16:creationId xmlns:a16="http://schemas.microsoft.com/office/drawing/2014/main" id="{FB61BFFB-7F62-F2A5-FD42-29FD600CC8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20" y="2894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73" name="Line 865">
                <a:extLst>
                  <a:ext uri="{FF2B5EF4-FFF2-40B4-BE49-F238E27FC236}">
                    <a16:creationId xmlns:a16="http://schemas.microsoft.com/office/drawing/2014/main" id="{56A23B30-C082-E7E3-5C0D-4C3C37C321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38" y="2894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74" name="Line 866">
                <a:extLst>
                  <a:ext uri="{FF2B5EF4-FFF2-40B4-BE49-F238E27FC236}">
                    <a16:creationId xmlns:a16="http://schemas.microsoft.com/office/drawing/2014/main" id="{42FFC941-709F-9010-1D1D-7C72B17B11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29" y="2903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75" name="Line 867">
                <a:extLst>
                  <a:ext uri="{FF2B5EF4-FFF2-40B4-BE49-F238E27FC236}">
                    <a16:creationId xmlns:a16="http://schemas.microsoft.com/office/drawing/2014/main" id="{A69F3E2B-A1AA-2FAC-9DCC-B17B29A35C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43" y="2894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76" name="Line 868">
                <a:extLst>
                  <a:ext uri="{FF2B5EF4-FFF2-40B4-BE49-F238E27FC236}">
                    <a16:creationId xmlns:a16="http://schemas.microsoft.com/office/drawing/2014/main" id="{C832FB3C-4F77-DA37-DA9D-A37FFD8BD6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34" y="2903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77" name="Line 869">
                <a:extLst>
                  <a:ext uri="{FF2B5EF4-FFF2-40B4-BE49-F238E27FC236}">
                    <a16:creationId xmlns:a16="http://schemas.microsoft.com/office/drawing/2014/main" id="{F9DB7189-6D7B-E0FE-7664-4A5CA70BC4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52" y="2912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78" name="Line 870">
                <a:extLst>
                  <a:ext uri="{FF2B5EF4-FFF2-40B4-BE49-F238E27FC236}">
                    <a16:creationId xmlns:a16="http://schemas.microsoft.com/office/drawing/2014/main" id="{23EA1567-DCB5-DE4F-DC83-86FC8DB85C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42" y="2921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79" name="Line 871">
                <a:extLst>
                  <a:ext uri="{FF2B5EF4-FFF2-40B4-BE49-F238E27FC236}">
                    <a16:creationId xmlns:a16="http://schemas.microsoft.com/office/drawing/2014/main" id="{9D336200-BB89-2275-CBE5-DD33B105C6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67" y="2921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80" name="Line 872">
                <a:extLst>
                  <a:ext uri="{FF2B5EF4-FFF2-40B4-BE49-F238E27FC236}">
                    <a16:creationId xmlns:a16="http://schemas.microsoft.com/office/drawing/2014/main" id="{69E2607A-BFCC-ECD2-3099-4536BADC14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58" y="2931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81" name="Line 873">
                <a:extLst>
                  <a:ext uri="{FF2B5EF4-FFF2-40B4-BE49-F238E27FC236}">
                    <a16:creationId xmlns:a16="http://schemas.microsoft.com/office/drawing/2014/main" id="{62AA9AD9-445B-4399-9A9E-05F00785B6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13" y="2921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82" name="Line 874">
                <a:extLst>
                  <a:ext uri="{FF2B5EF4-FFF2-40B4-BE49-F238E27FC236}">
                    <a16:creationId xmlns:a16="http://schemas.microsoft.com/office/drawing/2014/main" id="{2714E746-44FF-D123-CDD5-D0EAFD5999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604" y="2931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83" name="Line 875">
                <a:extLst>
                  <a:ext uri="{FF2B5EF4-FFF2-40B4-BE49-F238E27FC236}">
                    <a16:creationId xmlns:a16="http://schemas.microsoft.com/office/drawing/2014/main" id="{8F592035-7BFE-B8B1-B0AD-86A55ED546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69" y="2921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84" name="Line 876">
                <a:extLst>
                  <a:ext uri="{FF2B5EF4-FFF2-40B4-BE49-F238E27FC236}">
                    <a16:creationId xmlns:a16="http://schemas.microsoft.com/office/drawing/2014/main" id="{52C24B7A-3376-C5E1-9D04-9BA56892CF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660" y="2931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85" name="Line 877">
                <a:extLst>
                  <a:ext uri="{FF2B5EF4-FFF2-40B4-BE49-F238E27FC236}">
                    <a16:creationId xmlns:a16="http://schemas.microsoft.com/office/drawing/2014/main" id="{5DAB1673-65BF-4323-A385-63403CE37F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36" y="2951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86" name="Line 878">
                <a:extLst>
                  <a:ext uri="{FF2B5EF4-FFF2-40B4-BE49-F238E27FC236}">
                    <a16:creationId xmlns:a16="http://schemas.microsoft.com/office/drawing/2014/main" id="{05A31BC5-A08B-F114-F9A8-4B110B3DBA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727" y="2961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87" name="Line 879">
                <a:extLst>
                  <a:ext uri="{FF2B5EF4-FFF2-40B4-BE49-F238E27FC236}">
                    <a16:creationId xmlns:a16="http://schemas.microsoft.com/office/drawing/2014/main" id="{16FAF93B-A4DE-BAA8-2DE7-BE3FE9FF1D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53" y="2961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88" name="Line 880">
                <a:extLst>
                  <a:ext uri="{FF2B5EF4-FFF2-40B4-BE49-F238E27FC236}">
                    <a16:creationId xmlns:a16="http://schemas.microsoft.com/office/drawing/2014/main" id="{9722E87A-A4F5-A132-94CD-3BFDC4F837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743" y="2970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89" name="Line 881">
                <a:extLst>
                  <a:ext uri="{FF2B5EF4-FFF2-40B4-BE49-F238E27FC236}">
                    <a16:creationId xmlns:a16="http://schemas.microsoft.com/office/drawing/2014/main" id="{C12BCCE7-746B-A051-2E85-83FC064F27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63" y="2973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90" name="Line 882">
                <a:extLst>
                  <a:ext uri="{FF2B5EF4-FFF2-40B4-BE49-F238E27FC236}">
                    <a16:creationId xmlns:a16="http://schemas.microsoft.com/office/drawing/2014/main" id="{73F795DC-90C1-2D3E-FD22-8DD8FD7865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754" y="2982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91" name="Line 883">
                <a:extLst>
                  <a:ext uri="{FF2B5EF4-FFF2-40B4-BE49-F238E27FC236}">
                    <a16:creationId xmlns:a16="http://schemas.microsoft.com/office/drawing/2014/main" id="{800E54EF-D477-E821-4930-216307D2BA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77" y="2973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92" name="Line 884">
                <a:extLst>
                  <a:ext uri="{FF2B5EF4-FFF2-40B4-BE49-F238E27FC236}">
                    <a16:creationId xmlns:a16="http://schemas.microsoft.com/office/drawing/2014/main" id="{C528C1AE-45DD-FBCD-8116-5537DB2960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767" y="2982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93" name="Line 885">
                <a:extLst>
                  <a:ext uri="{FF2B5EF4-FFF2-40B4-BE49-F238E27FC236}">
                    <a16:creationId xmlns:a16="http://schemas.microsoft.com/office/drawing/2014/main" id="{8D4D00B0-DEBC-24F3-DD5F-73DE7F3E5B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82" y="2973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94" name="Line 886">
                <a:extLst>
                  <a:ext uri="{FF2B5EF4-FFF2-40B4-BE49-F238E27FC236}">
                    <a16:creationId xmlns:a16="http://schemas.microsoft.com/office/drawing/2014/main" id="{9AE31A6C-BD1C-2B39-B624-057BA78B45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773" y="2982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95" name="Line 887">
                <a:extLst>
                  <a:ext uri="{FF2B5EF4-FFF2-40B4-BE49-F238E27FC236}">
                    <a16:creationId xmlns:a16="http://schemas.microsoft.com/office/drawing/2014/main" id="{2DFCCE42-DE20-B255-F87F-1808585B6E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04" y="2986"/>
                <a:ext cx="0" cy="17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96" name="Line 888">
                <a:extLst>
                  <a:ext uri="{FF2B5EF4-FFF2-40B4-BE49-F238E27FC236}">
                    <a16:creationId xmlns:a16="http://schemas.microsoft.com/office/drawing/2014/main" id="{7F782BC9-EDB5-1E49-B2B1-E5A96DE4D6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795" y="2995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97" name="Line 889">
                <a:extLst>
                  <a:ext uri="{FF2B5EF4-FFF2-40B4-BE49-F238E27FC236}">
                    <a16:creationId xmlns:a16="http://schemas.microsoft.com/office/drawing/2014/main" id="{179E545E-0E8E-A73F-788A-AADBE29973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14" y="2986"/>
                <a:ext cx="0" cy="17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98" name="Line 890">
                <a:extLst>
                  <a:ext uri="{FF2B5EF4-FFF2-40B4-BE49-F238E27FC236}">
                    <a16:creationId xmlns:a16="http://schemas.microsoft.com/office/drawing/2014/main" id="{411DA5EA-5095-C123-48CC-B61F41D391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805" y="2995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99" name="Line 891">
                <a:extLst>
                  <a:ext uri="{FF2B5EF4-FFF2-40B4-BE49-F238E27FC236}">
                    <a16:creationId xmlns:a16="http://schemas.microsoft.com/office/drawing/2014/main" id="{8D09493C-AE45-7E2E-DC97-57255DBF39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33" y="2986"/>
                <a:ext cx="0" cy="17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00" name="Line 892">
                <a:extLst>
                  <a:ext uri="{FF2B5EF4-FFF2-40B4-BE49-F238E27FC236}">
                    <a16:creationId xmlns:a16="http://schemas.microsoft.com/office/drawing/2014/main" id="{1A5C0D18-0902-B33C-1D64-19F861323B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824" y="2995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01" name="Line 893">
                <a:extLst>
                  <a:ext uri="{FF2B5EF4-FFF2-40B4-BE49-F238E27FC236}">
                    <a16:creationId xmlns:a16="http://schemas.microsoft.com/office/drawing/2014/main" id="{D552C492-E024-78C6-65AB-D5A807E736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35" y="2986"/>
                <a:ext cx="0" cy="17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02" name="Line 894">
                <a:extLst>
                  <a:ext uri="{FF2B5EF4-FFF2-40B4-BE49-F238E27FC236}">
                    <a16:creationId xmlns:a16="http://schemas.microsoft.com/office/drawing/2014/main" id="{B7950E94-D083-A05D-261E-DA2BACF30D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827" y="2995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03" name="Line 895">
                <a:extLst>
                  <a:ext uri="{FF2B5EF4-FFF2-40B4-BE49-F238E27FC236}">
                    <a16:creationId xmlns:a16="http://schemas.microsoft.com/office/drawing/2014/main" id="{27A2777B-9813-BE5B-AA8A-360425BC4B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65" y="3010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04" name="Line 896">
                <a:extLst>
                  <a:ext uri="{FF2B5EF4-FFF2-40B4-BE49-F238E27FC236}">
                    <a16:creationId xmlns:a16="http://schemas.microsoft.com/office/drawing/2014/main" id="{3CAC7281-B5C0-F7DC-A644-CD5A86C917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856" y="3019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05" name="Line 897">
                <a:extLst>
                  <a:ext uri="{FF2B5EF4-FFF2-40B4-BE49-F238E27FC236}">
                    <a16:creationId xmlns:a16="http://schemas.microsoft.com/office/drawing/2014/main" id="{01181D4F-C550-1FD0-67A1-7424098910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95" y="3066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06" name="Line 898">
                <a:extLst>
                  <a:ext uri="{FF2B5EF4-FFF2-40B4-BE49-F238E27FC236}">
                    <a16:creationId xmlns:a16="http://schemas.microsoft.com/office/drawing/2014/main" id="{8D79FFEE-5013-D2AC-E8B5-2F06FA716A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984" y="3075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07" name="Line 899">
                <a:extLst>
                  <a:ext uri="{FF2B5EF4-FFF2-40B4-BE49-F238E27FC236}">
                    <a16:creationId xmlns:a16="http://schemas.microsoft.com/office/drawing/2014/main" id="{0D992CB3-41B2-CB29-7365-C0F942BE26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10" y="3066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08" name="Line 900">
                <a:extLst>
                  <a:ext uri="{FF2B5EF4-FFF2-40B4-BE49-F238E27FC236}">
                    <a16:creationId xmlns:a16="http://schemas.microsoft.com/office/drawing/2014/main" id="{59759E57-5E88-15FE-3285-D2212739C0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001" y="3075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09" name="Line 901">
                <a:extLst>
                  <a:ext uri="{FF2B5EF4-FFF2-40B4-BE49-F238E27FC236}">
                    <a16:creationId xmlns:a16="http://schemas.microsoft.com/office/drawing/2014/main" id="{49332D4F-E1B1-F454-6D20-FDED5C408A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85" y="3081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10" name="Line 902">
                <a:extLst>
                  <a:ext uri="{FF2B5EF4-FFF2-40B4-BE49-F238E27FC236}">
                    <a16:creationId xmlns:a16="http://schemas.microsoft.com/office/drawing/2014/main" id="{710DC55E-4A2A-C366-F687-B880ED3E09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076" y="3090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11" name="Line 903">
                <a:extLst>
                  <a:ext uri="{FF2B5EF4-FFF2-40B4-BE49-F238E27FC236}">
                    <a16:creationId xmlns:a16="http://schemas.microsoft.com/office/drawing/2014/main" id="{A1E4C514-2911-0E51-7945-1E4D6FE07B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99" y="3081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12" name="Line 904">
                <a:extLst>
                  <a:ext uri="{FF2B5EF4-FFF2-40B4-BE49-F238E27FC236}">
                    <a16:creationId xmlns:a16="http://schemas.microsoft.com/office/drawing/2014/main" id="{8FDE0AC7-0E9C-23EE-2EA4-A9F4D3D97D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089" y="3090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13" name="Line 905">
                <a:extLst>
                  <a:ext uri="{FF2B5EF4-FFF2-40B4-BE49-F238E27FC236}">
                    <a16:creationId xmlns:a16="http://schemas.microsoft.com/office/drawing/2014/main" id="{93FCA8CB-DEC9-8A77-2584-4F4258EA61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06" y="3081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14" name="Line 906">
                <a:extLst>
                  <a:ext uri="{FF2B5EF4-FFF2-40B4-BE49-F238E27FC236}">
                    <a16:creationId xmlns:a16="http://schemas.microsoft.com/office/drawing/2014/main" id="{3461CE27-A61D-DA7D-AC5F-31454918ED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098" y="3090"/>
                <a:ext cx="17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15" name="Line 907">
                <a:extLst>
                  <a:ext uri="{FF2B5EF4-FFF2-40B4-BE49-F238E27FC236}">
                    <a16:creationId xmlns:a16="http://schemas.microsoft.com/office/drawing/2014/main" id="{CC2DB154-F1E8-6822-82D4-F021DC8735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14" y="3081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16" name="Line 908">
                <a:extLst>
                  <a:ext uri="{FF2B5EF4-FFF2-40B4-BE49-F238E27FC236}">
                    <a16:creationId xmlns:a16="http://schemas.microsoft.com/office/drawing/2014/main" id="{38C8D1FC-A9DD-7E3A-7513-809C73AF33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105" y="3090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17" name="Line 909">
                <a:extLst>
                  <a:ext uri="{FF2B5EF4-FFF2-40B4-BE49-F238E27FC236}">
                    <a16:creationId xmlns:a16="http://schemas.microsoft.com/office/drawing/2014/main" id="{C9DCB043-068C-98AB-61B7-B7B91F80A8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23" y="3096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18" name="Line 910">
                <a:extLst>
                  <a:ext uri="{FF2B5EF4-FFF2-40B4-BE49-F238E27FC236}">
                    <a16:creationId xmlns:a16="http://schemas.microsoft.com/office/drawing/2014/main" id="{5A6CB253-AA15-DA23-B5FF-E1EAA71A50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114" y="3105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19" name="Line 911">
                <a:extLst>
                  <a:ext uri="{FF2B5EF4-FFF2-40B4-BE49-F238E27FC236}">
                    <a16:creationId xmlns:a16="http://schemas.microsoft.com/office/drawing/2014/main" id="{595CA2A6-8F63-9578-DE7D-884A3DD80D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26" y="3096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20" name="Line 912">
                <a:extLst>
                  <a:ext uri="{FF2B5EF4-FFF2-40B4-BE49-F238E27FC236}">
                    <a16:creationId xmlns:a16="http://schemas.microsoft.com/office/drawing/2014/main" id="{A5BA1B63-B14E-8FE7-5E30-46A636364B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117" y="3105"/>
                <a:ext cx="17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21" name="Line 913">
                <a:extLst>
                  <a:ext uri="{FF2B5EF4-FFF2-40B4-BE49-F238E27FC236}">
                    <a16:creationId xmlns:a16="http://schemas.microsoft.com/office/drawing/2014/main" id="{6A237816-C2A4-F852-3209-AE01D93F4D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31" y="3096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22" name="Line 914">
                <a:extLst>
                  <a:ext uri="{FF2B5EF4-FFF2-40B4-BE49-F238E27FC236}">
                    <a16:creationId xmlns:a16="http://schemas.microsoft.com/office/drawing/2014/main" id="{9B18E9FF-712A-47E1-66B0-D18227A472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122" y="3105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23" name="Line 915">
                <a:extLst>
                  <a:ext uri="{FF2B5EF4-FFF2-40B4-BE49-F238E27FC236}">
                    <a16:creationId xmlns:a16="http://schemas.microsoft.com/office/drawing/2014/main" id="{23DEAD0D-B08C-AB3C-C566-47739125BE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33" y="3096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24" name="Line 916">
                <a:extLst>
                  <a:ext uri="{FF2B5EF4-FFF2-40B4-BE49-F238E27FC236}">
                    <a16:creationId xmlns:a16="http://schemas.microsoft.com/office/drawing/2014/main" id="{1374E159-EC48-E34E-B7DE-2D7AB122E6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124" y="3105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25" name="Line 917">
                <a:extLst>
                  <a:ext uri="{FF2B5EF4-FFF2-40B4-BE49-F238E27FC236}">
                    <a16:creationId xmlns:a16="http://schemas.microsoft.com/office/drawing/2014/main" id="{A6D9B5CC-DEF2-FA42-F48A-BA725CFD0E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78" y="3118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26" name="Line 918">
                <a:extLst>
                  <a:ext uri="{FF2B5EF4-FFF2-40B4-BE49-F238E27FC236}">
                    <a16:creationId xmlns:a16="http://schemas.microsoft.com/office/drawing/2014/main" id="{5A33B85B-D466-5E69-BB8C-A7EEC878E7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269" y="3127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27" name="Line 919">
                <a:extLst>
                  <a:ext uri="{FF2B5EF4-FFF2-40B4-BE49-F238E27FC236}">
                    <a16:creationId xmlns:a16="http://schemas.microsoft.com/office/drawing/2014/main" id="{032E17D7-2755-3D01-06FB-26B0AD97C0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81" y="3118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28" name="Line 920">
                <a:extLst>
                  <a:ext uri="{FF2B5EF4-FFF2-40B4-BE49-F238E27FC236}">
                    <a16:creationId xmlns:a16="http://schemas.microsoft.com/office/drawing/2014/main" id="{9031F5A6-B6D5-9BD9-CD57-81D5040CE9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272" y="3127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29" name="Line 921">
                <a:extLst>
                  <a:ext uri="{FF2B5EF4-FFF2-40B4-BE49-F238E27FC236}">
                    <a16:creationId xmlns:a16="http://schemas.microsoft.com/office/drawing/2014/main" id="{CB2ED758-69F8-CF16-7B9F-63E691230D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83" y="3118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30" name="Line 922">
                <a:extLst>
                  <a:ext uri="{FF2B5EF4-FFF2-40B4-BE49-F238E27FC236}">
                    <a16:creationId xmlns:a16="http://schemas.microsoft.com/office/drawing/2014/main" id="{52899B47-ADF9-9D51-9AF5-EFE74B237B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274" y="3127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31" name="Line 923">
                <a:extLst>
                  <a:ext uri="{FF2B5EF4-FFF2-40B4-BE49-F238E27FC236}">
                    <a16:creationId xmlns:a16="http://schemas.microsoft.com/office/drawing/2014/main" id="{D4D38DBE-AA47-0CC5-855E-45BC73FBF1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48" y="3140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32" name="Line 924">
                <a:extLst>
                  <a:ext uri="{FF2B5EF4-FFF2-40B4-BE49-F238E27FC236}">
                    <a16:creationId xmlns:a16="http://schemas.microsoft.com/office/drawing/2014/main" id="{FF781C23-4EAB-FE83-DF17-95B80C5F6F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339" y="3149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33" name="Line 925">
                <a:extLst>
                  <a:ext uri="{FF2B5EF4-FFF2-40B4-BE49-F238E27FC236}">
                    <a16:creationId xmlns:a16="http://schemas.microsoft.com/office/drawing/2014/main" id="{9BDED228-001A-2752-5752-3C4DD19A74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72" y="3140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34" name="Line 926">
                <a:extLst>
                  <a:ext uri="{FF2B5EF4-FFF2-40B4-BE49-F238E27FC236}">
                    <a16:creationId xmlns:a16="http://schemas.microsoft.com/office/drawing/2014/main" id="{0B560538-4F82-2A9D-124E-5D65C5EBAE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364" y="3149"/>
                <a:ext cx="17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35" name="Line 927">
                <a:extLst>
                  <a:ext uri="{FF2B5EF4-FFF2-40B4-BE49-F238E27FC236}">
                    <a16:creationId xmlns:a16="http://schemas.microsoft.com/office/drawing/2014/main" id="{EC422ED0-2A03-DBB7-BDF9-22DF2EF527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83" y="3140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36" name="Line 928">
                <a:extLst>
                  <a:ext uri="{FF2B5EF4-FFF2-40B4-BE49-F238E27FC236}">
                    <a16:creationId xmlns:a16="http://schemas.microsoft.com/office/drawing/2014/main" id="{4D34B070-366F-37DC-776E-0DA46D1C0F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374" y="3149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37" name="Line 929">
                <a:extLst>
                  <a:ext uri="{FF2B5EF4-FFF2-40B4-BE49-F238E27FC236}">
                    <a16:creationId xmlns:a16="http://schemas.microsoft.com/office/drawing/2014/main" id="{9DF1F90A-EE25-33F9-509B-86A8DA9B36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92" y="3140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38" name="Line 930">
                <a:extLst>
                  <a:ext uri="{FF2B5EF4-FFF2-40B4-BE49-F238E27FC236}">
                    <a16:creationId xmlns:a16="http://schemas.microsoft.com/office/drawing/2014/main" id="{0CA04119-6BEF-81CD-D5CB-CA29FFF0C9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381" y="3149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39" name="Line 931">
                <a:extLst>
                  <a:ext uri="{FF2B5EF4-FFF2-40B4-BE49-F238E27FC236}">
                    <a16:creationId xmlns:a16="http://schemas.microsoft.com/office/drawing/2014/main" id="{888FB8A8-D82E-8384-FDD8-0B861232CE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09" y="3140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40" name="Line 932">
                <a:extLst>
                  <a:ext uri="{FF2B5EF4-FFF2-40B4-BE49-F238E27FC236}">
                    <a16:creationId xmlns:a16="http://schemas.microsoft.com/office/drawing/2014/main" id="{7EA01C55-CB92-8F78-35FC-E6FF16642A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400" y="3149"/>
                <a:ext cx="20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41" name="Line 933">
                <a:extLst>
                  <a:ext uri="{FF2B5EF4-FFF2-40B4-BE49-F238E27FC236}">
                    <a16:creationId xmlns:a16="http://schemas.microsoft.com/office/drawing/2014/main" id="{877FCEC6-2020-3EC0-B964-ED12B95D7D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13" y="3140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42" name="Line 934">
                <a:extLst>
                  <a:ext uri="{FF2B5EF4-FFF2-40B4-BE49-F238E27FC236}">
                    <a16:creationId xmlns:a16="http://schemas.microsoft.com/office/drawing/2014/main" id="{519AF703-DF19-0FF6-333A-6480D18BDE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403" y="3149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43" name="Line 935">
                <a:extLst>
                  <a:ext uri="{FF2B5EF4-FFF2-40B4-BE49-F238E27FC236}">
                    <a16:creationId xmlns:a16="http://schemas.microsoft.com/office/drawing/2014/main" id="{26742175-0EC2-D487-1173-66330E12C1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26" y="3140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44" name="Line 936">
                <a:extLst>
                  <a:ext uri="{FF2B5EF4-FFF2-40B4-BE49-F238E27FC236}">
                    <a16:creationId xmlns:a16="http://schemas.microsoft.com/office/drawing/2014/main" id="{F97A73A8-C2AA-2441-71C9-D455B1A1B4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417" y="3149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45" name="Line 937">
                <a:extLst>
                  <a:ext uri="{FF2B5EF4-FFF2-40B4-BE49-F238E27FC236}">
                    <a16:creationId xmlns:a16="http://schemas.microsoft.com/office/drawing/2014/main" id="{4FF5AB08-8F0B-CC5B-B975-40B77B31AB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93" y="3140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46" name="Line 938">
                <a:extLst>
                  <a:ext uri="{FF2B5EF4-FFF2-40B4-BE49-F238E27FC236}">
                    <a16:creationId xmlns:a16="http://schemas.microsoft.com/office/drawing/2014/main" id="{FE2B110C-767D-0C16-956D-9215B236CB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584" y="3149"/>
                <a:ext cx="17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47" name="Line 939">
                <a:extLst>
                  <a:ext uri="{FF2B5EF4-FFF2-40B4-BE49-F238E27FC236}">
                    <a16:creationId xmlns:a16="http://schemas.microsoft.com/office/drawing/2014/main" id="{7E6BCAEF-FB7A-28C7-C0DF-D372E48026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08" y="3140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48" name="Line 940">
                <a:extLst>
                  <a:ext uri="{FF2B5EF4-FFF2-40B4-BE49-F238E27FC236}">
                    <a16:creationId xmlns:a16="http://schemas.microsoft.com/office/drawing/2014/main" id="{C7E12537-7B5C-24C6-1B9B-C472EA8B97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599" y="3149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49" name="Line 941">
                <a:extLst>
                  <a:ext uri="{FF2B5EF4-FFF2-40B4-BE49-F238E27FC236}">
                    <a16:creationId xmlns:a16="http://schemas.microsoft.com/office/drawing/2014/main" id="{4C039B8D-0F0C-CF8D-CC11-8B7577163D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78" y="3140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50" name="Line 942">
                <a:extLst>
                  <a:ext uri="{FF2B5EF4-FFF2-40B4-BE49-F238E27FC236}">
                    <a16:creationId xmlns:a16="http://schemas.microsoft.com/office/drawing/2014/main" id="{CAD64E5C-9171-B0ED-DBD0-7F3539C57C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669" y="3149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51" name="Line 943">
                <a:extLst>
                  <a:ext uri="{FF2B5EF4-FFF2-40B4-BE49-F238E27FC236}">
                    <a16:creationId xmlns:a16="http://schemas.microsoft.com/office/drawing/2014/main" id="{0752E237-E2B9-D4B1-9D77-08ED69356A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80" y="3219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52" name="Line 944">
                <a:extLst>
                  <a:ext uri="{FF2B5EF4-FFF2-40B4-BE49-F238E27FC236}">
                    <a16:creationId xmlns:a16="http://schemas.microsoft.com/office/drawing/2014/main" id="{A16C14AD-17E6-3D99-820B-BF82BD7989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671" y="3229"/>
                <a:ext cx="20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53" name="Line 945">
                <a:extLst>
                  <a:ext uri="{FF2B5EF4-FFF2-40B4-BE49-F238E27FC236}">
                    <a16:creationId xmlns:a16="http://schemas.microsoft.com/office/drawing/2014/main" id="{1C425A9A-58F6-F36D-963F-E89D881F57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83" y="3219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54" name="Line 946">
                <a:extLst>
                  <a:ext uri="{FF2B5EF4-FFF2-40B4-BE49-F238E27FC236}">
                    <a16:creationId xmlns:a16="http://schemas.microsoft.com/office/drawing/2014/main" id="{AAFA92E0-9ACD-637C-C22A-CEBC1ECF25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674" y="3229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55" name="Line 947">
                <a:extLst>
                  <a:ext uri="{FF2B5EF4-FFF2-40B4-BE49-F238E27FC236}">
                    <a16:creationId xmlns:a16="http://schemas.microsoft.com/office/drawing/2014/main" id="{441453A0-0A49-F076-E330-9ED96FD9FE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69" y="3219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56" name="Line 948">
                <a:extLst>
                  <a:ext uri="{FF2B5EF4-FFF2-40B4-BE49-F238E27FC236}">
                    <a16:creationId xmlns:a16="http://schemas.microsoft.com/office/drawing/2014/main" id="{589C2344-5EF2-015A-CBBB-D17E3736B2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860" y="3229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57" name="Freeform 949">
                <a:extLst>
                  <a:ext uri="{FF2B5EF4-FFF2-40B4-BE49-F238E27FC236}">
                    <a16:creationId xmlns:a16="http://schemas.microsoft.com/office/drawing/2014/main" id="{68DAFA22-E18E-63DC-F496-34223F4B1E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8" y="2618"/>
                <a:ext cx="2250" cy="692"/>
              </a:xfrm>
              <a:custGeom>
                <a:avLst/>
                <a:gdLst>
                  <a:gd name="T0" fmla="*/ 14 w 2250"/>
                  <a:gd name="T1" fmla="*/ 0 h 692"/>
                  <a:gd name="T2" fmla="*/ 179 w 2250"/>
                  <a:gd name="T3" fmla="*/ 6 h 692"/>
                  <a:gd name="T4" fmla="*/ 224 w 2250"/>
                  <a:gd name="T5" fmla="*/ 15 h 692"/>
                  <a:gd name="T6" fmla="*/ 228 w 2250"/>
                  <a:gd name="T7" fmla="*/ 24 h 692"/>
                  <a:gd name="T8" fmla="*/ 235 w 2250"/>
                  <a:gd name="T9" fmla="*/ 30 h 692"/>
                  <a:gd name="T10" fmla="*/ 238 w 2250"/>
                  <a:gd name="T11" fmla="*/ 39 h 692"/>
                  <a:gd name="T12" fmla="*/ 277 w 2250"/>
                  <a:gd name="T13" fmla="*/ 49 h 692"/>
                  <a:gd name="T14" fmla="*/ 352 w 2250"/>
                  <a:gd name="T15" fmla="*/ 58 h 692"/>
                  <a:gd name="T16" fmla="*/ 422 w 2250"/>
                  <a:gd name="T17" fmla="*/ 63 h 692"/>
                  <a:gd name="T18" fmla="*/ 425 w 2250"/>
                  <a:gd name="T19" fmla="*/ 74 h 692"/>
                  <a:gd name="T20" fmla="*/ 430 w 2250"/>
                  <a:gd name="T21" fmla="*/ 82 h 692"/>
                  <a:gd name="T22" fmla="*/ 441 w 2250"/>
                  <a:gd name="T23" fmla="*/ 91 h 692"/>
                  <a:gd name="T24" fmla="*/ 449 w 2250"/>
                  <a:gd name="T25" fmla="*/ 110 h 692"/>
                  <a:gd name="T26" fmla="*/ 452 w 2250"/>
                  <a:gd name="T27" fmla="*/ 119 h 692"/>
                  <a:gd name="T28" fmla="*/ 476 w 2250"/>
                  <a:gd name="T29" fmla="*/ 128 h 692"/>
                  <a:gd name="T30" fmla="*/ 478 w 2250"/>
                  <a:gd name="T31" fmla="*/ 147 h 692"/>
                  <a:gd name="T32" fmla="*/ 494 w 2250"/>
                  <a:gd name="T33" fmla="*/ 156 h 692"/>
                  <a:gd name="T34" fmla="*/ 502 w 2250"/>
                  <a:gd name="T35" fmla="*/ 165 h 692"/>
                  <a:gd name="T36" fmla="*/ 636 w 2250"/>
                  <a:gd name="T37" fmla="*/ 175 h 692"/>
                  <a:gd name="T38" fmla="*/ 663 w 2250"/>
                  <a:gd name="T39" fmla="*/ 184 h 692"/>
                  <a:gd name="T40" fmla="*/ 719 w 2250"/>
                  <a:gd name="T41" fmla="*/ 193 h 692"/>
                  <a:gd name="T42" fmla="*/ 801 w 2250"/>
                  <a:gd name="T43" fmla="*/ 202 h 692"/>
                  <a:gd name="T44" fmla="*/ 857 w 2250"/>
                  <a:gd name="T45" fmla="*/ 215 h 692"/>
                  <a:gd name="T46" fmla="*/ 874 w 2250"/>
                  <a:gd name="T47" fmla="*/ 224 h 692"/>
                  <a:gd name="T48" fmla="*/ 877 w 2250"/>
                  <a:gd name="T49" fmla="*/ 237 h 692"/>
                  <a:gd name="T50" fmla="*/ 903 w 2250"/>
                  <a:gd name="T51" fmla="*/ 258 h 692"/>
                  <a:gd name="T52" fmla="*/ 926 w 2250"/>
                  <a:gd name="T53" fmla="*/ 271 h 692"/>
                  <a:gd name="T54" fmla="*/ 938 w 2250"/>
                  <a:gd name="T55" fmla="*/ 286 h 692"/>
                  <a:gd name="T56" fmla="*/ 967 w 2250"/>
                  <a:gd name="T57" fmla="*/ 298 h 692"/>
                  <a:gd name="T58" fmla="*/ 1004 w 2250"/>
                  <a:gd name="T59" fmla="*/ 314 h 692"/>
                  <a:gd name="T60" fmla="*/ 1088 w 2250"/>
                  <a:gd name="T61" fmla="*/ 326 h 692"/>
                  <a:gd name="T62" fmla="*/ 1100 w 2250"/>
                  <a:gd name="T63" fmla="*/ 341 h 692"/>
                  <a:gd name="T64" fmla="*/ 1113 w 2250"/>
                  <a:gd name="T65" fmla="*/ 357 h 692"/>
                  <a:gd name="T66" fmla="*/ 1149 w 2250"/>
                  <a:gd name="T67" fmla="*/ 371 h 692"/>
                  <a:gd name="T68" fmla="*/ 1164 w 2250"/>
                  <a:gd name="T69" fmla="*/ 403 h 692"/>
                  <a:gd name="T70" fmla="*/ 1181 w 2250"/>
                  <a:gd name="T71" fmla="*/ 436 h 692"/>
                  <a:gd name="T72" fmla="*/ 1183 w 2250"/>
                  <a:gd name="T73" fmla="*/ 458 h 692"/>
                  <a:gd name="T74" fmla="*/ 1581 w 2250"/>
                  <a:gd name="T75" fmla="*/ 477 h 692"/>
                  <a:gd name="T76" fmla="*/ 1763 w 2250"/>
                  <a:gd name="T77" fmla="*/ 517 h 692"/>
                  <a:gd name="T78" fmla="*/ 1982 w 2250"/>
                  <a:gd name="T79" fmla="*/ 575 h 692"/>
                  <a:gd name="T80" fmla="*/ 2250 w 2250"/>
                  <a:gd name="T81" fmla="*/ 692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250" h="692">
                    <a:moveTo>
                      <a:pt x="0" y="0"/>
                    </a:moveTo>
                    <a:lnTo>
                      <a:pt x="14" y="0"/>
                    </a:lnTo>
                    <a:lnTo>
                      <a:pt x="14" y="6"/>
                    </a:lnTo>
                    <a:lnTo>
                      <a:pt x="179" y="6"/>
                    </a:lnTo>
                    <a:lnTo>
                      <a:pt x="179" y="15"/>
                    </a:lnTo>
                    <a:lnTo>
                      <a:pt x="224" y="15"/>
                    </a:lnTo>
                    <a:lnTo>
                      <a:pt x="224" y="24"/>
                    </a:lnTo>
                    <a:lnTo>
                      <a:pt x="228" y="24"/>
                    </a:lnTo>
                    <a:lnTo>
                      <a:pt x="228" y="30"/>
                    </a:lnTo>
                    <a:lnTo>
                      <a:pt x="235" y="30"/>
                    </a:lnTo>
                    <a:lnTo>
                      <a:pt x="235" y="39"/>
                    </a:lnTo>
                    <a:lnTo>
                      <a:pt x="238" y="39"/>
                    </a:lnTo>
                    <a:lnTo>
                      <a:pt x="238" y="49"/>
                    </a:lnTo>
                    <a:lnTo>
                      <a:pt x="277" y="49"/>
                    </a:lnTo>
                    <a:lnTo>
                      <a:pt x="277" y="58"/>
                    </a:lnTo>
                    <a:lnTo>
                      <a:pt x="352" y="58"/>
                    </a:lnTo>
                    <a:lnTo>
                      <a:pt x="352" y="63"/>
                    </a:lnTo>
                    <a:lnTo>
                      <a:pt x="422" y="63"/>
                    </a:lnTo>
                    <a:lnTo>
                      <a:pt x="422" y="74"/>
                    </a:lnTo>
                    <a:lnTo>
                      <a:pt x="425" y="74"/>
                    </a:lnTo>
                    <a:lnTo>
                      <a:pt x="425" y="82"/>
                    </a:lnTo>
                    <a:lnTo>
                      <a:pt x="430" y="82"/>
                    </a:lnTo>
                    <a:lnTo>
                      <a:pt x="430" y="91"/>
                    </a:lnTo>
                    <a:lnTo>
                      <a:pt x="441" y="91"/>
                    </a:lnTo>
                    <a:lnTo>
                      <a:pt x="441" y="110"/>
                    </a:lnTo>
                    <a:lnTo>
                      <a:pt x="449" y="110"/>
                    </a:lnTo>
                    <a:lnTo>
                      <a:pt x="449" y="119"/>
                    </a:lnTo>
                    <a:lnTo>
                      <a:pt x="452" y="119"/>
                    </a:lnTo>
                    <a:lnTo>
                      <a:pt x="452" y="128"/>
                    </a:lnTo>
                    <a:lnTo>
                      <a:pt x="476" y="128"/>
                    </a:lnTo>
                    <a:lnTo>
                      <a:pt x="476" y="147"/>
                    </a:lnTo>
                    <a:lnTo>
                      <a:pt x="478" y="147"/>
                    </a:lnTo>
                    <a:lnTo>
                      <a:pt x="478" y="156"/>
                    </a:lnTo>
                    <a:lnTo>
                      <a:pt x="494" y="156"/>
                    </a:lnTo>
                    <a:lnTo>
                      <a:pt x="494" y="165"/>
                    </a:lnTo>
                    <a:lnTo>
                      <a:pt x="502" y="165"/>
                    </a:lnTo>
                    <a:lnTo>
                      <a:pt x="502" y="175"/>
                    </a:lnTo>
                    <a:lnTo>
                      <a:pt x="636" y="175"/>
                    </a:lnTo>
                    <a:lnTo>
                      <a:pt x="636" y="184"/>
                    </a:lnTo>
                    <a:lnTo>
                      <a:pt x="663" y="184"/>
                    </a:lnTo>
                    <a:lnTo>
                      <a:pt x="663" y="193"/>
                    </a:lnTo>
                    <a:lnTo>
                      <a:pt x="719" y="193"/>
                    </a:lnTo>
                    <a:lnTo>
                      <a:pt x="719" y="202"/>
                    </a:lnTo>
                    <a:lnTo>
                      <a:pt x="801" y="202"/>
                    </a:lnTo>
                    <a:lnTo>
                      <a:pt x="801" y="215"/>
                    </a:lnTo>
                    <a:lnTo>
                      <a:pt x="857" y="215"/>
                    </a:lnTo>
                    <a:lnTo>
                      <a:pt x="857" y="224"/>
                    </a:lnTo>
                    <a:lnTo>
                      <a:pt x="874" y="224"/>
                    </a:lnTo>
                    <a:lnTo>
                      <a:pt x="874" y="237"/>
                    </a:lnTo>
                    <a:lnTo>
                      <a:pt x="877" y="237"/>
                    </a:lnTo>
                    <a:lnTo>
                      <a:pt x="877" y="258"/>
                    </a:lnTo>
                    <a:lnTo>
                      <a:pt x="903" y="258"/>
                    </a:lnTo>
                    <a:lnTo>
                      <a:pt x="903" y="271"/>
                    </a:lnTo>
                    <a:lnTo>
                      <a:pt x="926" y="271"/>
                    </a:lnTo>
                    <a:lnTo>
                      <a:pt x="926" y="286"/>
                    </a:lnTo>
                    <a:lnTo>
                      <a:pt x="938" y="286"/>
                    </a:lnTo>
                    <a:lnTo>
                      <a:pt x="938" y="298"/>
                    </a:lnTo>
                    <a:lnTo>
                      <a:pt x="967" y="298"/>
                    </a:lnTo>
                    <a:lnTo>
                      <a:pt x="967" y="314"/>
                    </a:lnTo>
                    <a:lnTo>
                      <a:pt x="1004" y="314"/>
                    </a:lnTo>
                    <a:lnTo>
                      <a:pt x="1004" y="326"/>
                    </a:lnTo>
                    <a:lnTo>
                      <a:pt x="1088" y="326"/>
                    </a:lnTo>
                    <a:lnTo>
                      <a:pt x="1088" y="341"/>
                    </a:lnTo>
                    <a:lnTo>
                      <a:pt x="1100" y="341"/>
                    </a:lnTo>
                    <a:lnTo>
                      <a:pt x="1100" y="357"/>
                    </a:lnTo>
                    <a:lnTo>
                      <a:pt x="1113" y="357"/>
                    </a:lnTo>
                    <a:lnTo>
                      <a:pt x="1113" y="371"/>
                    </a:lnTo>
                    <a:lnTo>
                      <a:pt x="1149" y="371"/>
                    </a:lnTo>
                    <a:lnTo>
                      <a:pt x="1149" y="403"/>
                    </a:lnTo>
                    <a:lnTo>
                      <a:pt x="1164" y="403"/>
                    </a:lnTo>
                    <a:lnTo>
                      <a:pt x="1164" y="436"/>
                    </a:lnTo>
                    <a:lnTo>
                      <a:pt x="1181" y="436"/>
                    </a:lnTo>
                    <a:lnTo>
                      <a:pt x="1181" y="458"/>
                    </a:lnTo>
                    <a:lnTo>
                      <a:pt x="1183" y="458"/>
                    </a:lnTo>
                    <a:lnTo>
                      <a:pt x="1183" y="477"/>
                    </a:lnTo>
                    <a:lnTo>
                      <a:pt x="1581" y="477"/>
                    </a:lnTo>
                    <a:lnTo>
                      <a:pt x="1581" y="517"/>
                    </a:lnTo>
                    <a:lnTo>
                      <a:pt x="1763" y="517"/>
                    </a:lnTo>
                    <a:lnTo>
                      <a:pt x="1763" y="575"/>
                    </a:lnTo>
                    <a:lnTo>
                      <a:pt x="1982" y="575"/>
                    </a:lnTo>
                    <a:lnTo>
                      <a:pt x="1982" y="692"/>
                    </a:lnTo>
                    <a:lnTo>
                      <a:pt x="2250" y="692"/>
                    </a:lnTo>
                  </a:path>
                </a:pathLst>
              </a:cu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58" name="Freeform 950">
                <a:extLst>
                  <a:ext uri="{FF2B5EF4-FFF2-40B4-BE49-F238E27FC236}">
                    <a16:creationId xmlns:a16="http://schemas.microsoft.com/office/drawing/2014/main" id="{73089FA6-7D35-BA26-D92B-92E6D25342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0" y="2618"/>
                <a:ext cx="2036" cy="794"/>
              </a:xfrm>
              <a:custGeom>
                <a:avLst/>
                <a:gdLst>
                  <a:gd name="T0" fmla="*/ 54 w 2036"/>
                  <a:gd name="T1" fmla="*/ 0 h 794"/>
                  <a:gd name="T2" fmla="*/ 75 w 2036"/>
                  <a:gd name="T3" fmla="*/ 9 h 794"/>
                  <a:gd name="T4" fmla="*/ 148 w 2036"/>
                  <a:gd name="T5" fmla="*/ 15 h 794"/>
                  <a:gd name="T6" fmla="*/ 161 w 2036"/>
                  <a:gd name="T7" fmla="*/ 24 h 794"/>
                  <a:gd name="T8" fmla="*/ 201 w 2036"/>
                  <a:gd name="T9" fmla="*/ 33 h 794"/>
                  <a:gd name="T10" fmla="*/ 219 w 2036"/>
                  <a:gd name="T11" fmla="*/ 48 h 794"/>
                  <a:gd name="T12" fmla="*/ 222 w 2036"/>
                  <a:gd name="T13" fmla="*/ 67 h 794"/>
                  <a:gd name="T14" fmla="*/ 231 w 2036"/>
                  <a:gd name="T15" fmla="*/ 74 h 794"/>
                  <a:gd name="T16" fmla="*/ 238 w 2036"/>
                  <a:gd name="T17" fmla="*/ 82 h 794"/>
                  <a:gd name="T18" fmla="*/ 248 w 2036"/>
                  <a:gd name="T19" fmla="*/ 91 h 794"/>
                  <a:gd name="T20" fmla="*/ 254 w 2036"/>
                  <a:gd name="T21" fmla="*/ 100 h 794"/>
                  <a:gd name="T22" fmla="*/ 260 w 2036"/>
                  <a:gd name="T23" fmla="*/ 107 h 794"/>
                  <a:gd name="T24" fmla="*/ 275 w 2036"/>
                  <a:gd name="T25" fmla="*/ 117 h 794"/>
                  <a:gd name="T26" fmla="*/ 292 w 2036"/>
                  <a:gd name="T27" fmla="*/ 126 h 794"/>
                  <a:gd name="T28" fmla="*/ 294 w 2036"/>
                  <a:gd name="T29" fmla="*/ 135 h 794"/>
                  <a:gd name="T30" fmla="*/ 369 w 2036"/>
                  <a:gd name="T31" fmla="*/ 141 h 794"/>
                  <a:gd name="T32" fmla="*/ 391 w 2036"/>
                  <a:gd name="T33" fmla="*/ 150 h 794"/>
                  <a:gd name="T34" fmla="*/ 401 w 2036"/>
                  <a:gd name="T35" fmla="*/ 159 h 794"/>
                  <a:gd name="T36" fmla="*/ 418 w 2036"/>
                  <a:gd name="T37" fmla="*/ 178 h 794"/>
                  <a:gd name="T38" fmla="*/ 420 w 2036"/>
                  <a:gd name="T39" fmla="*/ 184 h 794"/>
                  <a:gd name="T40" fmla="*/ 423 w 2036"/>
                  <a:gd name="T41" fmla="*/ 208 h 794"/>
                  <a:gd name="T42" fmla="*/ 428 w 2036"/>
                  <a:gd name="T43" fmla="*/ 212 h 794"/>
                  <a:gd name="T44" fmla="*/ 430 w 2036"/>
                  <a:gd name="T45" fmla="*/ 221 h 794"/>
                  <a:gd name="T46" fmla="*/ 433 w 2036"/>
                  <a:gd name="T47" fmla="*/ 228 h 794"/>
                  <a:gd name="T48" fmla="*/ 436 w 2036"/>
                  <a:gd name="T49" fmla="*/ 247 h 794"/>
                  <a:gd name="T50" fmla="*/ 447 w 2036"/>
                  <a:gd name="T51" fmla="*/ 256 h 794"/>
                  <a:gd name="T52" fmla="*/ 455 w 2036"/>
                  <a:gd name="T53" fmla="*/ 265 h 794"/>
                  <a:gd name="T54" fmla="*/ 462 w 2036"/>
                  <a:gd name="T55" fmla="*/ 282 h 794"/>
                  <a:gd name="T56" fmla="*/ 465 w 2036"/>
                  <a:gd name="T57" fmla="*/ 293 h 794"/>
                  <a:gd name="T58" fmla="*/ 525 w 2036"/>
                  <a:gd name="T59" fmla="*/ 301 h 794"/>
                  <a:gd name="T60" fmla="*/ 545 w 2036"/>
                  <a:gd name="T61" fmla="*/ 310 h 794"/>
                  <a:gd name="T62" fmla="*/ 549 w 2036"/>
                  <a:gd name="T63" fmla="*/ 323 h 794"/>
                  <a:gd name="T64" fmla="*/ 559 w 2036"/>
                  <a:gd name="T65" fmla="*/ 332 h 794"/>
                  <a:gd name="T66" fmla="*/ 615 w 2036"/>
                  <a:gd name="T67" fmla="*/ 341 h 794"/>
                  <a:gd name="T68" fmla="*/ 620 w 2036"/>
                  <a:gd name="T69" fmla="*/ 351 h 794"/>
                  <a:gd name="T70" fmla="*/ 631 w 2036"/>
                  <a:gd name="T71" fmla="*/ 373 h 794"/>
                  <a:gd name="T72" fmla="*/ 656 w 2036"/>
                  <a:gd name="T73" fmla="*/ 382 h 794"/>
                  <a:gd name="T74" fmla="*/ 671 w 2036"/>
                  <a:gd name="T75" fmla="*/ 434 h 794"/>
                  <a:gd name="T76" fmla="*/ 673 w 2036"/>
                  <a:gd name="T77" fmla="*/ 456 h 794"/>
                  <a:gd name="T78" fmla="*/ 836 w 2036"/>
                  <a:gd name="T79" fmla="*/ 468 h 794"/>
                  <a:gd name="T80" fmla="*/ 875 w 2036"/>
                  <a:gd name="T81" fmla="*/ 481 h 794"/>
                  <a:gd name="T82" fmla="*/ 880 w 2036"/>
                  <a:gd name="T83" fmla="*/ 501 h 794"/>
                  <a:gd name="T84" fmla="*/ 892 w 2036"/>
                  <a:gd name="T85" fmla="*/ 505 h 794"/>
                  <a:gd name="T86" fmla="*/ 909 w 2036"/>
                  <a:gd name="T87" fmla="*/ 520 h 794"/>
                  <a:gd name="T88" fmla="*/ 917 w 2036"/>
                  <a:gd name="T89" fmla="*/ 564 h 794"/>
                  <a:gd name="T90" fmla="*/ 941 w 2036"/>
                  <a:gd name="T91" fmla="*/ 579 h 794"/>
                  <a:gd name="T92" fmla="*/ 1074 w 2036"/>
                  <a:gd name="T93" fmla="*/ 597 h 794"/>
                  <a:gd name="T94" fmla="*/ 1091 w 2036"/>
                  <a:gd name="T95" fmla="*/ 616 h 794"/>
                  <a:gd name="T96" fmla="*/ 1144 w 2036"/>
                  <a:gd name="T97" fmla="*/ 634 h 794"/>
                  <a:gd name="T98" fmla="*/ 1181 w 2036"/>
                  <a:gd name="T99" fmla="*/ 653 h 794"/>
                  <a:gd name="T100" fmla="*/ 1291 w 2036"/>
                  <a:gd name="T101" fmla="*/ 677 h 794"/>
                  <a:gd name="T102" fmla="*/ 1342 w 2036"/>
                  <a:gd name="T103" fmla="*/ 703 h 794"/>
                  <a:gd name="T104" fmla="*/ 1390 w 2036"/>
                  <a:gd name="T105" fmla="*/ 727 h 794"/>
                  <a:gd name="T106" fmla="*/ 1681 w 2036"/>
                  <a:gd name="T107" fmla="*/ 751 h 794"/>
                  <a:gd name="T108" fmla="*/ 2036 w 2036"/>
                  <a:gd name="T109" fmla="*/ 794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036" h="794">
                    <a:moveTo>
                      <a:pt x="0" y="0"/>
                    </a:moveTo>
                    <a:lnTo>
                      <a:pt x="54" y="0"/>
                    </a:lnTo>
                    <a:lnTo>
                      <a:pt x="54" y="9"/>
                    </a:lnTo>
                    <a:lnTo>
                      <a:pt x="75" y="9"/>
                    </a:lnTo>
                    <a:lnTo>
                      <a:pt x="75" y="15"/>
                    </a:lnTo>
                    <a:lnTo>
                      <a:pt x="148" y="15"/>
                    </a:lnTo>
                    <a:lnTo>
                      <a:pt x="148" y="24"/>
                    </a:lnTo>
                    <a:lnTo>
                      <a:pt x="161" y="24"/>
                    </a:lnTo>
                    <a:lnTo>
                      <a:pt x="161" y="33"/>
                    </a:lnTo>
                    <a:lnTo>
                      <a:pt x="201" y="33"/>
                    </a:lnTo>
                    <a:lnTo>
                      <a:pt x="201" y="48"/>
                    </a:lnTo>
                    <a:lnTo>
                      <a:pt x="219" y="48"/>
                    </a:lnTo>
                    <a:lnTo>
                      <a:pt x="219" y="67"/>
                    </a:lnTo>
                    <a:lnTo>
                      <a:pt x="222" y="67"/>
                    </a:lnTo>
                    <a:lnTo>
                      <a:pt x="222" y="74"/>
                    </a:lnTo>
                    <a:lnTo>
                      <a:pt x="231" y="74"/>
                    </a:lnTo>
                    <a:lnTo>
                      <a:pt x="231" y="82"/>
                    </a:lnTo>
                    <a:lnTo>
                      <a:pt x="238" y="82"/>
                    </a:lnTo>
                    <a:lnTo>
                      <a:pt x="238" y="91"/>
                    </a:lnTo>
                    <a:lnTo>
                      <a:pt x="248" y="91"/>
                    </a:lnTo>
                    <a:lnTo>
                      <a:pt x="248" y="100"/>
                    </a:lnTo>
                    <a:lnTo>
                      <a:pt x="254" y="100"/>
                    </a:lnTo>
                    <a:lnTo>
                      <a:pt x="254" y="107"/>
                    </a:lnTo>
                    <a:lnTo>
                      <a:pt x="260" y="107"/>
                    </a:lnTo>
                    <a:lnTo>
                      <a:pt x="260" y="117"/>
                    </a:lnTo>
                    <a:lnTo>
                      <a:pt x="275" y="117"/>
                    </a:lnTo>
                    <a:lnTo>
                      <a:pt x="275" y="126"/>
                    </a:lnTo>
                    <a:lnTo>
                      <a:pt x="292" y="126"/>
                    </a:lnTo>
                    <a:lnTo>
                      <a:pt x="292" y="135"/>
                    </a:lnTo>
                    <a:lnTo>
                      <a:pt x="294" y="135"/>
                    </a:lnTo>
                    <a:lnTo>
                      <a:pt x="294" y="141"/>
                    </a:lnTo>
                    <a:lnTo>
                      <a:pt x="369" y="141"/>
                    </a:lnTo>
                    <a:lnTo>
                      <a:pt x="369" y="150"/>
                    </a:lnTo>
                    <a:lnTo>
                      <a:pt x="391" y="150"/>
                    </a:lnTo>
                    <a:lnTo>
                      <a:pt x="391" y="159"/>
                    </a:lnTo>
                    <a:lnTo>
                      <a:pt x="401" y="159"/>
                    </a:lnTo>
                    <a:lnTo>
                      <a:pt x="401" y="178"/>
                    </a:lnTo>
                    <a:lnTo>
                      <a:pt x="418" y="178"/>
                    </a:lnTo>
                    <a:lnTo>
                      <a:pt x="418" y="184"/>
                    </a:lnTo>
                    <a:lnTo>
                      <a:pt x="420" y="184"/>
                    </a:lnTo>
                    <a:lnTo>
                      <a:pt x="420" y="208"/>
                    </a:lnTo>
                    <a:lnTo>
                      <a:pt x="423" y="208"/>
                    </a:lnTo>
                    <a:lnTo>
                      <a:pt x="423" y="212"/>
                    </a:lnTo>
                    <a:lnTo>
                      <a:pt x="428" y="212"/>
                    </a:lnTo>
                    <a:lnTo>
                      <a:pt x="428" y="221"/>
                    </a:lnTo>
                    <a:lnTo>
                      <a:pt x="430" y="221"/>
                    </a:lnTo>
                    <a:lnTo>
                      <a:pt x="430" y="228"/>
                    </a:lnTo>
                    <a:lnTo>
                      <a:pt x="433" y="228"/>
                    </a:lnTo>
                    <a:lnTo>
                      <a:pt x="433" y="247"/>
                    </a:lnTo>
                    <a:lnTo>
                      <a:pt x="436" y="247"/>
                    </a:lnTo>
                    <a:lnTo>
                      <a:pt x="436" y="256"/>
                    </a:lnTo>
                    <a:lnTo>
                      <a:pt x="447" y="256"/>
                    </a:lnTo>
                    <a:lnTo>
                      <a:pt x="447" y="265"/>
                    </a:lnTo>
                    <a:lnTo>
                      <a:pt x="455" y="265"/>
                    </a:lnTo>
                    <a:lnTo>
                      <a:pt x="455" y="282"/>
                    </a:lnTo>
                    <a:lnTo>
                      <a:pt x="462" y="282"/>
                    </a:lnTo>
                    <a:lnTo>
                      <a:pt x="462" y="293"/>
                    </a:lnTo>
                    <a:lnTo>
                      <a:pt x="465" y="293"/>
                    </a:lnTo>
                    <a:lnTo>
                      <a:pt x="465" y="301"/>
                    </a:lnTo>
                    <a:lnTo>
                      <a:pt x="525" y="301"/>
                    </a:lnTo>
                    <a:lnTo>
                      <a:pt x="525" y="310"/>
                    </a:lnTo>
                    <a:lnTo>
                      <a:pt x="545" y="310"/>
                    </a:lnTo>
                    <a:lnTo>
                      <a:pt x="545" y="323"/>
                    </a:lnTo>
                    <a:lnTo>
                      <a:pt x="549" y="323"/>
                    </a:lnTo>
                    <a:lnTo>
                      <a:pt x="549" y="332"/>
                    </a:lnTo>
                    <a:lnTo>
                      <a:pt x="559" y="332"/>
                    </a:lnTo>
                    <a:lnTo>
                      <a:pt x="559" y="341"/>
                    </a:lnTo>
                    <a:lnTo>
                      <a:pt x="615" y="341"/>
                    </a:lnTo>
                    <a:lnTo>
                      <a:pt x="615" y="351"/>
                    </a:lnTo>
                    <a:lnTo>
                      <a:pt x="620" y="351"/>
                    </a:lnTo>
                    <a:lnTo>
                      <a:pt x="620" y="373"/>
                    </a:lnTo>
                    <a:lnTo>
                      <a:pt x="631" y="373"/>
                    </a:lnTo>
                    <a:lnTo>
                      <a:pt x="631" y="382"/>
                    </a:lnTo>
                    <a:lnTo>
                      <a:pt x="656" y="382"/>
                    </a:lnTo>
                    <a:lnTo>
                      <a:pt x="656" y="434"/>
                    </a:lnTo>
                    <a:lnTo>
                      <a:pt x="671" y="434"/>
                    </a:lnTo>
                    <a:lnTo>
                      <a:pt x="671" y="456"/>
                    </a:lnTo>
                    <a:lnTo>
                      <a:pt x="673" y="456"/>
                    </a:lnTo>
                    <a:lnTo>
                      <a:pt x="673" y="468"/>
                    </a:lnTo>
                    <a:lnTo>
                      <a:pt x="836" y="468"/>
                    </a:lnTo>
                    <a:lnTo>
                      <a:pt x="836" y="481"/>
                    </a:lnTo>
                    <a:lnTo>
                      <a:pt x="875" y="481"/>
                    </a:lnTo>
                    <a:lnTo>
                      <a:pt x="875" y="501"/>
                    </a:lnTo>
                    <a:lnTo>
                      <a:pt x="880" y="501"/>
                    </a:lnTo>
                    <a:lnTo>
                      <a:pt x="880" y="505"/>
                    </a:lnTo>
                    <a:lnTo>
                      <a:pt x="892" y="505"/>
                    </a:lnTo>
                    <a:lnTo>
                      <a:pt x="892" y="520"/>
                    </a:lnTo>
                    <a:lnTo>
                      <a:pt x="909" y="520"/>
                    </a:lnTo>
                    <a:lnTo>
                      <a:pt x="909" y="564"/>
                    </a:lnTo>
                    <a:lnTo>
                      <a:pt x="917" y="564"/>
                    </a:lnTo>
                    <a:lnTo>
                      <a:pt x="917" y="579"/>
                    </a:lnTo>
                    <a:lnTo>
                      <a:pt x="941" y="579"/>
                    </a:lnTo>
                    <a:lnTo>
                      <a:pt x="941" y="597"/>
                    </a:lnTo>
                    <a:lnTo>
                      <a:pt x="1074" y="597"/>
                    </a:lnTo>
                    <a:lnTo>
                      <a:pt x="1074" y="616"/>
                    </a:lnTo>
                    <a:lnTo>
                      <a:pt x="1091" y="616"/>
                    </a:lnTo>
                    <a:lnTo>
                      <a:pt x="1091" y="634"/>
                    </a:lnTo>
                    <a:lnTo>
                      <a:pt x="1144" y="634"/>
                    </a:lnTo>
                    <a:lnTo>
                      <a:pt x="1144" y="653"/>
                    </a:lnTo>
                    <a:lnTo>
                      <a:pt x="1181" y="653"/>
                    </a:lnTo>
                    <a:lnTo>
                      <a:pt x="1181" y="677"/>
                    </a:lnTo>
                    <a:lnTo>
                      <a:pt x="1291" y="677"/>
                    </a:lnTo>
                    <a:lnTo>
                      <a:pt x="1291" y="703"/>
                    </a:lnTo>
                    <a:lnTo>
                      <a:pt x="1342" y="703"/>
                    </a:lnTo>
                    <a:lnTo>
                      <a:pt x="1342" y="727"/>
                    </a:lnTo>
                    <a:lnTo>
                      <a:pt x="1390" y="727"/>
                    </a:lnTo>
                    <a:lnTo>
                      <a:pt x="1390" y="751"/>
                    </a:lnTo>
                    <a:lnTo>
                      <a:pt x="1681" y="751"/>
                    </a:lnTo>
                    <a:lnTo>
                      <a:pt x="1681" y="794"/>
                    </a:lnTo>
                    <a:lnTo>
                      <a:pt x="2036" y="794"/>
                    </a:ln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59" name="Line 951">
                <a:extLst>
                  <a:ext uri="{FF2B5EF4-FFF2-40B4-BE49-F238E27FC236}">
                    <a16:creationId xmlns:a16="http://schemas.microsoft.com/office/drawing/2014/main" id="{AA5E8859-17A4-12D5-B9B8-7B3341739A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00" y="2607"/>
                <a:ext cx="0" cy="2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60" name="Line 952">
                <a:extLst>
                  <a:ext uri="{FF2B5EF4-FFF2-40B4-BE49-F238E27FC236}">
                    <a16:creationId xmlns:a16="http://schemas.microsoft.com/office/drawing/2014/main" id="{4995D474-4F05-F9B8-8949-E61D5CA2C9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91" y="2618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61" name="Line 953">
                <a:extLst>
                  <a:ext uri="{FF2B5EF4-FFF2-40B4-BE49-F238E27FC236}">
                    <a16:creationId xmlns:a16="http://schemas.microsoft.com/office/drawing/2014/main" id="{A4AC5E6A-6FBB-6AC2-0C8D-9264E792D6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34" y="2614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62" name="Line 954">
                <a:extLst>
                  <a:ext uri="{FF2B5EF4-FFF2-40B4-BE49-F238E27FC236}">
                    <a16:creationId xmlns:a16="http://schemas.microsoft.com/office/drawing/2014/main" id="{BBF35136-647F-42FC-79D1-5BA7D644EF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25" y="2624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63" name="Line 955">
                <a:extLst>
                  <a:ext uri="{FF2B5EF4-FFF2-40B4-BE49-F238E27FC236}">
                    <a16:creationId xmlns:a16="http://schemas.microsoft.com/office/drawing/2014/main" id="{6B914863-19C5-68FC-207E-E1B8E8E71D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82" y="2623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64" name="Line 956">
                <a:extLst>
                  <a:ext uri="{FF2B5EF4-FFF2-40B4-BE49-F238E27FC236}">
                    <a16:creationId xmlns:a16="http://schemas.microsoft.com/office/drawing/2014/main" id="{3F058AAC-6979-FBDB-3258-A956AB0F0F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73" y="2633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65" name="Line 957">
                <a:extLst>
                  <a:ext uri="{FF2B5EF4-FFF2-40B4-BE49-F238E27FC236}">
                    <a16:creationId xmlns:a16="http://schemas.microsoft.com/office/drawing/2014/main" id="{F04108CB-64EE-6AF3-6BBC-4F2C611097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04" y="2623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66" name="Line 958">
                <a:extLst>
                  <a:ext uri="{FF2B5EF4-FFF2-40B4-BE49-F238E27FC236}">
                    <a16:creationId xmlns:a16="http://schemas.microsoft.com/office/drawing/2014/main" id="{ED7C1743-1A59-3957-8F4B-6954884A2E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95" y="2633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67" name="Line 959">
                <a:extLst>
                  <a:ext uri="{FF2B5EF4-FFF2-40B4-BE49-F238E27FC236}">
                    <a16:creationId xmlns:a16="http://schemas.microsoft.com/office/drawing/2014/main" id="{2F6DEBA6-DF57-73C4-9A47-7416E25731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28" y="2639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68" name="Line 960">
                <a:extLst>
                  <a:ext uri="{FF2B5EF4-FFF2-40B4-BE49-F238E27FC236}">
                    <a16:creationId xmlns:a16="http://schemas.microsoft.com/office/drawing/2014/main" id="{22329F04-B94D-114E-F678-934ED22F6B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18" y="2648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69" name="Line 961">
                <a:extLst>
                  <a:ext uri="{FF2B5EF4-FFF2-40B4-BE49-F238E27FC236}">
                    <a16:creationId xmlns:a16="http://schemas.microsoft.com/office/drawing/2014/main" id="{D855B7BF-B67A-D1FF-6933-1F016D2F23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46" y="2657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70" name="Line 962">
                <a:extLst>
                  <a:ext uri="{FF2B5EF4-FFF2-40B4-BE49-F238E27FC236}">
                    <a16:creationId xmlns:a16="http://schemas.microsoft.com/office/drawing/2014/main" id="{85313F29-7D67-C9D6-E621-3477A5764D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37" y="2666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71" name="Line 963">
                <a:extLst>
                  <a:ext uri="{FF2B5EF4-FFF2-40B4-BE49-F238E27FC236}">
                    <a16:creationId xmlns:a16="http://schemas.microsoft.com/office/drawing/2014/main" id="{D920C609-DEC4-2364-88CF-F0752CDD29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70" y="2657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72" name="Line 964">
                <a:extLst>
                  <a:ext uri="{FF2B5EF4-FFF2-40B4-BE49-F238E27FC236}">
                    <a16:creationId xmlns:a16="http://schemas.microsoft.com/office/drawing/2014/main" id="{537C8BC1-9DC1-CFA3-957E-3F849D88C1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61" y="2666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73" name="Line 965">
                <a:extLst>
                  <a:ext uri="{FF2B5EF4-FFF2-40B4-BE49-F238E27FC236}">
                    <a16:creationId xmlns:a16="http://schemas.microsoft.com/office/drawing/2014/main" id="{0016E740-99F4-B42C-3102-1DA8AD6D02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8" y="2672"/>
                <a:ext cx="0" cy="2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74" name="Line 966">
                <a:extLst>
                  <a:ext uri="{FF2B5EF4-FFF2-40B4-BE49-F238E27FC236}">
                    <a16:creationId xmlns:a16="http://schemas.microsoft.com/office/drawing/2014/main" id="{4AD036B3-ECEA-B1C9-4847-213BE14496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709" y="2681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75" name="Line 967">
                <a:extLst>
                  <a:ext uri="{FF2B5EF4-FFF2-40B4-BE49-F238E27FC236}">
                    <a16:creationId xmlns:a16="http://schemas.microsoft.com/office/drawing/2014/main" id="{6307D8AB-52EF-A472-2D29-28F621BC48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23" y="2692"/>
                <a:ext cx="0" cy="17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76" name="Line 968">
                <a:extLst>
                  <a:ext uri="{FF2B5EF4-FFF2-40B4-BE49-F238E27FC236}">
                    <a16:creationId xmlns:a16="http://schemas.microsoft.com/office/drawing/2014/main" id="{0741850A-0C5F-4F6A-B420-8A22FD6F83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714" y="2700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77" name="Line 969">
                <a:extLst>
                  <a:ext uri="{FF2B5EF4-FFF2-40B4-BE49-F238E27FC236}">
                    <a16:creationId xmlns:a16="http://schemas.microsoft.com/office/drawing/2014/main" id="{CAC4063B-81AA-7442-1CE7-0A23712644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25" y="2692"/>
                <a:ext cx="0" cy="17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78" name="Line 970">
                <a:extLst>
                  <a:ext uri="{FF2B5EF4-FFF2-40B4-BE49-F238E27FC236}">
                    <a16:creationId xmlns:a16="http://schemas.microsoft.com/office/drawing/2014/main" id="{F58F13E6-66DF-D383-3C3F-9BC85BDCD7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716" y="2700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79" name="Line 971">
                <a:extLst>
                  <a:ext uri="{FF2B5EF4-FFF2-40B4-BE49-F238E27FC236}">
                    <a16:creationId xmlns:a16="http://schemas.microsoft.com/office/drawing/2014/main" id="{BEAA10A2-6A83-5652-E144-5588FA75BE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6" y="2700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80" name="Line 972">
                <a:extLst>
                  <a:ext uri="{FF2B5EF4-FFF2-40B4-BE49-F238E27FC236}">
                    <a16:creationId xmlns:a16="http://schemas.microsoft.com/office/drawing/2014/main" id="{4CBE82C6-CA95-C4FD-DE00-4F11BB02EA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727" y="2709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81" name="Line 973">
                <a:extLst>
                  <a:ext uri="{FF2B5EF4-FFF2-40B4-BE49-F238E27FC236}">
                    <a16:creationId xmlns:a16="http://schemas.microsoft.com/office/drawing/2014/main" id="{599D2E56-4819-045E-2EF3-AC608CD0A2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9" y="2709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82" name="Line 974">
                <a:extLst>
                  <a:ext uri="{FF2B5EF4-FFF2-40B4-BE49-F238E27FC236}">
                    <a16:creationId xmlns:a16="http://schemas.microsoft.com/office/drawing/2014/main" id="{04A39052-60EF-9553-7D8B-01517E6DA6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729" y="2718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83" name="Line 975">
                <a:extLst>
                  <a:ext uri="{FF2B5EF4-FFF2-40B4-BE49-F238E27FC236}">
                    <a16:creationId xmlns:a16="http://schemas.microsoft.com/office/drawing/2014/main" id="{85AAA4F6-5A11-274B-7DCB-B95B18C9A9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41" y="2720"/>
                <a:ext cx="0" cy="17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84" name="Line 976">
                <a:extLst>
                  <a:ext uri="{FF2B5EF4-FFF2-40B4-BE49-F238E27FC236}">
                    <a16:creationId xmlns:a16="http://schemas.microsoft.com/office/drawing/2014/main" id="{7C4BB2C1-EE79-8546-4A9C-F64C4F718B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732" y="2728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85" name="Line 977">
                <a:extLst>
                  <a:ext uri="{FF2B5EF4-FFF2-40B4-BE49-F238E27FC236}">
                    <a16:creationId xmlns:a16="http://schemas.microsoft.com/office/drawing/2014/main" id="{C34141DE-B73A-8E7F-B072-0391D6FD13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50" y="2737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86" name="Line 978">
                <a:extLst>
                  <a:ext uri="{FF2B5EF4-FFF2-40B4-BE49-F238E27FC236}">
                    <a16:creationId xmlns:a16="http://schemas.microsoft.com/office/drawing/2014/main" id="{8DCFE2F5-8D71-B2BA-4061-6483BAC352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741" y="2746"/>
                <a:ext cx="17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87" name="Line 979">
                <a:extLst>
                  <a:ext uri="{FF2B5EF4-FFF2-40B4-BE49-F238E27FC236}">
                    <a16:creationId xmlns:a16="http://schemas.microsoft.com/office/drawing/2014/main" id="{196F9FEE-4B94-A0BF-784F-F445878412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84" y="2765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88" name="Line 980">
                <a:extLst>
                  <a:ext uri="{FF2B5EF4-FFF2-40B4-BE49-F238E27FC236}">
                    <a16:creationId xmlns:a16="http://schemas.microsoft.com/office/drawing/2014/main" id="{FFA76459-D45C-9F7D-2CA6-4C82F1B7FD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775" y="2774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89" name="Line 981">
                <a:extLst>
                  <a:ext uri="{FF2B5EF4-FFF2-40B4-BE49-F238E27FC236}">
                    <a16:creationId xmlns:a16="http://schemas.microsoft.com/office/drawing/2014/main" id="{BDC86565-956F-9C51-7C71-25C07CC8B0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3" y="2793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90" name="Line 982">
                <a:extLst>
                  <a:ext uri="{FF2B5EF4-FFF2-40B4-BE49-F238E27FC236}">
                    <a16:creationId xmlns:a16="http://schemas.microsoft.com/office/drawing/2014/main" id="{0D6E7918-79E5-CBA4-FE98-FB5F1031BF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943" y="2802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91" name="Line 983">
                <a:extLst>
                  <a:ext uri="{FF2B5EF4-FFF2-40B4-BE49-F238E27FC236}">
                    <a16:creationId xmlns:a16="http://schemas.microsoft.com/office/drawing/2014/main" id="{3C2A7914-1392-BF1B-E541-BB836ABA5F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6" y="2793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92" name="Line 984">
                <a:extLst>
                  <a:ext uri="{FF2B5EF4-FFF2-40B4-BE49-F238E27FC236}">
                    <a16:creationId xmlns:a16="http://schemas.microsoft.com/office/drawing/2014/main" id="{8BF8B3B2-5897-C364-892B-AE33B63469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945" y="2802"/>
                <a:ext cx="20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93" name="Line 985">
                <a:extLst>
                  <a:ext uri="{FF2B5EF4-FFF2-40B4-BE49-F238E27FC236}">
                    <a16:creationId xmlns:a16="http://schemas.microsoft.com/office/drawing/2014/main" id="{F41B3F82-D2F2-6827-8917-1B8F2729D7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8" y="2793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94" name="Line 986">
                <a:extLst>
                  <a:ext uri="{FF2B5EF4-FFF2-40B4-BE49-F238E27FC236}">
                    <a16:creationId xmlns:a16="http://schemas.microsoft.com/office/drawing/2014/main" id="{B9122A24-5EBC-B44C-FA26-C358FD35EF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948" y="2802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95" name="Line 987">
                <a:extLst>
                  <a:ext uri="{FF2B5EF4-FFF2-40B4-BE49-F238E27FC236}">
                    <a16:creationId xmlns:a16="http://schemas.microsoft.com/office/drawing/2014/main" id="{8505AD2F-95CD-4047-C12C-C5531D7493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00" y="2802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96" name="Line 988">
                <a:extLst>
                  <a:ext uri="{FF2B5EF4-FFF2-40B4-BE49-F238E27FC236}">
                    <a16:creationId xmlns:a16="http://schemas.microsoft.com/office/drawing/2014/main" id="{55813F3C-51DF-CBFC-D7ED-74F9918EF9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991" y="2811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97" name="Line 989">
                <a:extLst>
                  <a:ext uri="{FF2B5EF4-FFF2-40B4-BE49-F238E27FC236}">
                    <a16:creationId xmlns:a16="http://schemas.microsoft.com/office/drawing/2014/main" id="{69E1A4F7-1E19-55B6-C445-D23CBBB847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7" y="2811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98" name="Line 990">
                <a:extLst>
                  <a:ext uri="{FF2B5EF4-FFF2-40B4-BE49-F238E27FC236}">
                    <a16:creationId xmlns:a16="http://schemas.microsoft.com/office/drawing/2014/main" id="{6DD249DC-B8EF-5CE9-2CDF-F6E36165C0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008" y="2821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99" name="Line 991">
                <a:extLst>
                  <a:ext uri="{FF2B5EF4-FFF2-40B4-BE49-F238E27FC236}">
                    <a16:creationId xmlns:a16="http://schemas.microsoft.com/office/drawing/2014/main" id="{E652542A-E9B9-B96E-9108-D553F43E4C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5" y="2824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00" name="Line 992">
                <a:extLst>
                  <a:ext uri="{FF2B5EF4-FFF2-40B4-BE49-F238E27FC236}">
                    <a16:creationId xmlns:a16="http://schemas.microsoft.com/office/drawing/2014/main" id="{82EB6ABA-7E34-6306-9542-39EC4EB3CB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36" y="2833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01" name="Line 993">
                <a:extLst>
                  <a:ext uri="{FF2B5EF4-FFF2-40B4-BE49-F238E27FC236}">
                    <a16:creationId xmlns:a16="http://schemas.microsoft.com/office/drawing/2014/main" id="{370DA22C-9237-676F-B8A3-B7CE894690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8" y="2824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02" name="Line 994">
                <a:extLst>
                  <a:ext uri="{FF2B5EF4-FFF2-40B4-BE49-F238E27FC236}">
                    <a16:creationId xmlns:a16="http://schemas.microsoft.com/office/drawing/2014/main" id="{E59BC31A-5265-F6AA-3274-09B67F149F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39" y="2833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03" name="Line 995">
                <a:extLst>
                  <a:ext uri="{FF2B5EF4-FFF2-40B4-BE49-F238E27FC236}">
                    <a16:creationId xmlns:a16="http://schemas.microsoft.com/office/drawing/2014/main" id="{EBCD6D10-F7DF-ABAE-93AD-A94E0B2B5E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3" y="2824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04" name="Line 996">
                <a:extLst>
                  <a:ext uri="{FF2B5EF4-FFF2-40B4-BE49-F238E27FC236}">
                    <a16:creationId xmlns:a16="http://schemas.microsoft.com/office/drawing/2014/main" id="{C656AE65-762F-C686-4AAF-40C5F56546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44" y="2833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05" name="Line 997">
                <a:extLst>
                  <a:ext uri="{FF2B5EF4-FFF2-40B4-BE49-F238E27FC236}">
                    <a16:creationId xmlns:a16="http://schemas.microsoft.com/office/drawing/2014/main" id="{CB525F3E-56BB-8777-F023-203617962F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5" y="2833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06" name="Line 998">
                <a:extLst>
                  <a:ext uri="{FF2B5EF4-FFF2-40B4-BE49-F238E27FC236}">
                    <a16:creationId xmlns:a16="http://schemas.microsoft.com/office/drawing/2014/main" id="{279FCEEE-C9B2-C19B-6F7A-537A3547D6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47" y="2842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07" name="Line 999">
                <a:extLst>
                  <a:ext uri="{FF2B5EF4-FFF2-40B4-BE49-F238E27FC236}">
                    <a16:creationId xmlns:a16="http://schemas.microsoft.com/office/drawing/2014/main" id="{37A7BE40-5278-89C0-23D7-E23F2F0014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2846"/>
                <a:ext cx="0" cy="17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08" name="Line 1000">
                <a:extLst>
                  <a:ext uri="{FF2B5EF4-FFF2-40B4-BE49-F238E27FC236}">
                    <a16:creationId xmlns:a16="http://schemas.microsoft.com/office/drawing/2014/main" id="{2BEE76E8-E56B-7148-C8E6-B86ADA33DA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62" y="2855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09" name="Line 1001">
                <a:extLst>
                  <a:ext uri="{FF2B5EF4-FFF2-40B4-BE49-F238E27FC236}">
                    <a16:creationId xmlns:a16="http://schemas.microsoft.com/office/drawing/2014/main" id="{BEEB6FF4-774A-3AA6-85E1-734A512890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5" y="2857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10" name="Line 1002">
                <a:extLst>
                  <a:ext uri="{FF2B5EF4-FFF2-40B4-BE49-F238E27FC236}">
                    <a16:creationId xmlns:a16="http://schemas.microsoft.com/office/drawing/2014/main" id="{6CDF8AA2-20C3-E16A-CD24-5267386331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64" y="2867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11" name="Line 1003">
                <a:extLst>
                  <a:ext uri="{FF2B5EF4-FFF2-40B4-BE49-F238E27FC236}">
                    <a16:creationId xmlns:a16="http://schemas.microsoft.com/office/drawing/2014/main" id="{3D07C7C5-2F23-189D-593E-BA9D7185F2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7" y="2867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12" name="Line 1004">
                <a:extLst>
                  <a:ext uri="{FF2B5EF4-FFF2-40B4-BE49-F238E27FC236}">
                    <a16:creationId xmlns:a16="http://schemas.microsoft.com/office/drawing/2014/main" id="{71C2CC81-D9E3-4B9D-9ABE-A8C2074C1F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68" y="2876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13" name="Line 1005">
                <a:extLst>
                  <a:ext uri="{FF2B5EF4-FFF2-40B4-BE49-F238E27FC236}">
                    <a16:creationId xmlns:a16="http://schemas.microsoft.com/office/drawing/2014/main" id="{A1E6D836-659D-8401-028B-D1A9C6BA11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92" y="2867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14" name="Line 1006">
                <a:extLst>
                  <a:ext uri="{FF2B5EF4-FFF2-40B4-BE49-F238E27FC236}">
                    <a16:creationId xmlns:a16="http://schemas.microsoft.com/office/drawing/2014/main" id="{2792132C-2301-2301-34D3-F2D0F6CE5D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83" y="2876"/>
                <a:ext cx="20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15" name="Line 1007">
                <a:extLst>
                  <a:ext uri="{FF2B5EF4-FFF2-40B4-BE49-F238E27FC236}">
                    <a16:creationId xmlns:a16="http://schemas.microsoft.com/office/drawing/2014/main" id="{92104238-0D74-7116-237B-B6D10EEC77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04" y="2880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16" name="Line 1008">
                <a:extLst>
                  <a:ext uri="{FF2B5EF4-FFF2-40B4-BE49-F238E27FC236}">
                    <a16:creationId xmlns:a16="http://schemas.microsoft.com/office/drawing/2014/main" id="{C1585167-6657-84DF-57C5-F2BB01A3CC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94" y="2889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117" name="Group 1210">
              <a:extLst>
                <a:ext uri="{FF2B5EF4-FFF2-40B4-BE49-F238E27FC236}">
                  <a16:creationId xmlns:a16="http://schemas.microsoft.com/office/drawing/2014/main" id="{D510E255-C657-01B8-EE1E-C7E18B3144A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92501" y="4077654"/>
              <a:ext cx="6088063" cy="1130300"/>
              <a:chOff x="2200" y="2607"/>
              <a:chExt cx="3835" cy="712"/>
            </a:xfrm>
          </p:grpSpPr>
          <p:sp>
            <p:nvSpPr>
              <p:cNvPr id="1118" name="Line 1010">
                <a:extLst>
                  <a:ext uri="{FF2B5EF4-FFF2-40B4-BE49-F238E27FC236}">
                    <a16:creationId xmlns:a16="http://schemas.microsoft.com/office/drawing/2014/main" id="{8EB5D19F-55AD-0AE8-2534-705E037B01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09" y="2880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19" name="Line 1011">
                <a:extLst>
                  <a:ext uri="{FF2B5EF4-FFF2-40B4-BE49-F238E27FC236}">
                    <a16:creationId xmlns:a16="http://schemas.microsoft.com/office/drawing/2014/main" id="{1F183A8F-40B7-A959-11AE-4E9E519900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00" y="2889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20" name="Line 1012">
                <a:extLst>
                  <a:ext uri="{FF2B5EF4-FFF2-40B4-BE49-F238E27FC236}">
                    <a16:creationId xmlns:a16="http://schemas.microsoft.com/office/drawing/2014/main" id="{A124E684-13E4-4BA6-ABC4-6DD16517FB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27" y="2895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21" name="Line 1013">
                <a:extLst>
                  <a:ext uri="{FF2B5EF4-FFF2-40B4-BE49-F238E27FC236}">
                    <a16:creationId xmlns:a16="http://schemas.microsoft.com/office/drawing/2014/main" id="{7E258B44-F8EE-4E41-50BC-EE5F16DDA9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18" y="2904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22" name="Line 1014">
                <a:extLst>
                  <a:ext uri="{FF2B5EF4-FFF2-40B4-BE49-F238E27FC236}">
                    <a16:creationId xmlns:a16="http://schemas.microsoft.com/office/drawing/2014/main" id="{433A71E5-46B6-7EC0-7C85-803616BD47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3" y="2895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23" name="Line 1015">
                <a:extLst>
                  <a:ext uri="{FF2B5EF4-FFF2-40B4-BE49-F238E27FC236}">
                    <a16:creationId xmlns:a16="http://schemas.microsoft.com/office/drawing/2014/main" id="{736F6B3E-FAD7-7FA6-FB0F-D00311B1BA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24" y="2904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24" name="Line 1016">
                <a:extLst>
                  <a:ext uri="{FF2B5EF4-FFF2-40B4-BE49-F238E27FC236}">
                    <a16:creationId xmlns:a16="http://schemas.microsoft.com/office/drawing/2014/main" id="{9885C788-5628-9E23-B98F-F1EFBDBD57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6" y="2907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25" name="Line 1017">
                <a:extLst>
                  <a:ext uri="{FF2B5EF4-FFF2-40B4-BE49-F238E27FC236}">
                    <a16:creationId xmlns:a16="http://schemas.microsoft.com/office/drawing/2014/main" id="{70C50FD3-D464-F624-0FA6-E85796991B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27" y="2916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26" name="Line 1018">
                <a:extLst>
                  <a:ext uri="{FF2B5EF4-FFF2-40B4-BE49-F238E27FC236}">
                    <a16:creationId xmlns:a16="http://schemas.microsoft.com/office/drawing/2014/main" id="{92FAE131-B028-6F52-FBA8-14CCDCE56E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60" y="2907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27" name="Line 1019">
                <a:extLst>
                  <a:ext uri="{FF2B5EF4-FFF2-40B4-BE49-F238E27FC236}">
                    <a16:creationId xmlns:a16="http://schemas.microsoft.com/office/drawing/2014/main" id="{A0B0F2FB-23CD-D934-D461-7DC84A1F56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51" y="2916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28" name="Line 1020">
                <a:extLst>
                  <a:ext uri="{FF2B5EF4-FFF2-40B4-BE49-F238E27FC236}">
                    <a16:creationId xmlns:a16="http://schemas.microsoft.com/office/drawing/2014/main" id="{A6EFBA9B-CCF0-8B6B-270D-ACD06B5A48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0" y="2922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29" name="Line 1021">
                <a:extLst>
                  <a:ext uri="{FF2B5EF4-FFF2-40B4-BE49-F238E27FC236}">
                    <a16:creationId xmlns:a16="http://schemas.microsoft.com/office/drawing/2014/main" id="{6F5C1B5C-85BA-680D-881E-27E326D506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61" y="2932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30" name="Line 1022">
                <a:extLst>
                  <a:ext uri="{FF2B5EF4-FFF2-40B4-BE49-F238E27FC236}">
                    <a16:creationId xmlns:a16="http://schemas.microsoft.com/office/drawing/2014/main" id="{5A9A62C0-5972-F078-CB15-FEA619D155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83" y="2935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31" name="Line 1023">
                <a:extLst>
                  <a:ext uri="{FF2B5EF4-FFF2-40B4-BE49-F238E27FC236}">
                    <a16:creationId xmlns:a16="http://schemas.microsoft.com/office/drawing/2014/main" id="{1F843C45-FD18-E108-CA1D-E4891456D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373" y="2944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32" name="Line 1024">
                <a:extLst>
                  <a:ext uri="{FF2B5EF4-FFF2-40B4-BE49-F238E27FC236}">
                    <a16:creationId xmlns:a16="http://schemas.microsoft.com/office/drawing/2014/main" id="{7879930A-1890-8422-AD7C-BDDC3094FB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88" y="2950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33" name="Line 1025">
                <a:extLst>
                  <a:ext uri="{FF2B5EF4-FFF2-40B4-BE49-F238E27FC236}">
                    <a16:creationId xmlns:a16="http://schemas.microsoft.com/office/drawing/2014/main" id="{FBC64E37-C31E-8F3E-DC33-41877A2DD4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378" y="2959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34" name="Line 1026">
                <a:extLst>
                  <a:ext uri="{FF2B5EF4-FFF2-40B4-BE49-F238E27FC236}">
                    <a16:creationId xmlns:a16="http://schemas.microsoft.com/office/drawing/2014/main" id="{C5B58667-39D9-3AAE-B03A-59B0B76EEF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42" y="2981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35" name="Line 1027">
                <a:extLst>
                  <a:ext uri="{FF2B5EF4-FFF2-40B4-BE49-F238E27FC236}">
                    <a16:creationId xmlns:a16="http://schemas.microsoft.com/office/drawing/2014/main" id="{C313BD04-2B30-5CCF-5C00-DB5C12285D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432" y="2989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36" name="Line 1028">
                <a:extLst>
                  <a:ext uri="{FF2B5EF4-FFF2-40B4-BE49-F238E27FC236}">
                    <a16:creationId xmlns:a16="http://schemas.microsoft.com/office/drawing/2014/main" id="{269F8AB4-492F-907E-6135-18BC653FBC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54" y="3012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37" name="Line 1029">
                <a:extLst>
                  <a:ext uri="{FF2B5EF4-FFF2-40B4-BE49-F238E27FC236}">
                    <a16:creationId xmlns:a16="http://schemas.microsoft.com/office/drawing/2014/main" id="{33CC7C7C-1B72-FD6C-A770-E1EA6AABB2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446" y="3021"/>
                <a:ext cx="17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38" name="Line 1030">
                <a:extLst>
                  <a:ext uri="{FF2B5EF4-FFF2-40B4-BE49-F238E27FC236}">
                    <a16:creationId xmlns:a16="http://schemas.microsoft.com/office/drawing/2014/main" id="{38526FDF-19DF-8E4C-369F-98DABF915C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60" y="3012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39" name="Line 1031">
                <a:extLst>
                  <a:ext uri="{FF2B5EF4-FFF2-40B4-BE49-F238E27FC236}">
                    <a16:creationId xmlns:a16="http://schemas.microsoft.com/office/drawing/2014/main" id="{CD4611FE-8599-C759-69CB-A1EB206DC9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451" y="3021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40" name="Line 1032">
                <a:extLst>
                  <a:ext uri="{FF2B5EF4-FFF2-40B4-BE49-F238E27FC236}">
                    <a16:creationId xmlns:a16="http://schemas.microsoft.com/office/drawing/2014/main" id="{1A09C7D3-E123-A19C-5A2E-43D92B6EEC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66" y="3046"/>
                <a:ext cx="0" cy="17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41" name="Line 1033">
                <a:extLst>
                  <a:ext uri="{FF2B5EF4-FFF2-40B4-BE49-F238E27FC236}">
                    <a16:creationId xmlns:a16="http://schemas.microsoft.com/office/drawing/2014/main" id="{C6870F4C-841D-27F8-5004-45279C1380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456" y="3054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42" name="Line 1034">
                <a:extLst>
                  <a:ext uri="{FF2B5EF4-FFF2-40B4-BE49-F238E27FC236}">
                    <a16:creationId xmlns:a16="http://schemas.microsoft.com/office/drawing/2014/main" id="{FF93B1A7-5E6A-497E-8EEC-5E537CD089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89" y="3086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43" name="Line 1035">
                <a:extLst>
                  <a:ext uri="{FF2B5EF4-FFF2-40B4-BE49-F238E27FC236}">
                    <a16:creationId xmlns:a16="http://schemas.microsoft.com/office/drawing/2014/main" id="{8781F8C1-3225-7342-01CD-BA66E75DBF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480" y="3095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44" name="Line 1036">
                <a:extLst>
                  <a:ext uri="{FF2B5EF4-FFF2-40B4-BE49-F238E27FC236}">
                    <a16:creationId xmlns:a16="http://schemas.microsoft.com/office/drawing/2014/main" id="{3FBC4170-DC9C-0B8B-4194-23476D3CA2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00" y="3086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45" name="Line 1037">
                <a:extLst>
                  <a:ext uri="{FF2B5EF4-FFF2-40B4-BE49-F238E27FC236}">
                    <a16:creationId xmlns:a16="http://schemas.microsoft.com/office/drawing/2014/main" id="{66819A51-1D1E-5226-6EBB-44074AD9E4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491" y="3095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46" name="Line 1038">
                <a:extLst>
                  <a:ext uri="{FF2B5EF4-FFF2-40B4-BE49-F238E27FC236}">
                    <a16:creationId xmlns:a16="http://schemas.microsoft.com/office/drawing/2014/main" id="{70398998-69EE-933A-8736-4E8B49B64A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05" y="3086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47" name="Line 1039">
                <a:extLst>
                  <a:ext uri="{FF2B5EF4-FFF2-40B4-BE49-F238E27FC236}">
                    <a16:creationId xmlns:a16="http://schemas.microsoft.com/office/drawing/2014/main" id="{618BE134-A570-3E86-2696-97A366428B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496" y="3095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48" name="Line 1040">
                <a:extLst>
                  <a:ext uri="{FF2B5EF4-FFF2-40B4-BE49-F238E27FC236}">
                    <a16:creationId xmlns:a16="http://schemas.microsoft.com/office/drawing/2014/main" id="{9CB3CE1C-EB05-2C11-DBBB-0B061B6609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66" y="3086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49" name="Line 1041">
                <a:extLst>
                  <a:ext uri="{FF2B5EF4-FFF2-40B4-BE49-F238E27FC236}">
                    <a16:creationId xmlns:a16="http://schemas.microsoft.com/office/drawing/2014/main" id="{E4CC8725-F480-392C-681C-DB69B1DDA6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657" y="3095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50" name="Line 1042">
                <a:extLst>
                  <a:ext uri="{FF2B5EF4-FFF2-40B4-BE49-F238E27FC236}">
                    <a16:creationId xmlns:a16="http://schemas.microsoft.com/office/drawing/2014/main" id="{116E3B8B-8605-F640-3576-BE99FAC0B8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78" y="3086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51" name="Line 1043">
                <a:extLst>
                  <a:ext uri="{FF2B5EF4-FFF2-40B4-BE49-F238E27FC236}">
                    <a16:creationId xmlns:a16="http://schemas.microsoft.com/office/drawing/2014/main" id="{E655760C-1B57-6FC5-D3C8-69CB46F4CF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670" y="3095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52" name="Line 1044">
                <a:extLst>
                  <a:ext uri="{FF2B5EF4-FFF2-40B4-BE49-F238E27FC236}">
                    <a16:creationId xmlns:a16="http://schemas.microsoft.com/office/drawing/2014/main" id="{66C0E964-C776-F8C1-C4BE-ED1A6D9877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29" y="3086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53" name="Line 1045">
                <a:extLst>
                  <a:ext uri="{FF2B5EF4-FFF2-40B4-BE49-F238E27FC236}">
                    <a16:creationId xmlns:a16="http://schemas.microsoft.com/office/drawing/2014/main" id="{C2AB33E6-8297-B31B-8077-E4B5A6A46F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720" y="3095"/>
                <a:ext cx="20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54" name="Line 1046">
                <a:extLst>
                  <a:ext uri="{FF2B5EF4-FFF2-40B4-BE49-F238E27FC236}">
                    <a16:creationId xmlns:a16="http://schemas.microsoft.com/office/drawing/2014/main" id="{011761D4-3D0E-0FD1-CB85-BF096559F6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38" y="3086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55" name="Line 1047">
                <a:extLst>
                  <a:ext uri="{FF2B5EF4-FFF2-40B4-BE49-F238E27FC236}">
                    <a16:creationId xmlns:a16="http://schemas.microsoft.com/office/drawing/2014/main" id="{DCD36E0F-6C55-F75F-6C18-CFB329C320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728" y="3095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56" name="Line 1048">
                <a:extLst>
                  <a:ext uri="{FF2B5EF4-FFF2-40B4-BE49-F238E27FC236}">
                    <a16:creationId xmlns:a16="http://schemas.microsoft.com/office/drawing/2014/main" id="{D77D3EFB-DAC8-CCD5-2D59-C1AB34751D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48" y="3086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57" name="Line 1049">
                <a:extLst>
                  <a:ext uri="{FF2B5EF4-FFF2-40B4-BE49-F238E27FC236}">
                    <a16:creationId xmlns:a16="http://schemas.microsoft.com/office/drawing/2014/main" id="{797C6888-8444-6005-E7A7-119C32D8C2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740" y="3095"/>
                <a:ext cx="17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58" name="Line 1050">
                <a:extLst>
                  <a:ext uri="{FF2B5EF4-FFF2-40B4-BE49-F238E27FC236}">
                    <a16:creationId xmlns:a16="http://schemas.microsoft.com/office/drawing/2014/main" id="{2D98C820-C7A0-6E94-6370-24A1859D44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51" y="3086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59" name="Line 1051">
                <a:extLst>
                  <a:ext uri="{FF2B5EF4-FFF2-40B4-BE49-F238E27FC236}">
                    <a16:creationId xmlns:a16="http://schemas.microsoft.com/office/drawing/2014/main" id="{7F5D3C3B-8BB5-F8D9-21C6-ACC5306E1C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742" y="3095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60" name="Line 1052">
                <a:extLst>
                  <a:ext uri="{FF2B5EF4-FFF2-40B4-BE49-F238E27FC236}">
                    <a16:creationId xmlns:a16="http://schemas.microsoft.com/office/drawing/2014/main" id="{D8CFF21F-B740-F151-6AC6-D9036CEE1F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92" y="3086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61" name="Line 1053">
                <a:extLst>
                  <a:ext uri="{FF2B5EF4-FFF2-40B4-BE49-F238E27FC236}">
                    <a16:creationId xmlns:a16="http://schemas.microsoft.com/office/drawing/2014/main" id="{0ED118EE-3E4E-A784-A68C-238059ED24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782" y="3095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62" name="Line 1054">
                <a:extLst>
                  <a:ext uri="{FF2B5EF4-FFF2-40B4-BE49-F238E27FC236}">
                    <a16:creationId xmlns:a16="http://schemas.microsoft.com/office/drawing/2014/main" id="{738E3C20-5565-0D8E-2328-934F21B6C2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94" y="3086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63" name="Line 1055">
                <a:extLst>
                  <a:ext uri="{FF2B5EF4-FFF2-40B4-BE49-F238E27FC236}">
                    <a16:creationId xmlns:a16="http://schemas.microsoft.com/office/drawing/2014/main" id="{823EB940-0C97-9CFB-5BCF-5E1FB52782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784" y="3095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64" name="Line 1056">
                <a:extLst>
                  <a:ext uri="{FF2B5EF4-FFF2-40B4-BE49-F238E27FC236}">
                    <a16:creationId xmlns:a16="http://schemas.microsoft.com/office/drawing/2014/main" id="{B45F1C0D-D646-B042-47A9-65FCED3462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11" y="3126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65" name="Line 1057">
                <a:extLst>
                  <a:ext uri="{FF2B5EF4-FFF2-40B4-BE49-F238E27FC236}">
                    <a16:creationId xmlns:a16="http://schemas.microsoft.com/office/drawing/2014/main" id="{36DE20E8-AAD7-0DEA-630C-D43786C376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002" y="3135"/>
                <a:ext cx="17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66" name="Line 1058">
                <a:extLst>
                  <a:ext uri="{FF2B5EF4-FFF2-40B4-BE49-F238E27FC236}">
                    <a16:creationId xmlns:a16="http://schemas.microsoft.com/office/drawing/2014/main" id="{A3F03AC3-B0BC-085D-62C4-6FCE93DA01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26" y="3126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67" name="Line 1059">
                <a:extLst>
                  <a:ext uri="{FF2B5EF4-FFF2-40B4-BE49-F238E27FC236}">
                    <a16:creationId xmlns:a16="http://schemas.microsoft.com/office/drawing/2014/main" id="{E5F35A16-5549-5538-FF06-0ED4106A6C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017" y="3135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68" name="Line 1060">
                <a:extLst>
                  <a:ext uri="{FF2B5EF4-FFF2-40B4-BE49-F238E27FC236}">
                    <a16:creationId xmlns:a16="http://schemas.microsoft.com/office/drawing/2014/main" id="{B6E31C82-27EE-6020-341D-F07123FB5B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55" y="3126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69" name="Line 1061">
                <a:extLst>
                  <a:ext uri="{FF2B5EF4-FFF2-40B4-BE49-F238E27FC236}">
                    <a16:creationId xmlns:a16="http://schemas.microsoft.com/office/drawing/2014/main" id="{49916515-1C30-292D-C1DF-3E8B5CE627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046" y="3135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70" name="Line 1062">
                <a:extLst>
                  <a:ext uri="{FF2B5EF4-FFF2-40B4-BE49-F238E27FC236}">
                    <a16:creationId xmlns:a16="http://schemas.microsoft.com/office/drawing/2014/main" id="{48B907D7-7E66-8256-6E7A-4FD16279F6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72" y="3184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71" name="Line 1063">
                <a:extLst>
                  <a:ext uri="{FF2B5EF4-FFF2-40B4-BE49-F238E27FC236}">
                    <a16:creationId xmlns:a16="http://schemas.microsoft.com/office/drawing/2014/main" id="{153F8AF5-5244-1D51-0C2B-8729E5CEC3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063" y="3193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72" name="Line 1064">
                <a:extLst>
                  <a:ext uri="{FF2B5EF4-FFF2-40B4-BE49-F238E27FC236}">
                    <a16:creationId xmlns:a16="http://schemas.microsoft.com/office/drawing/2014/main" id="{C3871AB1-BABC-A857-8F4B-F6A2E28F0C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29" y="3184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73" name="Line 1065">
                <a:extLst>
                  <a:ext uri="{FF2B5EF4-FFF2-40B4-BE49-F238E27FC236}">
                    <a16:creationId xmlns:a16="http://schemas.microsoft.com/office/drawing/2014/main" id="{2CAEA4B7-C601-9375-8D00-3D42724DC7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221" y="3193"/>
                <a:ext cx="17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74" name="Line 1066">
                <a:extLst>
                  <a:ext uri="{FF2B5EF4-FFF2-40B4-BE49-F238E27FC236}">
                    <a16:creationId xmlns:a16="http://schemas.microsoft.com/office/drawing/2014/main" id="{D7B9B4E7-5F2E-6E8C-7799-931B2A8679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59" y="3184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75" name="Line 1067">
                <a:extLst>
                  <a:ext uri="{FF2B5EF4-FFF2-40B4-BE49-F238E27FC236}">
                    <a16:creationId xmlns:a16="http://schemas.microsoft.com/office/drawing/2014/main" id="{295AF700-3C8E-961B-F06D-845F324CC2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250" y="3193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76" name="Line 1068">
                <a:extLst>
                  <a:ext uri="{FF2B5EF4-FFF2-40B4-BE49-F238E27FC236}">
                    <a16:creationId xmlns:a16="http://schemas.microsoft.com/office/drawing/2014/main" id="{9FCF4E22-C59A-0F19-7C65-2B2008D88A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10" y="3301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77" name="Line 1069">
                <a:extLst>
                  <a:ext uri="{FF2B5EF4-FFF2-40B4-BE49-F238E27FC236}">
                    <a16:creationId xmlns:a16="http://schemas.microsoft.com/office/drawing/2014/main" id="{5D4AF1CD-4EE6-D30A-370B-07210BD735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301" y="3310"/>
                <a:ext cx="17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78" name="Line 1070">
                <a:extLst>
                  <a:ext uri="{FF2B5EF4-FFF2-40B4-BE49-F238E27FC236}">
                    <a16:creationId xmlns:a16="http://schemas.microsoft.com/office/drawing/2014/main" id="{7D62749B-C9A0-AE22-5AA0-C4275B71C1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48" y="3301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79" name="Line 1071">
                <a:extLst>
                  <a:ext uri="{FF2B5EF4-FFF2-40B4-BE49-F238E27FC236}">
                    <a16:creationId xmlns:a16="http://schemas.microsoft.com/office/drawing/2014/main" id="{DEA6A58C-67AD-B009-2C4A-BC0CBB66E7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537" y="3310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80" name="Line 1072">
                <a:extLst>
                  <a:ext uri="{FF2B5EF4-FFF2-40B4-BE49-F238E27FC236}">
                    <a16:creationId xmlns:a16="http://schemas.microsoft.com/office/drawing/2014/main" id="{01FD245E-54BB-1FF3-CA6F-00F68D2528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7" y="2607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81" name="Line 1073">
                <a:extLst>
                  <a:ext uri="{FF2B5EF4-FFF2-40B4-BE49-F238E27FC236}">
                    <a16:creationId xmlns:a16="http://schemas.microsoft.com/office/drawing/2014/main" id="{0BDC124F-E4B5-C691-1564-51E8EC1363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718" y="2616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82" name="Line 1074">
                <a:extLst>
                  <a:ext uri="{FF2B5EF4-FFF2-40B4-BE49-F238E27FC236}">
                    <a16:creationId xmlns:a16="http://schemas.microsoft.com/office/drawing/2014/main" id="{0E934D96-4BCB-06F1-B022-AA6AD771CB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57" y="2614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83" name="Line 1075">
                <a:extLst>
                  <a:ext uri="{FF2B5EF4-FFF2-40B4-BE49-F238E27FC236}">
                    <a16:creationId xmlns:a16="http://schemas.microsoft.com/office/drawing/2014/main" id="{5545258B-E93F-B12C-D2C2-FF355C9AB2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048" y="2623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84" name="Line 1076">
                <a:extLst>
                  <a:ext uri="{FF2B5EF4-FFF2-40B4-BE49-F238E27FC236}">
                    <a16:creationId xmlns:a16="http://schemas.microsoft.com/office/drawing/2014/main" id="{E5675534-D6EC-D84A-4F15-35C7B7395D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66" y="2614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85" name="Line 1077">
                <a:extLst>
                  <a:ext uri="{FF2B5EF4-FFF2-40B4-BE49-F238E27FC236}">
                    <a16:creationId xmlns:a16="http://schemas.microsoft.com/office/drawing/2014/main" id="{A843E3F2-5282-C182-7CB8-1432E3D39B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057" y="2623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86" name="Line 1078">
                <a:extLst>
                  <a:ext uri="{FF2B5EF4-FFF2-40B4-BE49-F238E27FC236}">
                    <a16:creationId xmlns:a16="http://schemas.microsoft.com/office/drawing/2014/main" id="{1A05FA45-22E1-76C2-B879-F814CBAE0C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73" y="2620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87" name="Line 1079">
                <a:extLst>
                  <a:ext uri="{FF2B5EF4-FFF2-40B4-BE49-F238E27FC236}">
                    <a16:creationId xmlns:a16="http://schemas.microsoft.com/office/drawing/2014/main" id="{93651D50-1047-E24D-2958-06D7865FEF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064" y="2629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88" name="Line 1080">
                <a:extLst>
                  <a:ext uri="{FF2B5EF4-FFF2-40B4-BE49-F238E27FC236}">
                    <a16:creationId xmlns:a16="http://schemas.microsoft.com/office/drawing/2014/main" id="{1376CDAE-683E-52DE-3614-251E91743E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78" y="2620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89" name="Line 1081">
                <a:extLst>
                  <a:ext uri="{FF2B5EF4-FFF2-40B4-BE49-F238E27FC236}">
                    <a16:creationId xmlns:a16="http://schemas.microsoft.com/office/drawing/2014/main" id="{E7C68574-6297-34C2-962F-F16476AAC4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069" y="2629"/>
                <a:ext cx="20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90" name="Line 1082">
                <a:extLst>
                  <a:ext uri="{FF2B5EF4-FFF2-40B4-BE49-F238E27FC236}">
                    <a16:creationId xmlns:a16="http://schemas.microsoft.com/office/drawing/2014/main" id="{95ACFECF-E78B-EE3B-E8C9-2272A6F2E2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87" y="2620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91" name="Line 1083">
                <a:extLst>
                  <a:ext uri="{FF2B5EF4-FFF2-40B4-BE49-F238E27FC236}">
                    <a16:creationId xmlns:a16="http://schemas.microsoft.com/office/drawing/2014/main" id="{DA398E4F-3B82-45CA-0836-19A7DBFC6A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078" y="2629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92" name="Line 1084">
                <a:extLst>
                  <a:ext uri="{FF2B5EF4-FFF2-40B4-BE49-F238E27FC236}">
                    <a16:creationId xmlns:a16="http://schemas.microsoft.com/office/drawing/2014/main" id="{BDF13BEE-BA6A-28E2-A9AB-16D7F9E26A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90" y="2620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93" name="Line 1085">
                <a:extLst>
                  <a:ext uri="{FF2B5EF4-FFF2-40B4-BE49-F238E27FC236}">
                    <a16:creationId xmlns:a16="http://schemas.microsoft.com/office/drawing/2014/main" id="{919A4906-8B8A-CE54-D1FF-74EA0E9D19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081" y="2629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94" name="Line 1086">
                <a:extLst>
                  <a:ext uri="{FF2B5EF4-FFF2-40B4-BE49-F238E27FC236}">
                    <a16:creationId xmlns:a16="http://schemas.microsoft.com/office/drawing/2014/main" id="{13DA5681-5760-E5E1-7A6D-733F180F0E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92" y="2629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95" name="Line 1087">
                <a:extLst>
                  <a:ext uri="{FF2B5EF4-FFF2-40B4-BE49-F238E27FC236}">
                    <a16:creationId xmlns:a16="http://schemas.microsoft.com/office/drawing/2014/main" id="{36636139-8D27-49EF-CC26-4C90E01830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083" y="2638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96" name="Line 1088">
                <a:extLst>
                  <a:ext uri="{FF2B5EF4-FFF2-40B4-BE49-F238E27FC236}">
                    <a16:creationId xmlns:a16="http://schemas.microsoft.com/office/drawing/2014/main" id="{FC6374BA-A28E-61B1-4394-C1BD36BCCD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09" y="2629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97" name="Line 1089">
                <a:extLst>
                  <a:ext uri="{FF2B5EF4-FFF2-40B4-BE49-F238E27FC236}">
                    <a16:creationId xmlns:a16="http://schemas.microsoft.com/office/drawing/2014/main" id="{E12A8F61-566A-33B3-A6C8-E62E33D082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099" y="2638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98" name="Line 1090">
                <a:extLst>
                  <a:ext uri="{FF2B5EF4-FFF2-40B4-BE49-F238E27FC236}">
                    <a16:creationId xmlns:a16="http://schemas.microsoft.com/office/drawing/2014/main" id="{36523094-0930-A100-CDCF-AF53FFC92C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14" y="2635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99" name="Line 1091">
                <a:extLst>
                  <a:ext uri="{FF2B5EF4-FFF2-40B4-BE49-F238E27FC236}">
                    <a16:creationId xmlns:a16="http://schemas.microsoft.com/office/drawing/2014/main" id="{584EE89B-EA4C-A3AF-3CFB-ABDE07B4E2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105" y="2644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00" name="Line 1092">
                <a:extLst>
                  <a:ext uri="{FF2B5EF4-FFF2-40B4-BE49-F238E27FC236}">
                    <a16:creationId xmlns:a16="http://schemas.microsoft.com/office/drawing/2014/main" id="{DF8A3BE2-358E-B5D6-91FF-0A225A4A9A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17" y="2635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01" name="Line 1093">
                <a:extLst>
                  <a:ext uri="{FF2B5EF4-FFF2-40B4-BE49-F238E27FC236}">
                    <a16:creationId xmlns:a16="http://schemas.microsoft.com/office/drawing/2014/main" id="{339F570C-3D48-9577-1FC5-90409C3BF1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106" y="2644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02" name="Line 1094">
                <a:extLst>
                  <a:ext uri="{FF2B5EF4-FFF2-40B4-BE49-F238E27FC236}">
                    <a16:creationId xmlns:a16="http://schemas.microsoft.com/office/drawing/2014/main" id="{59B7D55F-A0AF-57BA-E335-35E84C4C56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24" y="2635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03" name="Line 1095">
                <a:extLst>
                  <a:ext uri="{FF2B5EF4-FFF2-40B4-BE49-F238E27FC236}">
                    <a16:creationId xmlns:a16="http://schemas.microsoft.com/office/drawing/2014/main" id="{0CF6B8B2-0306-1DCF-6D9B-DCE635BE8E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115" y="2644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04" name="Line 1096">
                <a:extLst>
                  <a:ext uri="{FF2B5EF4-FFF2-40B4-BE49-F238E27FC236}">
                    <a16:creationId xmlns:a16="http://schemas.microsoft.com/office/drawing/2014/main" id="{B57389D2-579E-CE8D-AD7D-30EC3D15F0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53" y="2635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05" name="Line 1097">
                <a:extLst>
                  <a:ext uri="{FF2B5EF4-FFF2-40B4-BE49-F238E27FC236}">
                    <a16:creationId xmlns:a16="http://schemas.microsoft.com/office/drawing/2014/main" id="{89110953-33BA-8B82-3A01-3E0072572B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145" y="2644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06" name="Line 1098">
                <a:extLst>
                  <a:ext uri="{FF2B5EF4-FFF2-40B4-BE49-F238E27FC236}">
                    <a16:creationId xmlns:a16="http://schemas.microsoft.com/office/drawing/2014/main" id="{AD958B84-42DF-8A0F-5175-50B0653004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72" y="2657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07" name="Line 1099">
                <a:extLst>
                  <a:ext uri="{FF2B5EF4-FFF2-40B4-BE49-F238E27FC236}">
                    <a16:creationId xmlns:a16="http://schemas.microsoft.com/office/drawing/2014/main" id="{588C2073-646E-F97E-F8AD-FCD6E58C1A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63" y="2666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08" name="Line 1100">
                <a:extLst>
                  <a:ext uri="{FF2B5EF4-FFF2-40B4-BE49-F238E27FC236}">
                    <a16:creationId xmlns:a16="http://schemas.microsoft.com/office/drawing/2014/main" id="{C474B1D5-0C25-7DBD-6E17-9538AEDEB6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83" y="2657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09" name="Line 1101">
                <a:extLst>
                  <a:ext uri="{FF2B5EF4-FFF2-40B4-BE49-F238E27FC236}">
                    <a16:creationId xmlns:a16="http://schemas.microsoft.com/office/drawing/2014/main" id="{2A0E5C4B-DC2E-B37A-9DA2-4DF9C6CA3D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74" y="2666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10" name="Line 1102">
                <a:extLst>
                  <a:ext uri="{FF2B5EF4-FFF2-40B4-BE49-F238E27FC236}">
                    <a16:creationId xmlns:a16="http://schemas.microsoft.com/office/drawing/2014/main" id="{68496529-814E-B76B-A3E6-307B0D6CFA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86" y="2657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11" name="Line 1103">
                <a:extLst>
                  <a:ext uri="{FF2B5EF4-FFF2-40B4-BE49-F238E27FC236}">
                    <a16:creationId xmlns:a16="http://schemas.microsoft.com/office/drawing/2014/main" id="{16D37C80-8682-D421-E911-465A9C6C96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77" y="2666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12" name="Line 1104">
                <a:extLst>
                  <a:ext uri="{FF2B5EF4-FFF2-40B4-BE49-F238E27FC236}">
                    <a16:creationId xmlns:a16="http://schemas.microsoft.com/office/drawing/2014/main" id="{3830F1B3-C52E-498A-E474-6045CACA41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91" y="2657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13" name="Line 1105">
                <a:extLst>
                  <a:ext uri="{FF2B5EF4-FFF2-40B4-BE49-F238E27FC236}">
                    <a16:creationId xmlns:a16="http://schemas.microsoft.com/office/drawing/2014/main" id="{93987DA2-C260-BF2D-70F7-4BE9D116BF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82" y="2666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14" name="Line 1106">
                <a:extLst>
                  <a:ext uri="{FF2B5EF4-FFF2-40B4-BE49-F238E27FC236}">
                    <a16:creationId xmlns:a16="http://schemas.microsoft.com/office/drawing/2014/main" id="{13A2FF9C-0AE4-D6C5-8CEA-989DD14252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93" y="2657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15" name="Line 1107">
                <a:extLst>
                  <a:ext uri="{FF2B5EF4-FFF2-40B4-BE49-F238E27FC236}">
                    <a16:creationId xmlns:a16="http://schemas.microsoft.com/office/drawing/2014/main" id="{472E1D16-BA6E-6688-BADB-93A3949407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84" y="2666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16" name="Line 1108">
                <a:extLst>
                  <a:ext uri="{FF2B5EF4-FFF2-40B4-BE49-F238E27FC236}">
                    <a16:creationId xmlns:a16="http://schemas.microsoft.com/office/drawing/2014/main" id="{CE5B4042-DF1D-FA8E-5C60-00D02A97E9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01" y="2657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17" name="Line 1109">
                <a:extLst>
                  <a:ext uri="{FF2B5EF4-FFF2-40B4-BE49-F238E27FC236}">
                    <a16:creationId xmlns:a16="http://schemas.microsoft.com/office/drawing/2014/main" id="{C65BA80B-F5D7-70B1-E5F1-9CCAED94A2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92" y="2666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18" name="Line 1110">
                <a:extLst>
                  <a:ext uri="{FF2B5EF4-FFF2-40B4-BE49-F238E27FC236}">
                    <a16:creationId xmlns:a16="http://schemas.microsoft.com/office/drawing/2014/main" id="{7C3EADF5-DE5F-5AAD-13C1-EB4CCA9DBA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04" y="2657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19" name="Line 1111">
                <a:extLst>
                  <a:ext uri="{FF2B5EF4-FFF2-40B4-BE49-F238E27FC236}">
                    <a16:creationId xmlns:a16="http://schemas.microsoft.com/office/drawing/2014/main" id="{1905245C-86E3-0AF7-2B12-2D612168F2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95" y="2666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20" name="Line 1112">
                <a:extLst>
                  <a:ext uri="{FF2B5EF4-FFF2-40B4-BE49-F238E27FC236}">
                    <a16:creationId xmlns:a16="http://schemas.microsoft.com/office/drawing/2014/main" id="{50E1EDB8-E6E1-E61D-BED1-B35F7E0522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07" y="2657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21" name="Line 1113">
                <a:extLst>
                  <a:ext uri="{FF2B5EF4-FFF2-40B4-BE49-F238E27FC236}">
                    <a16:creationId xmlns:a16="http://schemas.microsoft.com/office/drawing/2014/main" id="{F68E90E6-F4B5-CEE5-5114-E688A5D5B1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97" y="2666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22" name="Line 1114">
                <a:extLst>
                  <a:ext uri="{FF2B5EF4-FFF2-40B4-BE49-F238E27FC236}">
                    <a16:creationId xmlns:a16="http://schemas.microsoft.com/office/drawing/2014/main" id="{AE6D619C-534D-080E-C2FA-4733328690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12" y="2657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23" name="Line 1115">
                <a:extLst>
                  <a:ext uri="{FF2B5EF4-FFF2-40B4-BE49-F238E27FC236}">
                    <a16:creationId xmlns:a16="http://schemas.microsoft.com/office/drawing/2014/main" id="{719813F9-B943-6CC1-0013-E159C96206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304" y="2666"/>
                <a:ext cx="17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24" name="Line 1116">
                <a:extLst>
                  <a:ext uri="{FF2B5EF4-FFF2-40B4-BE49-F238E27FC236}">
                    <a16:creationId xmlns:a16="http://schemas.microsoft.com/office/drawing/2014/main" id="{0BB2DBF6-0318-370D-5856-90A2B6ED12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15" y="2657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25" name="Line 1117">
                <a:extLst>
                  <a:ext uri="{FF2B5EF4-FFF2-40B4-BE49-F238E27FC236}">
                    <a16:creationId xmlns:a16="http://schemas.microsoft.com/office/drawing/2014/main" id="{3032211E-81D5-6829-EECD-F2D6F38E24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306" y="2666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26" name="Line 1118">
                <a:extLst>
                  <a:ext uri="{FF2B5EF4-FFF2-40B4-BE49-F238E27FC236}">
                    <a16:creationId xmlns:a16="http://schemas.microsoft.com/office/drawing/2014/main" id="{0DC0501C-8C49-0CC6-6447-1120186D5C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18" y="2657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27" name="Line 1119">
                <a:extLst>
                  <a:ext uri="{FF2B5EF4-FFF2-40B4-BE49-F238E27FC236}">
                    <a16:creationId xmlns:a16="http://schemas.microsoft.com/office/drawing/2014/main" id="{97112E48-3DC6-5B57-52AA-BA58B628FF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309" y="2666"/>
                <a:ext cx="17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28" name="Line 1120">
                <a:extLst>
                  <a:ext uri="{FF2B5EF4-FFF2-40B4-BE49-F238E27FC236}">
                    <a16:creationId xmlns:a16="http://schemas.microsoft.com/office/drawing/2014/main" id="{551F8383-2DB6-01A5-8632-345799B6EB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20" y="2666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29" name="Line 1121">
                <a:extLst>
                  <a:ext uri="{FF2B5EF4-FFF2-40B4-BE49-F238E27FC236}">
                    <a16:creationId xmlns:a16="http://schemas.microsoft.com/office/drawing/2014/main" id="{D18A01EA-8853-F542-A769-F4B2410B72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311" y="2675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30" name="Line 1122">
                <a:extLst>
                  <a:ext uri="{FF2B5EF4-FFF2-40B4-BE49-F238E27FC236}">
                    <a16:creationId xmlns:a16="http://schemas.microsoft.com/office/drawing/2014/main" id="{06D0EB58-E30D-9EE4-70D6-436253680F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23" y="2666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31" name="Line 1123">
                <a:extLst>
                  <a:ext uri="{FF2B5EF4-FFF2-40B4-BE49-F238E27FC236}">
                    <a16:creationId xmlns:a16="http://schemas.microsoft.com/office/drawing/2014/main" id="{D28EB954-B75D-D597-2825-00DDB5F70E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314" y="2675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32" name="Line 1124">
                <a:extLst>
                  <a:ext uri="{FF2B5EF4-FFF2-40B4-BE49-F238E27FC236}">
                    <a16:creationId xmlns:a16="http://schemas.microsoft.com/office/drawing/2014/main" id="{92FC6962-F6B9-6793-608D-0F9FED04BF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25" y="2666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33" name="Line 1125">
                <a:extLst>
                  <a:ext uri="{FF2B5EF4-FFF2-40B4-BE49-F238E27FC236}">
                    <a16:creationId xmlns:a16="http://schemas.microsoft.com/office/drawing/2014/main" id="{5FB19154-930A-3286-6922-2F283CEF67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316" y="2675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34" name="Line 1126">
                <a:extLst>
                  <a:ext uri="{FF2B5EF4-FFF2-40B4-BE49-F238E27FC236}">
                    <a16:creationId xmlns:a16="http://schemas.microsoft.com/office/drawing/2014/main" id="{C554F05C-9FBF-5455-F9C3-A1327FE185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32" y="2666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35" name="Line 1127">
                <a:extLst>
                  <a:ext uri="{FF2B5EF4-FFF2-40B4-BE49-F238E27FC236}">
                    <a16:creationId xmlns:a16="http://schemas.microsoft.com/office/drawing/2014/main" id="{287E8A12-6388-1FCD-20DA-6B7DFBD1FD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321" y="2675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36" name="Line 1128">
                <a:extLst>
                  <a:ext uri="{FF2B5EF4-FFF2-40B4-BE49-F238E27FC236}">
                    <a16:creationId xmlns:a16="http://schemas.microsoft.com/office/drawing/2014/main" id="{E34380E4-24AF-2EE8-0B7E-D24C858268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39" y="2666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37" name="Line 1129">
                <a:extLst>
                  <a:ext uri="{FF2B5EF4-FFF2-40B4-BE49-F238E27FC236}">
                    <a16:creationId xmlns:a16="http://schemas.microsoft.com/office/drawing/2014/main" id="{26175D5D-9639-11E5-1574-9679057DA8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330" y="2675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38" name="Line 1130">
                <a:extLst>
                  <a:ext uri="{FF2B5EF4-FFF2-40B4-BE49-F238E27FC236}">
                    <a16:creationId xmlns:a16="http://schemas.microsoft.com/office/drawing/2014/main" id="{7A37FB9B-7075-BA3C-4894-5681C0F496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42" y="2675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39" name="Line 1131">
                <a:extLst>
                  <a:ext uri="{FF2B5EF4-FFF2-40B4-BE49-F238E27FC236}">
                    <a16:creationId xmlns:a16="http://schemas.microsoft.com/office/drawing/2014/main" id="{C323FBDE-0936-D16F-8A13-7B2CCAE15A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333" y="2684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40" name="Line 1132">
                <a:extLst>
                  <a:ext uri="{FF2B5EF4-FFF2-40B4-BE49-F238E27FC236}">
                    <a16:creationId xmlns:a16="http://schemas.microsoft.com/office/drawing/2014/main" id="{90CDDC45-85D1-6238-B15F-009224DC60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44" y="2675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41" name="Line 1133">
                <a:extLst>
                  <a:ext uri="{FF2B5EF4-FFF2-40B4-BE49-F238E27FC236}">
                    <a16:creationId xmlns:a16="http://schemas.microsoft.com/office/drawing/2014/main" id="{B7EA6931-745D-8500-DA11-247F63E8D5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335" y="2684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42" name="Line 1134">
                <a:extLst>
                  <a:ext uri="{FF2B5EF4-FFF2-40B4-BE49-F238E27FC236}">
                    <a16:creationId xmlns:a16="http://schemas.microsoft.com/office/drawing/2014/main" id="{274E6468-ECCB-C17E-3AD3-96C9A9E1BF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17" y="2681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43" name="Line 1135">
                <a:extLst>
                  <a:ext uri="{FF2B5EF4-FFF2-40B4-BE49-F238E27FC236}">
                    <a16:creationId xmlns:a16="http://schemas.microsoft.com/office/drawing/2014/main" id="{70EF53FA-CF2D-C89C-2370-73E1B9EE4C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408" y="2690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44" name="Line 1136">
                <a:extLst>
                  <a:ext uri="{FF2B5EF4-FFF2-40B4-BE49-F238E27FC236}">
                    <a16:creationId xmlns:a16="http://schemas.microsoft.com/office/drawing/2014/main" id="{8B4C3C77-F509-C882-FA3A-3F25532D0F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33" y="2681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45" name="Line 1137">
                <a:extLst>
                  <a:ext uri="{FF2B5EF4-FFF2-40B4-BE49-F238E27FC236}">
                    <a16:creationId xmlns:a16="http://schemas.microsoft.com/office/drawing/2014/main" id="{C62C093C-6799-240C-9FDF-7271B669E0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424" y="2690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46" name="Line 1138">
                <a:extLst>
                  <a:ext uri="{FF2B5EF4-FFF2-40B4-BE49-F238E27FC236}">
                    <a16:creationId xmlns:a16="http://schemas.microsoft.com/office/drawing/2014/main" id="{98991E3C-BC0D-C4F6-E411-954013D8C3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51" y="2699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47" name="Line 1139">
                <a:extLst>
                  <a:ext uri="{FF2B5EF4-FFF2-40B4-BE49-F238E27FC236}">
                    <a16:creationId xmlns:a16="http://schemas.microsoft.com/office/drawing/2014/main" id="{B77337C0-6185-23C5-DFD8-F16871FF81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442" y="2709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48" name="Line 1140">
                <a:extLst>
                  <a:ext uri="{FF2B5EF4-FFF2-40B4-BE49-F238E27FC236}">
                    <a16:creationId xmlns:a16="http://schemas.microsoft.com/office/drawing/2014/main" id="{65ACF557-5ACF-3188-5766-52D5CF181E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84" y="2699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49" name="Line 1141">
                <a:extLst>
                  <a:ext uri="{FF2B5EF4-FFF2-40B4-BE49-F238E27FC236}">
                    <a16:creationId xmlns:a16="http://schemas.microsoft.com/office/drawing/2014/main" id="{20AF0995-6861-81D0-F895-6859D62B30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475" y="2709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50" name="Line 1142">
                <a:extLst>
                  <a:ext uri="{FF2B5EF4-FFF2-40B4-BE49-F238E27FC236}">
                    <a16:creationId xmlns:a16="http://schemas.microsoft.com/office/drawing/2014/main" id="{E4D78014-F5DC-CB74-ED00-667688D87A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92" y="2699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51" name="Line 1143">
                <a:extLst>
                  <a:ext uri="{FF2B5EF4-FFF2-40B4-BE49-F238E27FC236}">
                    <a16:creationId xmlns:a16="http://schemas.microsoft.com/office/drawing/2014/main" id="{23A90B3B-B3E2-4037-0BC5-8CDD560896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483" y="2709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52" name="Line 1144">
                <a:extLst>
                  <a:ext uri="{FF2B5EF4-FFF2-40B4-BE49-F238E27FC236}">
                    <a16:creationId xmlns:a16="http://schemas.microsoft.com/office/drawing/2014/main" id="{EB1BDCEA-58C6-2CBF-DC81-8209E6A8A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01" y="2699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53" name="Line 1145">
                <a:extLst>
                  <a:ext uri="{FF2B5EF4-FFF2-40B4-BE49-F238E27FC236}">
                    <a16:creationId xmlns:a16="http://schemas.microsoft.com/office/drawing/2014/main" id="{682FE7C2-2701-EF84-36FB-C258CCA3BC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491" y="2709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54" name="Line 1146">
                <a:extLst>
                  <a:ext uri="{FF2B5EF4-FFF2-40B4-BE49-F238E27FC236}">
                    <a16:creationId xmlns:a16="http://schemas.microsoft.com/office/drawing/2014/main" id="{4BC8614C-50EA-A246-A6AA-17510782A0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08" y="2699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55" name="Line 1147">
                <a:extLst>
                  <a:ext uri="{FF2B5EF4-FFF2-40B4-BE49-F238E27FC236}">
                    <a16:creationId xmlns:a16="http://schemas.microsoft.com/office/drawing/2014/main" id="{44CC62FE-E9B3-4245-0D71-4C00F64787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00" y="2709"/>
                <a:ext cx="17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56" name="Line 1148">
                <a:extLst>
                  <a:ext uri="{FF2B5EF4-FFF2-40B4-BE49-F238E27FC236}">
                    <a16:creationId xmlns:a16="http://schemas.microsoft.com/office/drawing/2014/main" id="{E2C869C9-B134-AE88-AF37-8C11A1CB8C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24" y="2712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57" name="Line 1149">
                <a:extLst>
                  <a:ext uri="{FF2B5EF4-FFF2-40B4-BE49-F238E27FC236}">
                    <a16:creationId xmlns:a16="http://schemas.microsoft.com/office/drawing/2014/main" id="{183F9DEA-B23E-1255-F8EB-E7FC7DBD8E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15" y="2721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58" name="Line 1150">
                <a:extLst>
                  <a:ext uri="{FF2B5EF4-FFF2-40B4-BE49-F238E27FC236}">
                    <a16:creationId xmlns:a16="http://schemas.microsoft.com/office/drawing/2014/main" id="{380F48DE-B326-A8F4-4AEE-58926000B3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26" y="2712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59" name="Line 1151">
                <a:extLst>
                  <a:ext uri="{FF2B5EF4-FFF2-40B4-BE49-F238E27FC236}">
                    <a16:creationId xmlns:a16="http://schemas.microsoft.com/office/drawing/2014/main" id="{F7DD8605-181A-C972-FC82-52C8749485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17" y="2721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60" name="Line 1152">
                <a:extLst>
                  <a:ext uri="{FF2B5EF4-FFF2-40B4-BE49-F238E27FC236}">
                    <a16:creationId xmlns:a16="http://schemas.microsoft.com/office/drawing/2014/main" id="{85F5C470-6A11-A724-8812-122EAB41B1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30" y="2721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61" name="Line 1153">
                <a:extLst>
                  <a:ext uri="{FF2B5EF4-FFF2-40B4-BE49-F238E27FC236}">
                    <a16:creationId xmlns:a16="http://schemas.microsoft.com/office/drawing/2014/main" id="{BE35BF38-B2DE-C0C7-DCD7-45D0E0E7A6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20" y="2731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62" name="Line 1154">
                <a:extLst>
                  <a:ext uri="{FF2B5EF4-FFF2-40B4-BE49-F238E27FC236}">
                    <a16:creationId xmlns:a16="http://schemas.microsoft.com/office/drawing/2014/main" id="{0964E190-F562-3B41-C4B5-08D279500F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33" y="2721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63" name="Line 1155">
                <a:extLst>
                  <a:ext uri="{FF2B5EF4-FFF2-40B4-BE49-F238E27FC236}">
                    <a16:creationId xmlns:a16="http://schemas.microsoft.com/office/drawing/2014/main" id="{DC00F5E8-C35F-680F-D4B9-90B2D66E73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22" y="2731"/>
                <a:ext cx="20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64" name="Line 1156">
                <a:extLst>
                  <a:ext uri="{FF2B5EF4-FFF2-40B4-BE49-F238E27FC236}">
                    <a16:creationId xmlns:a16="http://schemas.microsoft.com/office/drawing/2014/main" id="{05000EA6-75DB-4840-A466-77C0C02F26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43" y="2721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65" name="Line 1157">
                <a:extLst>
                  <a:ext uri="{FF2B5EF4-FFF2-40B4-BE49-F238E27FC236}">
                    <a16:creationId xmlns:a16="http://schemas.microsoft.com/office/drawing/2014/main" id="{73B14685-432D-EC28-053B-5DF9246EC8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34" y="2731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66" name="Line 1158">
                <a:extLst>
                  <a:ext uri="{FF2B5EF4-FFF2-40B4-BE49-F238E27FC236}">
                    <a16:creationId xmlns:a16="http://schemas.microsoft.com/office/drawing/2014/main" id="{AA907729-D602-DA1E-6773-A6BCE75BBA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59" y="2721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67" name="Line 1159">
                <a:extLst>
                  <a:ext uri="{FF2B5EF4-FFF2-40B4-BE49-F238E27FC236}">
                    <a16:creationId xmlns:a16="http://schemas.microsoft.com/office/drawing/2014/main" id="{FF32FC0C-4357-9BB2-CBF2-09D02D8771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50" y="2731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68" name="Line 1160">
                <a:extLst>
                  <a:ext uri="{FF2B5EF4-FFF2-40B4-BE49-F238E27FC236}">
                    <a16:creationId xmlns:a16="http://schemas.microsoft.com/office/drawing/2014/main" id="{11F3F5C5-35B2-FA96-1CC9-3A2737B514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78" y="2721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69" name="Line 1161">
                <a:extLst>
                  <a:ext uri="{FF2B5EF4-FFF2-40B4-BE49-F238E27FC236}">
                    <a16:creationId xmlns:a16="http://schemas.microsoft.com/office/drawing/2014/main" id="{FFF23B50-7FA5-90FC-F0B2-1994F81AE7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68" y="2731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70" name="Line 1162">
                <a:extLst>
                  <a:ext uri="{FF2B5EF4-FFF2-40B4-BE49-F238E27FC236}">
                    <a16:creationId xmlns:a16="http://schemas.microsoft.com/office/drawing/2014/main" id="{C56C8766-B528-0B61-D0C4-EFF15C8F14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84" y="2721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71" name="Line 1163">
                <a:extLst>
                  <a:ext uri="{FF2B5EF4-FFF2-40B4-BE49-F238E27FC236}">
                    <a16:creationId xmlns:a16="http://schemas.microsoft.com/office/drawing/2014/main" id="{92DA3768-C195-CE4E-9BB6-D2A103BDE1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75" y="2731"/>
                <a:ext cx="17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72" name="Line 1164">
                <a:extLst>
                  <a:ext uri="{FF2B5EF4-FFF2-40B4-BE49-F238E27FC236}">
                    <a16:creationId xmlns:a16="http://schemas.microsoft.com/office/drawing/2014/main" id="{2EF188CE-3047-597D-9847-4918B4C40A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05" y="2721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73" name="Line 1165">
                <a:extLst>
                  <a:ext uri="{FF2B5EF4-FFF2-40B4-BE49-F238E27FC236}">
                    <a16:creationId xmlns:a16="http://schemas.microsoft.com/office/drawing/2014/main" id="{F4045BF3-6276-594B-1453-9431D5B920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96" y="2731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74" name="Line 1166">
                <a:extLst>
                  <a:ext uri="{FF2B5EF4-FFF2-40B4-BE49-F238E27FC236}">
                    <a16:creationId xmlns:a16="http://schemas.microsoft.com/office/drawing/2014/main" id="{A1201B28-46AE-BB8D-DB20-A27E15D8AA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18" y="2721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75" name="Line 1167">
                <a:extLst>
                  <a:ext uri="{FF2B5EF4-FFF2-40B4-BE49-F238E27FC236}">
                    <a16:creationId xmlns:a16="http://schemas.microsoft.com/office/drawing/2014/main" id="{182B7696-0098-8B72-1C65-FD74DB4638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609" y="2731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76" name="Line 1168">
                <a:extLst>
                  <a:ext uri="{FF2B5EF4-FFF2-40B4-BE49-F238E27FC236}">
                    <a16:creationId xmlns:a16="http://schemas.microsoft.com/office/drawing/2014/main" id="{315DE20A-FF1D-73F3-85D5-258FEE3798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26" y="2734"/>
                <a:ext cx="0" cy="17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77" name="Line 1169">
                <a:extLst>
                  <a:ext uri="{FF2B5EF4-FFF2-40B4-BE49-F238E27FC236}">
                    <a16:creationId xmlns:a16="http://schemas.microsoft.com/office/drawing/2014/main" id="{7535B4A3-128A-5908-0565-5F8D18D0CD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717" y="2742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78" name="Line 1170">
                <a:extLst>
                  <a:ext uri="{FF2B5EF4-FFF2-40B4-BE49-F238E27FC236}">
                    <a16:creationId xmlns:a16="http://schemas.microsoft.com/office/drawing/2014/main" id="{1B8FFC14-7599-F11A-C3A1-F609969678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41" y="2755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79" name="Line 1171">
                <a:extLst>
                  <a:ext uri="{FF2B5EF4-FFF2-40B4-BE49-F238E27FC236}">
                    <a16:creationId xmlns:a16="http://schemas.microsoft.com/office/drawing/2014/main" id="{6BDE73BC-BF7A-1CA8-9FAA-31B86186C0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732" y="2764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80" name="Line 1172">
                <a:extLst>
                  <a:ext uri="{FF2B5EF4-FFF2-40B4-BE49-F238E27FC236}">
                    <a16:creationId xmlns:a16="http://schemas.microsoft.com/office/drawing/2014/main" id="{5164428C-A2F7-0890-70E6-9AD55CCE34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50" y="2755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81" name="Line 1173">
                <a:extLst>
                  <a:ext uri="{FF2B5EF4-FFF2-40B4-BE49-F238E27FC236}">
                    <a16:creationId xmlns:a16="http://schemas.microsoft.com/office/drawing/2014/main" id="{0FCEFBAE-4C17-2305-1DEC-A444B20A2A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740" y="2764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82" name="Line 1174">
                <a:extLst>
                  <a:ext uri="{FF2B5EF4-FFF2-40B4-BE49-F238E27FC236}">
                    <a16:creationId xmlns:a16="http://schemas.microsoft.com/office/drawing/2014/main" id="{9E616648-BC71-B261-4DDD-8DF46D855E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58" y="2755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83" name="Line 1175">
                <a:extLst>
                  <a:ext uri="{FF2B5EF4-FFF2-40B4-BE49-F238E27FC236}">
                    <a16:creationId xmlns:a16="http://schemas.microsoft.com/office/drawing/2014/main" id="{795A0A40-19A8-6036-F1FF-ED886DB101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749" y="2764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84" name="Line 1176">
                <a:extLst>
                  <a:ext uri="{FF2B5EF4-FFF2-40B4-BE49-F238E27FC236}">
                    <a16:creationId xmlns:a16="http://schemas.microsoft.com/office/drawing/2014/main" id="{B102D39A-D840-D84F-C552-8647C75B2C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79" y="2755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85" name="Line 1177">
                <a:extLst>
                  <a:ext uri="{FF2B5EF4-FFF2-40B4-BE49-F238E27FC236}">
                    <a16:creationId xmlns:a16="http://schemas.microsoft.com/office/drawing/2014/main" id="{32D345CC-B71A-232F-900E-4FABBEEF0B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771" y="2764"/>
                <a:ext cx="17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86" name="Line 1178">
                <a:extLst>
                  <a:ext uri="{FF2B5EF4-FFF2-40B4-BE49-F238E27FC236}">
                    <a16:creationId xmlns:a16="http://schemas.microsoft.com/office/drawing/2014/main" id="{DD6EAB29-8ED7-E6B2-C681-DFED79CC1F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82" y="2755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87" name="Line 1179">
                <a:extLst>
                  <a:ext uri="{FF2B5EF4-FFF2-40B4-BE49-F238E27FC236}">
                    <a16:creationId xmlns:a16="http://schemas.microsoft.com/office/drawing/2014/main" id="{5DD5D368-AADA-2632-293A-469A132BB2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773" y="2764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88" name="Line 1180">
                <a:extLst>
                  <a:ext uri="{FF2B5EF4-FFF2-40B4-BE49-F238E27FC236}">
                    <a16:creationId xmlns:a16="http://schemas.microsoft.com/office/drawing/2014/main" id="{9D079BF9-34E1-D74C-BA91-FA29426795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95" y="2755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89" name="Line 1181">
                <a:extLst>
                  <a:ext uri="{FF2B5EF4-FFF2-40B4-BE49-F238E27FC236}">
                    <a16:creationId xmlns:a16="http://schemas.microsoft.com/office/drawing/2014/main" id="{DCC4A9B3-85A1-AC66-F18E-5B4C608DA3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786" y="2764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90" name="Line 1182">
                <a:extLst>
                  <a:ext uri="{FF2B5EF4-FFF2-40B4-BE49-F238E27FC236}">
                    <a16:creationId xmlns:a16="http://schemas.microsoft.com/office/drawing/2014/main" id="{0E1291F8-F1CC-3A02-6C35-A206D5E0C5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16" y="2767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91" name="Line 1183">
                <a:extLst>
                  <a:ext uri="{FF2B5EF4-FFF2-40B4-BE49-F238E27FC236}">
                    <a16:creationId xmlns:a16="http://schemas.microsoft.com/office/drawing/2014/main" id="{97BE7279-2537-5E59-E92E-366C365304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807" y="2777"/>
                <a:ext cx="20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92" name="Line 1184">
                <a:extLst>
                  <a:ext uri="{FF2B5EF4-FFF2-40B4-BE49-F238E27FC236}">
                    <a16:creationId xmlns:a16="http://schemas.microsoft.com/office/drawing/2014/main" id="{D6E116BB-963A-0F05-6BC9-D5FC2FE160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25" y="2767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93" name="Line 1185">
                <a:extLst>
                  <a:ext uri="{FF2B5EF4-FFF2-40B4-BE49-F238E27FC236}">
                    <a16:creationId xmlns:a16="http://schemas.microsoft.com/office/drawing/2014/main" id="{23D5CCBF-65A1-F22A-8F80-59393ED2EE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815" y="2777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94" name="Line 1186">
                <a:extLst>
                  <a:ext uri="{FF2B5EF4-FFF2-40B4-BE49-F238E27FC236}">
                    <a16:creationId xmlns:a16="http://schemas.microsoft.com/office/drawing/2014/main" id="{84D2DF75-962B-294B-B77D-784D9E2FD9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28" y="2767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95" name="Line 1187">
                <a:extLst>
                  <a:ext uri="{FF2B5EF4-FFF2-40B4-BE49-F238E27FC236}">
                    <a16:creationId xmlns:a16="http://schemas.microsoft.com/office/drawing/2014/main" id="{0E14C168-FD20-0F47-E8AE-59E5C01C52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818" y="2777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96" name="Line 1188">
                <a:extLst>
                  <a:ext uri="{FF2B5EF4-FFF2-40B4-BE49-F238E27FC236}">
                    <a16:creationId xmlns:a16="http://schemas.microsoft.com/office/drawing/2014/main" id="{7E85786D-6BB7-C8B9-B45B-CD340156FB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30" y="2767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97" name="Line 1189">
                <a:extLst>
                  <a:ext uri="{FF2B5EF4-FFF2-40B4-BE49-F238E27FC236}">
                    <a16:creationId xmlns:a16="http://schemas.microsoft.com/office/drawing/2014/main" id="{842357A6-A3B2-4FEF-CE48-6ECC423416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821" y="2777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98" name="Line 1190">
                <a:extLst>
                  <a:ext uri="{FF2B5EF4-FFF2-40B4-BE49-F238E27FC236}">
                    <a16:creationId xmlns:a16="http://schemas.microsoft.com/office/drawing/2014/main" id="{690C80FD-3B74-03AD-334B-BBE202D98F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35" y="2767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99" name="Line 1191">
                <a:extLst>
                  <a:ext uri="{FF2B5EF4-FFF2-40B4-BE49-F238E27FC236}">
                    <a16:creationId xmlns:a16="http://schemas.microsoft.com/office/drawing/2014/main" id="{07621D21-BF22-A4CD-4573-C33A8AFB2F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827" y="2777"/>
                <a:ext cx="17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00" name="Line 1192">
                <a:extLst>
                  <a:ext uri="{FF2B5EF4-FFF2-40B4-BE49-F238E27FC236}">
                    <a16:creationId xmlns:a16="http://schemas.microsoft.com/office/drawing/2014/main" id="{FAD23143-84AA-3A5C-0118-6C805CB921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38" y="2783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01" name="Line 1193">
                <a:extLst>
                  <a:ext uri="{FF2B5EF4-FFF2-40B4-BE49-F238E27FC236}">
                    <a16:creationId xmlns:a16="http://schemas.microsoft.com/office/drawing/2014/main" id="{7280ECF9-31EF-11C7-1A84-5B05B57AE5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829" y="2792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02" name="Line 1194">
                <a:extLst>
                  <a:ext uri="{FF2B5EF4-FFF2-40B4-BE49-F238E27FC236}">
                    <a16:creationId xmlns:a16="http://schemas.microsoft.com/office/drawing/2014/main" id="{78211720-9715-84D1-FC9A-025884A9DA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47" y="2783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03" name="Line 1195">
                <a:extLst>
                  <a:ext uri="{FF2B5EF4-FFF2-40B4-BE49-F238E27FC236}">
                    <a16:creationId xmlns:a16="http://schemas.microsoft.com/office/drawing/2014/main" id="{7D3C9F02-244F-070B-C3F6-E09B169618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837" y="2792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04" name="Line 1196">
                <a:extLst>
                  <a:ext uri="{FF2B5EF4-FFF2-40B4-BE49-F238E27FC236}">
                    <a16:creationId xmlns:a16="http://schemas.microsoft.com/office/drawing/2014/main" id="{BE396D61-AA68-7CA4-5AB8-00C582FCE0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52" y="2783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05" name="Line 1197">
                <a:extLst>
                  <a:ext uri="{FF2B5EF4-FFF2-40B4-BE49-F238E27FC236}">
                    <a16:creationId xmlns:a16="http://schemas.microsoft.com/office/drawing/2014/main" id="{50594615-F34B-297C-C553-0785F75EDE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842" y="2792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06" name="Line 1198">
                <a:extLst>
                  <a:ext uri="{FF2B5EF4-FFF2-40B4-BE49-F238E27FC236}">
                    <a16:creationId xmlns:a16="http://schemas.microsoft.com/office/drawing/2014/main" id="{FA9ECBED-4AEE-AD4E-3A5C-C3647FE467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67" y="2783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07" name="Line 1199">
                <a:extLst>
                  <a:ext uri="{FF2B5EF4-FFF2-40B4-BE49-F238E27FC236}">
                    <a16:creationId xmlns:a16="http://schemas.microsoft.com/office/drawing/2014/main" id="{92884E03-27C2-B7D1-0C40-0B3A819BC0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958" y="2792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08" name="Line 1200">
                <a:extLst>
                  <a:ext uri="{FF2B5EF4-FFF2-40B4-BE49-F238E27FC236}">
                    <a16:creationId xmlns:a16="http://schemas.microsoft.com/office/drawing/2014/main" id="{4A947A09-EE1D-ACCA-0766-14A92D596C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93" y="2783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09" name="Line 1201">
                <a:extLst>
                  <a:ext uri="{FF2B5EF4-FFF2-40B4-BE49-F238E27FC236}">
                    <a16:creationId xmlns:a16="http://schemas.microsoft.com/office/drawing/2014/main" id="{00FC8B70-6875-2EFB-C748-6E1DD608D7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984" y="2792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10" name="Line 1202">
                <a:extLst>
                  <a:ext uri="{FF2B5EF4-FFF2-40B4-BE49-F238E27FC236}">
                    <a16:creationId xmlns:a16="http://schemas.microsoft.com/office/drawing/2014/main" id="{8476237C-23C8-20F2-90A2-A2E9DBBAD7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00" y="2798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11" name="Line 1203">
                <a:extLst>
                  <a:ext uri="{FF2B5EF4-FFF2-40B4-BE49-F238E27FC236}">
                    <a16:creationId xmlns:a16="http://schemas.microsoft.com/office/drawing/2014/main" id="{145F2029-15E7-FC14-66E8-21E57EB9B0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991" y="2807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12" name="Line 1204">
                <a:extLst>
                  <a:ext uri="{FF2B5EF4-FFF2-40B4-BE49-F238E27FC236}">
                    <a16:creationId xmlns:a16="http://schemas.microsoft.com/office/drawing/2014/main" id="{B27F61C5-2B5A-7189-6E49-3F1509DDC6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02" y="2798"/>
                <a:ext cx="0" cy="18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13" name="Line 1205">
                <a:extLst>
                  <a:ext uri="{FF2B5EF4-FFF2-40B4-BE49-F238E27FC236}">
                    <a16:creationId xmlns:a16="http://schemas.microsoft.com/office/drawing/2014/main" id="{F2800E88-F916-C747-E9DD-A89D8B5CE0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993" y="2807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14" name="Line 1206">
                <a:extLst>
                  <a:ext uri="{FF2B5EF4-FFF2-40B4-BE49-F238E27FC236}">
                    <a16:creationId xmlns:a16="http://schemas.microsoft.com/office/drawing/2014/main" id="{DEC81556-17ED-3F90-0001-7F3E12CBA6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12" y="2832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15" name="Line 1207">
                <a:extLst>
                  <a:ext uri="{FF2B5EF4-FFF2-40B4-BE49-F238E27FC236}">
                    <a16:creationId xmlns:a16="http://schemas.microsoft.com/office/drawing/2014/main" id="{841DA279-14E7-45D1-5313-D53D919D53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003" y="2842"/>
                <a:ext cx="18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16" name="Line 1208">
                <a:extLst>
                  <a:ext uri="{FF2B5EF4-FFF2-40B4-BE49-F238E27FC236}">
                    <a16:creationId xmlns:a16="http://schemas.microsoft.com/office/drawing/2014/main" id="{45C8FB00-13F4-DE9C-00BD-CE1669900C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26" y="2847"/>
                <a:ext cx="0" cy="19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17" name="Line 1209">
                <a:extLst>
                  <a:ext uri="{FF2B5EF4-FFF2-40B4-BE49-F238E27FC236}">
                    <a16:creationId xmlns:a16="http://schemas.microsoft.com/office/drawing/2014/main" id="{D706A78C-5CAD-0C1F-3545-C21252E34B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016" y="2857"/>
                <a:ext cx="19" cy="0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1318" name="Line 1211">
              <a:extLst>
                <a:ext uri="{FF2B5EF4-FFF2-40B4-BE49-F238E27FC236}">
                  <a16:creationId xmlns:a16="http://schemas.microsoft.com/office/drawing/2014/main" id="{B81A0FC4-95F2-A63D-4F2B-34D137CA69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29776" y="4488816"/>
              <a:ext cx="0" cy="28575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19" name="Line 1212">
              <a:extLst>
                <a:ext uri="{FF2B5EF4-FFF2-40B4-BE49-F238E27FC236}">
                  <a16:creationId xmlns:a16="http://schemas.microsoft.com/office/drawing/2014/main" id="{E2FCEA37-73C5-58DE-3A49-D70773DF9F8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615489" y="4503104"/>
              <a:ext cx="30163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20" name="Line 1213">
              <a:extLst>
                <a:ext uri="{FF2B5EF4-FFF2-40B4-BE49-F238E27FC236}">
                  <a16:creationId xmlns:a16="http://schemas.microsoft.com/office/drawing/2014/main" id="{7DEB4816-1E79-03C8-F751-BC3B437E99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39301" y="4488816"/>
              <a:ext cx="0" cy="28575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21" name="Line 1214">
              <a:extLst>
                <a:ext uri="{FF2B5EF4-FFF2-40B4-BE49-F238E27FC236}">
                  <a16:creationId xmlns:a16="http://schemas.microsoft.com/office/drawing/2014/main" id="{759EF33E-5AD2-7B16-017F-3EFD947488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623426" y="4503104"/>
              <a:ext cx="30163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22" name="Line 1215">
              <a:extLst>
                <a:ext uri="{FF2B5EF4-FFF2-40B4-BE49-F238E27FC236}">
                  <a16:creationId xmlns:a16="http://schemas.microsoft.com/office/drawing/2014/main" id="{4ABFD1DF-82BB-4EF4-DBB8-02A97FD1AD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47239" y="4488816"/>
              <a:ext cx="0" cy="28575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23" name="Line 1216">
              <a:extLst>
                <a:ext uri="{FF2B5EF4-FFF2-40B4-BE49-F238E27FC236}">
                  <a16:creationId xmlns:a16="http://schemas.microsoft.com/office/drawing/2014/main" id="{D527B3E7-8B21-0655-5499-BF0B4081BB7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632951" y="4503104"/>
              <a:ext cx="28575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24" name="Line 1217">
              <a:extLst>
                <a:ext uri="{FF2B5EF4-FFF2-40B4-BE49-F238E27FC236}">
                  <a16:creationId xmlns:a16="http://schemas.microsoft.com/office/drawing/2014/main" id="{3E14F52B-9362-A24F-4EA7-D0C4FD6BBC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59939" y="4488816"/>
              <a:ext cx="0" cy="28575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25" name="Line 1218">
              <a:extLst>
                <a:ext uri="{FF2B5EF4-FFF2-40B4-BE49-F238E27FC236}">
                  <a16:creationId xmlns:a16="http://schemas.microsoft.com/office/drawing/2014/main" id="{46163C12-1F78-8147-0A03-60C2791EEB8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645651" y="4503104"/>
              <a:ext cx="30163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26" name="Line 1219">
              <a:extLst>
                <a:ext uri="{FF2B5EF4-FFF2-40B4-BE49-F238E27FC236}">
                  <a16:creationId xmlns:a16="http://schemas.microsoft.com/office/drawing/2014/main" id="{F2B35F08-6F63-BE6B-47C9-32B805C0A9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77401" y="4488816"/>
              <a:ext cx="0" cy="28575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27" name="Line 1220">
              <a:extLst>
                <a:ext uri="{FF2B5EF4-FFF2-40B4-BE49-F238E27FC236}">
                  <a16:creationId xmlns:a16="http://schemas.microsoft.com/office/drawing/2014/main" id="{FE7F171B-FF45-B786-E2B9-B8C2F38D7A5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661526" y="4503104"/>
              <a:ext cx="30163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28" name="Line 1221">
              <a:extLst>
                <a:ext uri="{FF2B5EF4-FFF2-40B4-BE49-F238E27FC236}">
                  <a16:creationId xmlns:a16="http://schemas.microsoft.com/office/drawing/2014/main" id="{C8AE04FE-3D42-A324-C89C-1ED2193DAA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93276" y="4523741"/>
              <a:ext cx="0" cy="26988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29" name="Line 1222">
              <a:extLst>
                <a:ext uri="{FF2B5EF4-FFF2-40B4-BE49-F238E27FC236}">
                  <a16:creationId xmlns:a16="http://schemas.microsoft.com/office/drawing/2014/main" id="{C10B4B00-BB1B-CAEE-D13B-D255ACE6DC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680576" y="4538029"/>
              <a:ext cx="26988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30" name="Line 1223">
              <a:extLst>
                <a:ext uri="{FF2B5EF4-FFF2-40B4-BE49-F238E27FC236}">
                  <a16:creationId xmlns:a16="http://schemas.microsoft.com/office/drawing/2014/main" id="{3714D910-89B7-AE6E-F910-8CC0FEAC99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710739" y="4523741"/>
              <a:ext cx="0" cy="26988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31" name="Line 1224">
              <a:extLst>
                <a:ext uri="{FF2B5EF4-FFF2-40B4-BE49-F238E27FC236}">
                  <a16:creationId xmlns:a16="http://schemas.microsoft.com/office/drawing/2014/main" id="{878EFC68-E23B-8186-4397-DBADBE0D0A0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696451" y="4538029"/>
              <a:ext cx="30163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32" name="Line 1225">
              <a:extLst>
                <a:ext uri="{FF2B5EF4-FFF2-40B4-BE49-F238E27FC236}">
                  <a16:creationId xmlns:a16="http://schemas.microsoft.com/office/drawing/2014/main" id="{5A4E5569-F1D7-98E2-4E0F-8CECB4AB53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713914" y="4523741"/>
              <a:ext cx="0" cy="26988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33" name="Line 1226">
              <a:extLst>
                <a:ext uri="{FF2B5EF4-FFF2-40B4-BE49-F238E27FC236}">
                  <a16:creationId xmlns:a16="http://schemas.microsoft.com/office/drawing/2014/main" id="{B1FA2BCA-003C-7BE2-E028-69FDEB5A249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699626" y="4538029"/>
              <a:ext cx="30163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34" name="Line 1227">
              <a:extLst>
                <a:ext uri="{FF2B5EF4-FFF2-40B4-BE49-F238E27FC236}">
                  <a16:creationId xmlns:a16="http://schemas.microsoft.com/office/drawing/2014/main" id="{BD8CAB08-4A98-2E53-4B8C-0D4687C1A8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750426" y="4523741"/>
              <a:ext cx="0" cy="26988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35" name="Line 1228">
              <a:extLst>
                <a:ext uri="{FF2B5EF4-FFF2-40B4-BE49-F238E27FC236}">
                  <a16:creationId xmlns:a16="http://schemas.microsoft.com/office/drawing/2014/main" id="{7DFED671-CEB6-63BE-DEB4-0194D0FCCC2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734551" y="4538029"/>
              <a:ext cx="30163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36" name="Line 1229">
              <a:extLst>
                <a:ext uri="{FF2B5EF4-FFF2-40B4-BE49-F238E27FC236}">
                  <a16:creationId xmlns:a16="http://schemas.microsoft.com/office/drawing/2014/main" id="{F424FE3F-D65D-2A31-33BE-D6B8D33292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766301" y="4523741"/>
              <a:ext cx="0" cy="26988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37" name="Line 1230">
              <a:extLst>
                <a:ext uri="{FF2B5EF4-FFF2-40B4-BE49-F238E27FC236}">
                  <a16:creationId xmlns:a16="http://schemas.microsoft.com/office/drawing/2014/main" id="{C8EEB267-EBF1-05B8-8D44-0A72DDFD7C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752014" y="4538029"/>
              <a:ext cx="28575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38" name="Line 1231">
              <a:extLst>
                <a:ext uri="{FF2B5EF4-FFF2-40B4-BE49-F238E27FC236}">
                  <a16:creationId xmlns:a16="http://schemas.microsoft.com/office/drawing/2014/main" id="{A0471EFF-D5DB-C46B-2053-18C6A7A460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791701" y="4565016"/>
              <a:ext cx="0" cy="30163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39" name="Line 1232">
              <a:extLst>
                <a:ext uri="{FF2B5EF4-FFF2-40B4-BE49-F238E27FC236}">
                  <a16:creationId xmlns:a16="http://schemas.microsoft.com/office/drawing/2014/main" id="{D79C96AB-FDB5-229B-A854-FA79A24B30D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777414" y="4582479"/>
              <a:ext cx="30163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40" name="Line 1233">
              <a:extLst>
                <a:ext uri="{FF2B5EF4-FFF2-40B4-BE49-F238E27FC236}">
                  <a16:creationId xmlns:a16="http://schemas.microsoft.com/office/drawing/2014/main" id="{2D4067FB-18AD-C57E-9E80-49637BA658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804401" y="4565016"/>
              <a:ext cx="0" cy="30163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41" name="Line 1234">
              <a:extLst>
                <a:ext uri="{FF2B5EF4-FFF2-40B4-BE49-F238E27FC236}">
                  <a16:creationId xmlns:a16="http://schemas.microsoft.com/office/drawing/2014/main" id="{EF6393A1-6623-CD53-5507-7412A17E89F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791701" y="4582479"/>
              <a:ext cx="26988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42" name="Line 1235">
              <a:extLst>
                <a:ext uri="{FF2B5EF4-FFF2-40B4-BE49-F238E27FC236}">
                  <a16:creationId xmlns:a16="http://schemas.microsoft.com/office/drawing/2014/main" id="{908F49A9-CED4-6B07-0485-893EF2C6C7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813926" y="4565016"/>
              <a:ext cx="0" cy="30163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43" name="Line 1236">
              <a:extLst>
                <a:ext uri="{FF2B5EF4-FFF2-40B4-BE49-F238E27FC236}">
                  <a16:creationId xmlns:a16="http://schemas.microsoft.com/office/drawing/2014/main" id="{86523285-FA8B-4216-E07F-4CEE2F5DF05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799639" y="4582479"/>
              <a:ext cx="26988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44" name="Line 1237">
              <a:extLst>
                <a:ext uri="{FF2B5EF4-FFF2-40B4-BE49-F238E27FC236}">
                  <a16:creationId xmlns:a16="http://schemas.microsoft.com/office/drawing/2014/main" id="{84D1A393-C9FB-5C41-CE4C-3D49DE74A4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85389" y="4565016"/>
              <a:ext cx="0" cy="30163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45" name="Line 1238">
              <a:extLst>
                <a:ext uri="{FF2B5EF4-FFF2-40B4-BE49-F238E27FC236}">
                  <a16:creationId xmlns:a16="http://schemas.microsoft.com/office/drawing/2014/main" id="{3285B36E-7AC8-0FED-5B8F-064C158F447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071101" y="4582479"/>
              <a:ext cx="28575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46" name="Line 1239">
              <a:extLst>
                <a:ext uri="{FF2B5EF4-FFF2-40B4-BE49-F238E27FC236}">
                  <a16:creationId xmlns:a16="http://schemas.microsoft.com/office/drawing/2014/main" id="{21B72B87-2B39-EED0-DA28-F80E320E28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12376" y="4565016"/>
              <a:ext cx="0" cy="30163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47" name="Line 1240">
              <a:extLst>
                <a:ext uri="{FF2B5EF4-FFF2-40B4-BE49-F238E27FC236}">
                  <a16:creationId xmlns:a16="http://schemas.microsoft.com/office/drawing/2014/main" id="{7F52A275-4B32-DD78-7188-71F83C17E4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096501" y="4582479"/>
              <a:ext cx="30163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48" name="Line 1241">
              <a:extLst>
                <a:ext uri="{FF2B5EF4-FFF2-40B4-BE49-F238E27FC236}">
                  <a16:creationId xmlns:a16="http://schemas.microsoft.com/office/drawing/2014/main" id="{072DD006-4B78-BAAE-501A-5A4177A81E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20314" y="4565016"/>
              <a:ext cx="0" cy="30163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49" name="Line 1242">
              <a:extLst>
                <a:ext uri="{FF2B5EF4-FFF2-40B4-BE49-F238E27FC236}">
                  <a16:creationId xmlns:a16="http://schemas.microsoft.com/office/drawing/2014/main" id="{3D5E8802-E04A-C103-1815-B2888B7C5F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106026" y="4582479"/>
              <a:ext cx="28575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50" name="Line 1243">
              <a:extLst>
                <a:ext uri="{FF2B5EF4-FFF2-40B4-BE49-F238E27FC236}">
                  <a16:creationId xmlns:a16="http://schemas.microsoft.com/office/drawing/2014/main" id="{28AD9AC5-512C-78CB-5FAF-8274FFAE7B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79051" y="4706304"/>
              <a:ext cx="0" cy="3175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51" name="Line 1244">
              <a:extLst>
                <a:ext uri="{FF2B5EF4-FFF2-40B4-BE49-F238E27FC236}">
                  <a16:creationId xmlns:a16="http://schemas.microsoft.com/office/drawing/2014/main" id="{A90B96A7-8116-5101-52F0-77B5C857478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164764" y="4723766"/>
              <a:ext cx="30163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52" name="Line 1245">
              <a:extLst>
                <a:ext uri="{FF2B5EF4-FFF2-40B4-BE49-F238E27FC236}">
                  <a16:creationId xmlns:a16="http://schemas.microsoft.com/office/drawing/2014/main" id="{D13F02C7-38D7-8A73-7DD4-2F77E07EDE5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236201" y="4706304"/>
              <a:ext cx="0" cy="3175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53" name="Line 1246">
              <a:extLst>
                <a:ext uri="{FF2B5EF4-FFF2-40B4-BE49-F238E27FC236}">
                  <a16:creationId xmlns:a16="http://schemas.microsoft.com/office/drawing/2014/main" id="{D2533024-D30E-1163-5BA7-244007A4598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221914" y="4723766"/>
              <a:ext cx="26988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54" name="Line 1247">
              <a:extLst>
                <a:ext uri="{FF2B5EF4-FFF2-40B4-BE49-F238E27FC236}">
                  <a16:creationId xmlns:a16="http://schemas.microsoft.com/office/drawing/2014/main" id="{54D031EB-6292-6920-C735-210DE718EF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290176" y="4706304"/>
              <a:ext cx="0" cy="3175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55" name="Line 1248">
              <a:extLst>
                <a:ext uri="{FF2B5EF4-FFF2-40B4-BE49-F238E27FC236}">
                  <a16:creationId xmlns:a16="http://schemas.microsoft.com/office/drawing/2014/main" id="{B4561EBC-3535-AD3D-1461-9960E1AFD6D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275889" y="4723766"/>
              <a:ext cx="30163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56" name="Line 1249">
              <a:extLst>
                <a:ext uri="{FF2B5EF4-FFF2-40B4-BE49-F238E27FC236}">
                  <a16:creationId xmlns:a16="http://schemas.microsoft.com/office/drawing/2014/main" id="{394675E3-3CA5-E377-BD10-3D92824406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474326" y="4893629"/>
              <a:ext cx="0" cy="30163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57" name="Line 1250">
              <a:extLst>
                <a:ext uri="{FF2B5EF4-FFF2-40B4-BE49-F238E27FC236}">
                  <a16:creationId xmlns:a16="http://schemas.microsoft.com/office/drawing/2014/main" id="{06D98F3F-3051-DA8B-DE4D-B3576E2DD77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460039" y="4907916"/>
              <a:ext cx="28575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58" name="Line 1251">
              <a:extLst>
                <a:ext uri="{FF2B5EF4-FFF2-40B4-BE49-F238E27FC236}">
                  <a16:creationId xmlns:a16="http://schemas.microsoft.com/office/drawing/2014/main" id="{AC762988-0417-0969-92A1-711C8023B4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493376" y="4893629"/>
              <a:ext cx="0" cy="30163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59" name="Line 1252">
              <a:extLst>
                <a:ext uri="{FF2B5EF4-FFF2-40B4-BE49-F238E27FC236}">
                  <a16:creationId xmlns:a16="http://schemas.microsoft.com/office/drawing/2014/main" id="{B1918437-479F-91C5-B33F-23A43CAF42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479089" y="4907916"/>
              <a:ext cx="31750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60" name="Line 1253">
              <a:extLst>
                <a:ext uri="{FF2B5EF4-FFF2-40B4-BE49-F238E27FC236}">
                  <a16:creationId xmlns:a16="http://schemas.microsoft.com/office/drawing/2014/main" id="{42EDF9CA-ACE9-E6BD-19E5-F635523A16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37826" y="4893629"/>
              <a:ext cx="0" cy="30163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61" name="Line 1254">
              <a:extLst>
                <a:ext uri="{FF2B5EF4-FFF2-40B4-BE49-F238E27FC236}">
                  <a16:creationId xmlns:a16="http://schemas.microsoft.com/office/drawing/2014/main" id="{B0E52636-3C8E-31D6-AC88-0911FBD8DE1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521951" y="4907916"/>
              <a:ext cx="30163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62" name="Line 1255">
              <a:extLst>
                <a:ext uri="{FF2B5EF4-FFF2-40B4-BE49-F238E27FC236}">
                  <a16:creationId xmlns:a16="http://schemas.microsoft.com/office/drawing/2014/main" id="{DE41BA0A-2E14-179F-C957-EE6F55744E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80689" y="4893629"/>
              <a:ext cx="0" cy="30163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63" name="Line 1256">
              <a:extLst>
                <a:ext uri="{FF2B5EF4-FFF2-40B4-BE49-F238E27FC236}">
                  <a16:creationId xmlns:a16="http://schemas.microsoft.com/office/drawing/2014/main" id="{D9649190-858B-2C73-1C51-7AAD30EF14A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564814" y="4907916"/>
              <a:ext cx="30163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64" name="Line 1257">
              <a:extLst>
                <a:ext uri="{FF2B5EF4-FFF2-40B4-BE49-F238E27FC236}">
                  <a16:creationId xmlns:a16="http://schemas.microsoft.com/office/drawing/2014/main" id="{36F0D82F-DF9E-158C-CFF1-E9C341CA53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26726" y="4893629"/>
              <a:ext cx="0" cy="30163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65" name="Line 1258">
              <a:extLst>
                <a:ext uri="{FF2B5EF4-FFF2-40B4-BE49-F238E27FC236}">
                  <a16:creationId xmlns:a16="http://schemas.microsoft.com/office/drawing/2014/main" id="{65AD215C-9ADA-834D-E832-998466ED57C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12439" y="4907916"/>
              <a:ext cx="28575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66" name="Line 1259">
              <a:extLst>
                <a:ext uri="{FF2B5EF4-FFF2-40B4-BE49-F238E27FC236}">
                  <a16:creationId xmlns:a16="http://schemas.microsoft.com/office/drawing/2014/main" id="{EBC2D735-D00D-F3EA-CCAB-4890AE14C7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810876" y="4893629"/>
              <a:ext cx="0" cy="30163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67" name="Line 1260">
              <a:extLst>
                <a:ext uri="{FF2B5EF4-FFF2-40B4-BE49-F238E27FC236}">
                  <a16:creationId xmlns:a16="http://schemas.microsoft.com/office/drawing/2014/main" id="{8C7664F5-A73E-81E4-66B0-E23D37708CC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795001" y="4907916"/>
              <a:ext cx="30163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68" name="Line 1261">
              <a:extLst>
                <a:ext uri="{FF2B5EF4-FFF2-40B4-BE49-F238E27FC236}">
                  <a16:creationId xmlns:a16="http://schemas.microsoft.com/office/drawing/2014/main" id="{F60F007C-A19D-AF68-AB94-22BB9705DA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28351" y="4893629"/>
              <a:ext cx="0" cy="30163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69" name="Line 1262">
              <a:extLst>
                <a:ext uri="{FF2B5EF4-FFF2-40B4-BE49-F238E27FC236}">
                  <a16:creationId xmlns:a16="http://schemas.microsoft.com/office/drawing/2014/main" id="{F5AE276A-4BDA-A7EE-A82E-1D2BD85DD02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914064" y="4907916"/>
              <a:ext cx="30163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70" name="Line 1263">
              <a:extLst>
                <a:ext uri="{FF2B5EF4-FFF2-40B4-BE49-F238E27FC236}">
                  <a16:creationId xmlns:a16="http://schemas.microsoft.com/office/drawing/2014/main" id="{A432D992-B17A-809A-15FF-1EB6414ED2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71976" y="4838066"/>
              <a:ext cx="0" cy="28575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71" name="Line 1264">
              <a:extLst>
                <a:ext uri="{FF2B5EF4-FFF2-40B4-BE49-F238E27FC236}">
                  <a16:creationId xmlns:a16="http://schemas.microsoft.com/office/drawing/2014/main" id="{35AC5916-D988-7BCC-7AA9-154D475C36C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57689" y="4852354"/>
              <a:ext cx="26988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72" name="Line 1265">
              <a:extLst>
                <a:ext uri="{FF2B5EF4-FFF2-40B4-BE49-F238E27FC236}">
                  <a16:creationId xmlns:a16="http://schemas.microsoft.com/office/drawing/2014/main" id="{7A85F6C2-6CE4-89C5-5C12-490E7EDB5B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84414" y="4104641"/>
              <a:ext cx="0" cy="28575"/>
            </a:xfrm>
            <a:prstGeom prst="line">
              <a:avLst/>
            </a:prstGeom>
            <a:noFill/>
            <a:ln w="1270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73" name="Line 1266">
              <a:extLst>
                <a:ext uri="{FF2B5EF4-FFF2-40B4-BE49-F238E27FC236}">
                  <a16:creationId xmlns:a16="http://schemas.microsoft.com/office/drawing/2014/main" id="{8E58A970-B32A-CD93-68DE-7108D1D0C5C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70126" y="4118929"/>
              <a:ext cx="30163" cy="0"/>
            </a:xfrm>
            <a:prstGeom prst="line">
              <a:avLst/>
            </a:prstGeom>
            <a:noFill/>
            <a:ln w="1270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74" name="Freeform 1267">
              <a:extLst>
                <a:ext uri="{FF2B5EF4-FFF2-40B4-BE49-F238E27FC236}">
                  <a16:creationId xmlns:a16="http://schemas.microsoft.com/office/drawing/2014/main" id="{A5467BF0-AA4E-3762-5C81-C3307EBABFD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9814" y="4091941"/>
              <a:ext cx="3540125" cy="815975"/>
            </a:xfrm>
            <a:custGeom>
              <a:avLst/>
              <a:gdLst>
                <a:gd name="T0" fmla="*/ 0 w 2230"/>
                <a:gd name="T1" fmla="*/ 0 h 514"/>
                <a:gd name="T2" fmla="*/ 360 w 2230"/>
                <a:gd name="T3" fmla="*/ 0 h 514"/>
                <a:gd name="T4" fmla="*/ 360 w 2230"/>
                <a:gd name="T5" fmla="*/ 7 h 514"/>
                <a:gd name="T6" fmla="*/ 416 w 2230"/>
                <a:gd name="T7" fmla="*/ 7 h 514"/>
                <a:gd name="T8" fmla="*/ 416 w 2230"/>
                <a:gd name="T9" fmla="*/ 13 h 514"/>
                <a:gd name="T10" fmla="*/ 437 w 2230"/>
                <a:gd name="T11" fmla="*/ 13 h 514"/>
                <a:gd name="T12" fmla="*/ 437 w 2230"/>
                <a:gd name="T13" fmla="*/ 22 h 514"/>
                <a:gd name="T14" fmla="*/ 455 w 2230"/>
                <a:gd name="T15" fmla="*/ 22 h 514"/>
                <a:gd name="T16" fmla="*/ 455 w 2230"/>
                <a:gd name="T17" fmla="*/ 28 h 514"/>
                <a:gd name="T18" fmla="*/ 544 w 2230"/>
                <a:gd name="T19" fmla="*/ 28 h 514"/>
                <a:gd name="T20" fmla="*/ 544 w 2230"/>
                <a:gd name="T21" fmla="*/ 35 h 514"/>
                <a:gd name="T22" fmla="*/ 607 w 2230"/>
                <a:gd name="T23" fmla="*/ 35 h 514"/>
                <a:gd name="T24" fmla="*/ 607 w 2230"/>
                <a:gd name="T25" fmla="*/ 44 h 514"/>
                <a:gd name="T26" fmla="*/ 614 w 2230"/>
                <a:gd name="T27" fmla="*/ 44 h 514"/>
                <a:gd name="T28" fmla="*/ 614 w 2230"/>
                <a:gd name="T29" fmla="*/ 50 h 514"/>
                <a:gd name="T30" fmla="*/ 664 w 2230"/>
                <a:gd name="T31" fmla="*/ 50 h 514"/>
                <a:gd name="T32" fmla="*/ 664 w 2230"/>
                <a:gd name="T33" fmla="*/ 59 h 514"/>
                <a:gd name="T34" fmla="*/ 687 w 2230"/>
                <a:gd name="T35" fmla="*/ 59 h 514"/>
                <a:gd name="T36" fmla="*/ 687 w 2230"/>
                <a:gd name="T37" fmla="*/ 68 h 514"/>
                <a:gd name="T38" fmla="*/ 735 w 2230"/>
                <a:gd name="T39" fmla="*/ 68 h 514"/>
                <a:gd name="T40" fmla="*/ 735 w 2230"/>
                <a:gd name="T41" fmla="*/ 74 h 514"/>
                <a:gd name="T42" fmla="*/ 783 w 2230"/>
                <a:gd name="T43" fmla="*/ 74 h 514"/>
                <a:gd name="T44" fmla="*/ 783 w 2230"/>
                <a:gd name="T45" fmla="*/ 84 h 514"/>
                <a:gd name="T46" fmla="*/ 786 w 2230"/>
                <a:gd name="T47" fmla="*/ 84 h 514"/>
                <a:gd name="T48" fmla="*/ 786 w 2230"/>
                <a:gd name="T49" fmla="*/ 93 h 514"/>
                <a:gd name="T50" fmla="*/ 869 w 2230"/>
                <a:gd name="T51" fmla="*/ 93 h 514"/>
                <a:gd name="T52" fmla="*/ 869 w 2230"/>
                <a:gd name="T53" fmla="*/ 105 h 514"/>
                <a:gd name="T54" fmla="*/ 871 w 2230"/>
                <a:gd name="T55" fmla="*/ 105 h 514"/>
                <a:gd name="T56" fmla="*/ 871 w 2230"/>
                <a:gd name="T57" fmla="*/ 115 h 514"/>
                <a:gd name="T58" fmla="*/ 1049 w 2230"/>
                <a:gd name="T59" fmla="*/ 115 h 514"/>
                <a:gd name="T60" fmla="*/ 1049 w 2230"/>
                <a:gd name="T61" fmla="*/ 126 h 514"/>
                <a:gd name="T62" fmla="*/ 1076 w 2230"/>
                <a:gd name="T63" fmla="*/ 126 h 514"/>
                <a:gd name="T64" fmla="*/ 1076 w 2230"/>
                <a:gd name="T65" fmla="*/ 135 h 514"/>
                <a:gd name="T66" fmla="*/ 1086 w 2230"/>
                <a:gd name="T67" fmla="*/ 135 h 514"/>
                <a:gd name="T68" fmla="*/ 1086 w 2230"/>
                <a:gd name="T69" fmla="*/ 148 h 514"/>
                <a:gd name="T70" fmla="*/ 1159 w 2230"/>
                <a:gd name="T71" fmla="*/ 148 h 514"/>
                <a:gd name="T72" fmla="*/ 1159 w 2230"/>
                <a:gd name="T73" fmla="*/ 161 h 514"/>
                <a:gd name="T74" fmla="*/ 1183 w 2230"/>
                <a:gd name="T75" fmla="*/ 161 h 514"/>
                <a:gd name="T76" fmla="*/ 1183 w 2230"/>
                <a:gd name="T77" fmla="*/ 176 h 514"/>
                <a:gd name="T78" fmla="*/ 1342 w 2230"/>
                <a:gd name="T79" fmla="*/ 176 h 514"/>
                <a:gd name="T80" fmla="*/ 1342 w 2230"/>
                <a:gd name="T81" fmla="*/ 191 h 514"/>
                <a:gd name="T82" fmla="*/ 1352 w 2230"/>
                <a:gd name="T83" fmla="*/ 191 h 514"/>
                <a:gd name="T84" fmla="*/ 1352 w 2230"/>
                <a:gd name="T85" fmla="*/ 207 h 514"/>
                <a:gd name="T86" fmla="*/ 1357 w 2230"/>
                <a:gd name="T87" fmla="*/ 207 h 514"/>
                <a:gd name="T88" fmla="*/ 1357 w 2230"/>
                <a:gd name="T89" fmla="*/ 226 h 514"/>
                <a:gd name="T90" fmla="*/ 1366 w 2230"/>
                <a:gd name="T91" fmla="*/ 226 h 514"/>
                <a:gd name="T92" fmla="*/ 1366 w 2230"/>
                <a:gd name="T93" fmla="*/ 241 h 514"/>
                <a:gd name="T94" fmla="*/ 1376 w 2230"/>
                <a:gd name="T95" fmla="*/ 241 h 514"/>
                <a:gd name="T96" fmla="*/ 1376 w 2230"/>
                <a:gd name="T97" fmla="*/ 259 h 514"/>
                <a:gd name="T98" fmla="*/ 1451 w 2230"/>
                <a:gd name="T99" fmla="*/ 259 h 514"/>
                <a:gd name="T100" fmla="*/ 1451 w 2230"/>
                <a:gd name="T101" fmla="*/ 281 h 514"/>
                <a:gd name="T102" fmla="*/ 1510 w 2230"/>
                <a:gd name="T103" fmla="*/ 281 h 514"/>
                <a:gd name="T104" fmla="*/ 1510 w 2230"/>
                <a:gd name="T105" fmla="*/ 309 h 514"/>
                <a:gd name="T106" fmla="*/ 1754 w 2230"/>
                <a:gd name="T107" fmla="*/ 309 h 514"/>
                <a:gd name="T108" fmla="*/ 1754 w 2230"/>
                <a:gd name="T109" fmla="*/ 351 h 514"/>
                <a:gd name="T110" fmla="*/ 1757 w 2230"/>
                <a:gd name="T111" fmla="*/ 351 h 514"/>
                <a:gd name="T112" fmla="*/ 1757 w 2230"/>
                <a:gd name="T113" fmla="*/ 398 h 514"/>
                <a:gd name="T114" fmla="*/ 1854 w 2230"/>
                <a:gd name="T115" fmla="*/ 398 h 514"/>
                <a:gd name="T116" fmla="*/ 1854 w 2230"/>
                <a:gd name="T117" fmla="*/ 456 h 514"/>
                <a:gd name="T118" fmla="*/ 1880 w 2230"/>
                <a:gd name="T119" fmla="*/ 456 h 514"/>
                <a:gd name="T120" fmla="*/ 1880 w 2230"/>
                <a:gd name="T121" fmla="*/ 514 h 514"/>
                <a:gd name="T122" fmla="*/ 2230 w 2230"/>
                <a:gd name="T123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30" h="514">
                  <a:moveTo>
                    <a:pt x="0" y="0"/>
                  </a:moveTo>
                  <a:lnTo>
                    <a:pt x="360" y="0"/>
                  </a:lnTo>
                  <a:lnTo>
                    <a:pt x="360" y="7"/>
                  </a:lnTo>
                  <a:lnTo>
                    <a:pt x="416" y="7"/>
                  </a:lnTo>
                  <a:lnTo>
                    <a:pt x="416" y="13"/>
                  </a:lnTo>
                  <a:lnTo>
                    <a:pt x="437" y="13"/>
                  </a:lnTo>
                  <a:lnTo>
                    <a:pt x="437" y="22"/>
                  </a:lnTo>
                  <a:lnTo>
                    <a:pt x="455" y="22"/>
                  </a:lnTo>
                  <a:lnTo>
                    <a:pt x="455" y="28"/>
                  </a:lnTo>
                  <a:lnTo>
                    <a:pt x="544" y="28"/>
                  </a:lnTo>
                  <a:lnTo>
                    <a:pt x="544" y="35"/>
                  </a:lnTo>
                  <a:lnTo>
                    <a:pt x="607" y="35"/>
                  </a:lnTo>
                  <a:lnTo>
                    <a:pt x="607" y="44"/>
                  </a:lnTo>
                  <a:lnTo>
                    <a:pt x="614" y="44"/>
                  </a:lnTo>
                  <a:lnTo>
                    <a:pt x="614" y="50"/>
                  </a:lnTo>
                  <a:lnTo>
                    <a:pt x="664" y="50"/>
                  </a:lnTo>
                  <a:lnTo>
                    <a:pt x="664" y="59"/>
                  </a:lnTo>
                  <a:lnTo>
                    <a:pt x="687" y="59"/>
                  </a:lnTo>
                  <a:lnTo>
                    <a:pt x="687" y="68"/>
                  </a:lnTo>
                  <a:lnTo>
                    <a:pt x="735" y="68"/>
                  </a:lnTo>
                  <a:lnTo>
                    <a:pt x="735" y="74"/>
                  </a:lnTo>
                  <a:lnTo>
                    <a:pt x="783" y="74"/>
                  </a:lnTo>
                  <a:lnTo>
                    <a:pt x="783" y="84"/>
                  </a:lnTo>
                  <a:lnTo>
                    <a:pt x="786" y="84"/>
                  </a:lnTo>
                  <a:lnTo>
                    <a:pt x="786" y="93"/>
                  </a:lnTo>
                  <a:lnTo>
                    <a:pt x="869" y="93"/>
                  </a:lnTo>
                  <a:lnTo>
                    <a:pt x="869" y="105"/>
                  </a:lnTo>
                  <a:lnTo>
                    <a:pt x="871" y="105"/>
                  </a:lnTo>
                  <a:lnTo>
                    <a:pt x="871" y="115"/>
                  </a:lnTo>
                  <a:lnTo>
                    <a:pt x="1049" y="115"/>
                  </a:lnTo>
                  <a:lnTo>
                    <a:pt x="1049" y="126"/>
                  </a:lnTo>
                  <a:lnTo>
                    <a:pt x="1076" y="126"/>
                  </a:lnTo>
                  <a:lnTo>
                    <a:pt x="1076" y="135"/>
                  </a:lnTo>
                  <a:lnTo>
                    <a:pt x="1086" y="135"/>
                  </a:lnTo>
                  <a:lnTo>
                    <a:pt x="1086" y="148"/>
                  </a:lnTo>
                  <a:lnTo>
                    <a:pt x="1159" y="148"/>
                  </a:lnTo>
                  <a:lnTo>
                    <a:pt x="1159" y="161"/>
                  </a:lnTo>
                  <a:lnTo>
                    <a:pt x="1183" y="161"/>
                  </a:lnTo>
                  <a:lnTo>
                    <a:pt x="1183" y="176"/>
                  </a:lnTo>
                  <a:lnTo>
                    <a:pt x="1342" y="176"/>
                  </a:lnTo>
                  <a:lnTo>
                    <a:pt x="1342" y="191"/>
                  </a:lnTo>
                  <a:lnTo>
                    <a:pt x="1352" y="191"/>
                  </a:lnTo>
                  <a:lnTo>
                    <a:pt x="1352" y="207"/>
                  </a:lnTo>
                  <a:lnTo>
                    <a:pt x="1357" y="207"/>
                  </a:lnTo>
                  <a:lnTo>
                    <a:pt x="1357" y="226"/>
                  </a:lnTo>
                  <a:lnTo>
                    <a:pt x="1366" y="226"/>
                  </a:lnTo>
                  <a:lnTo>
                    <a:pt x="1366" y="241"/>
                  </a:lnTo>
                  <a:lnTo>
                    <a:pt x="1376" y="241"/>
                  </a:lnTo>
                  <a:lnTo>
                    <a:pt x="1376" y="259"/>
                  </a:lnTo>
                  <a:lnTo>
                    <a:pt x="1451" y="259"/>
                  </a:lnTo>
                  <a:lnTo>
                    <a:pt x="1451" y="281"/>
                  </a:lnTo>
                  <a:lnTo>
                    <a:pt x="1510" y="281"/>
                  </a:lnTo>
                  <a:lnTo>
                    <a:pt x="1510" y="309"/>
                  </a:lnTo>
                  <a:lnTo>
                    <a:pt x="1754" y="309"/>
                  </a:lnTo>
                  <a:lnTo>
                    <a:pt x="1754" y="351"/>
                  </a:lnTo>
                  <a:lnTo>
                    <a:pt x="1757" y="351"/>
                  </a:lnTo>
                  <a:lnTo>
                    <a:pt x="1757" y="398"/>
                  </a:lnTo>
                  <a:lnTo>
                    <a:pt x="1854" y="398"/>
                  </a:lnTo>
                  <a:lnTo>
                    <a:pt x="1854" y="456"/>
                  </a:lnTo>
                  <a:lnTo>
                    <a:pt x="1880" y="456"/>
                  </a:lnTo>
                  <a:lnTo>
                    <a:pt x="1880" y="514"/>
                  </a:lnTo>
                  <a:lnTo>
                    <a:pt x="2230" y="514"/>
                  </a:lnTo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75" name="Freeform 1268">
              <a:extLst>
                <a:ext uri="{FF2B5EF4-FFF2-40B4-BE49-F238E27FC236}">
                  <a16:creationId xmlns:a16="http://schemas.microsoft.com/office/drawing/2014/main" id="{47B509C8-C24F-583C-4AE9-E52131F3575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9814" y="4091941"/>
              <a:ext cx="3514725" cy="973138"/>
            </a:xfrm>
            <a:custGeom>
              <a:avLst/>
              <a:gdLst>
                <a:gd name="T0" fmla="*/ 176 w 2214"/>
                <a:gd name="T1" fmla="*/ 0 h 613"/>
                <a:gd name="T2" fmla="*/ 187 w 2214"/>
                <a:gd name="T3" fmla="*/ 7 h 613"/>
                <a:gd name="T4" fmla="*/ 196 w 2214"/>
                <a:gd name="T5" fmla="*/ 13 h 613"/>
                <a:gd name="T6" fmla="*/ 201 w 2214"/>
                <a:gd name="T7" fmla="*/ 19 h 613"/>
                <a:gd name="T8" fmla="*/ 212 w 2214"/>
                <a:gd name="T9" fmla="*/ 26 h 613"/>
                <a:gd name="T10" fmla="*/ 220 w 2214"/>
                <a:gd name="T11" fmla="*/ 31 h 613"/>
                <a:gd name="T12" fmla="*/ 260 w 2214"/>
                <a:gd name="T13" fmla="*/ 44 h 613"/>
                <a:gd name="T14" fmla="*/ 268 w 2214"/>
                <a:gd name="T15" fmla="*/ 50 h 613"/>
                <a:gd name="T16" fmla="*/ 282 w 2214"/>
                <a:gd name="T17" fmla="*/ 56 h 613"/>
                <a:gd name="T18" fmla="*/ 324 w 2214"/>
                <a:gd name="T19" fmla="*/ 62 h 613"/>
                <a:gd name="T20" fmla="*/ 365 w 2214"/>
                <a:gd name="T21" fmla="*/ 68 h 613"/>
                <a:gd name="T22" fmla="*/ 389 w 2214"/>
                <a:gd name="T23" fmla="*/ 74 h 613"/>
                <a:gd name="T24" fmla="*/ 406 w 2214"/>
                <a:gd name="T25" fmla="*/ 81 h 613"/>
                <a:gd name="T26" fmla="*/ 411 w 2214"/>
                <a:gd name="T27" fmla="*/ 87 h 613"/>
                <a:gd name="T28" fmla="*/ 413 w 2214"/>
                <a:gd name="T29" fmla="*/ 90 h 613"/>
                <a:gd name="T30" fmla="*/ 416 w 2214"/>
                <a:gd name="T31" fmla="*/ 96 h 613"/>
                <a:gd name="T32" fmla="*/ 425 w 2214"/>
                <a:gd name="T33" fmla="*/ 102 h 613"/>
                <a:gd name="T34" fmla="*/ 432 w 2214"/>
                <a:gd name="T35" fmla="*/ 109 h 613"/>
                <a:gd name="T36" fmla="*/ 436 w 2214"/>
                <a:gd name="T37" fmla="*/ 115 h 613"/>
                <a:gd name="T38" fmla="*/ 440 w 2214"/>
                <a:gd name="T39" fmla="*/ 118 h 613"/>
                <a:gd name="T40" fmla="*/ 450 w 2214"/>
                <a:gd name="T41" fmla="*/ 126 h 613"/>
                <a:gd name="T42" fmla="*/ 523 w 2214"/>
                <a:gd name="T43" fmla="*/ 133 h 613"/>
                <a:gd name="T44" fmla="*/ 553 w 2214"/>
                <a:gd name="T45" fmla="*/ 142 h 613"/>
                <a:gd name="T46" fmla="*/ 631 w 2214"/>
                <a:gd name="T47" fmla="*/ 148 h 613"/>
                <a:gd name="T48" fmla="*/ 636 w 2214"/>
                <a:gd name="T49" fmla="*/ 154 h 613"/>
                <a:gd name="T50" fmla="*/ 638 w 2214"/>
                <a:gd name="T51" fmla="*/ 174 h 613"/>
                <a:gd name="T52" fmla="*/ 641 w 2214"/>
                <a:gd name="T53" fmla="*/ 185 h 613"/>
                <a:gd name="T54" fmla="*/ 647 w 2214"/>
                <a:gd name="T55" fmla="*/ 194 h 613"/>
                <a:gd name="T56" fmla="*/ 652 w 2214"/>
                <a:gd name="T57" fmla="*/ 200 h 613"/>
                <a:gd name="T58" fmla="*/ 657 w 2214"/>
                <a:gd name="T59" fmla="*/ 222 h 613"/>
                <a:gd name="T60" fmla="*/ 660 w 2214"/>
                <a:gd name="T61" fmla="*/ 228 h 613"/>
                <a:gd name="T62" fmla="*/ 674 w 2214"/>
                <a:gd name="T63" fmla="*/ 237 h 613"/>
                <a:gd name="T64" fmla="*/ 839 w 2214"/>
                <a:gd name="T65" fmla="*/ 244 h 613"/>
                <a:gd name="T66" fmla="*/ 848 w 2214"/>
                <a:gd name="T67" fmla="*/ 250 h 613"/>
                <a:gd name="T68" fmla="*/ 851 w 2214"/>
                <a:gd name="T69" fmla="*/ 259 h 613"/>
                <a:gd name="T70" fmla="*/ 859 w 2214"/>
                <a:gd name="T71" fmla="*/ 268 h 613"/>
                <a:gd name="T72" fmla="*/ 880 w 2214"/>
                <a:gd name="T73" fmla="*/ 278 h 613"/>
                <a:gd name="T74" fmla="*/ 890 w 2214"/>
                <a:gd name="T75" fmla="*/ 287 h 613"/>
                <a:gd name="T76" fmla="*/ 893 w 2214"/>
                <a:gd name="T77" fmla="*/ 296 h 613"/>
                <a:gd name="T78" fmla="*/ 897 w 2214"/>
                <a:gd name="T79" fmla="*/ 298 h 613"/>
                <a:gd name="T80" fmla="*/ 902 w 2214"/>
                <a:gd name="T81" fmla="*/ 305 h 613"/>
                <a:gd name="T82" fmla="*/ 1025 w 2214"/>
                <a:gd name="T83" fmla="*/ 315 h 613"/>
                <a:gd name="T84" fmla="*/ 1043 w 2214"/>
                <a:gd name="T85" fmla="*/ 324 h 613"/>
                <a:gd name="T86" fmla="*/ 1070 w 2214"/>
                <a:gd name="T87" fmla="*/ 335 h 613"/>
                <a:gd name="T88" fmla="*/ 1095 w 2214"/>
                <a:gd name="T89" fmla="*/ 345 h 613"/>
                <a:gd name="T90" fmla="*/ 1105 w 2214"/>
                <a:gd name="T91" fmla="*/ 354 h 613"/>
                <a:gd name="T92" fmla="*/ 1132 w 2214"/>
                <a:gd name="T93" fmla="*/ 366 h 613"/>
                <a:gd name="T94" fmla="*/ 1194 w 2214"/>
                <a:gd name="T95" fmla="*/ 379 h 613"/>
                <a:gd name="T96" fmla="*/ 1207 w 2214"/>
                <a:gd name="T97" fmla="*/ 391 h 613"/>
                <a:gd name="T98" fmla="*/ 1238 w 2214"/>
                <a:gd name="T99" fmla="*/ 403 h 613"/>
                <a:gd name="T100" fmla="*/ 1258 w 2214"/>
                <a:gd name="T101" fmla="*/ 419 h 613"/>
                <a:gd name="T102" fmla="*/ 1287 w 2214"/>
                <a:gd name="T103" fmla="*/ 431 h 613"/>
                <a:gd name="T104" fmla="*/ 1306 w 2214"/>
                <a:gd name="T105" fmla="*/ 446 h 613"/>
                <a:gd name="T106" fmla="*/ 1427 w 2214"/>
                <a:gd name="T107" fmla="*/ 459 h 613"/>
                <a:gd name="T108" fmla="*/ 1465 w 2214"/>
                <a:gd name="T109" fmla="*/ 474 h 613"/>
                <a:gd name="T110" fmla="*/ 1599 w 2214"/>
                <a:gd name="T111" fmla="*/ 489 h 613"/>
                <a:gd name="T112" fmla="*/ 1655 w 2214"/>
                <a:gd name="T113" fmla="*/ 511 h 613"/>
                <a:gd name="T114" fmla="*/ 2025 w 2214"/>
                <a:gd name="T115" fmla="*/ 533 h 613"/>
                <a:gd name="T116" fmla="*/ 2214 w 2214"/>
                <a:gd name="T117" fmla="*/ 613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14" h="613">
                  <a:moveTo>
                    <a:pt x="0" y="0"/>
                  </a:moveTo>
                  <a:lnTo>
                    <a:pt x="176" y="0"/>
                  </a:lnTo>
                  <a:lnTo>
                    <a:pt x="176" y="7"/>
                  </a:lnTo>
                  <a:lnTo>
                    <a:pt x="187" y="7"/>
                  </a:lnTo>
                  <a:lnTo>
                    <a:pt x="187" y="13"/>
                  </a:lnTo>
                  <a:lnTo>
                    <a:pt x="196" y="13"/>
                  </a:lnTo>
                  <a:lnTo>
                    <a:pt x="196" y="19"/>
                  </a:lnTo>
                  <a:lnTo>
                    <a:pt x="201" y="19"/>
                  </a:lnTo>
                  <a:lnTo>
                    <a:pt x="201" y="26"/>
                  </a:lnTo>
                  <a:lnTo>
                    <a:pt x="212" y="26"/>
                  </a:lnTo>
                  <a:lnTo>
                    <a:pt x="212" y="31"/>
                  </a:lnTo>
                  <a:lnTo>
                    <a:pt x="220" y="31"/>
                  </a:lnTo>
                  <a:lnTo>
                    <a:pt x="220" y="44"/>
                  </a:lnTo>
                  <a:lnTo>
                    <a:pt x="260" y="44"/>
                  </a:lnTo>
                  <a:lnTo>
                    <a:pt x="260" y="50"/>
                  </a:lnTo>
                  <a:lnTo>
                    <a:pt x="268" y="50"/>
                  </a:lnTo>
                  <a:lnTo>
                    <a:pt x="268" y="56"/>
                  </a:lnTo>
                  <a:lnTo>
                    <a:pt x="282" y="56"/>
                  </a:lnTo>
                  <a:lnTo>
                    <a:pt x="282" y="62"/>
                  </a:lnTo>
                  <a:lnTo>
                    <a:pt x="324" y="62"/>
                  </a:lnTo>
                  <a:lnTo>
                    <a:pt x="324" y="68"/>
                  </a:lnTo>
                  <a:lnTo>
                    <a:pt x="365" y="68"/>
                  </a:lnTo>
                  <a:lnTo>
                    <a:pt x="365" y="74"/>
                  </a:lnTo>
                  <a:lnTo>
                    <a:pt x="389" y="74"/>
                  </a:lnTo>
                  <a:lnTo>
                    <a:pt x="389" y="81"/>
                  </a:lnTo>
                  <a:lnTo>
                    <a:pt x="406" y="81"/>
                  </a:lnTo>
                  <a:lnTo>
                    <a:pt x="406" y="87"/>
                  </a:lnTo>
                  <a:lnTo>
                    <a:pt x="411" y="87"/>
                  </a:lnTo>
                  <a:lnTo>
                    <a:pt x="411" y="90"/>
                  </a:lnTo>
                  <a:lnTo>
                    <a:pt x="413" y="90"/>
                  </a:lnTo>
                  <a:lnTo>
                    <a:pt x="413" y="96"/>
                  </a:lnTo>
                  <a:lnTo>
                    <a:pt x="416" y="96"/>
                  </a:lnTo>
                  <a:lnTo>
                    <a:pt x="416" y="102"/>
                  </a:lnTo>
                  <a:lnTo>
                    <a:pt x="425" y="102"/>
                  </a:lnTo>
                  <a:lnTo>
                    <a:pt x="425" y="109"/>
                  </a:lnTo>
                  <a:lnTo>
                    <a:pt x="432" y="109"/>
                  </a:lnTo>
                  <a:lnTo>
                    <a:pt x="432" y="115"/>
                  </a:lnTo>
                  <a:lnTo>
                    <a:pt x="436" y="115"/>
                  </a:lnTo>
                  <a:lnTo>
                    <a:pt x="436" y="118"/>
                  </a:lnTo>
                  <a:lnTo>
                    <a:pt x="440" y="118"/>
                  </a:lnTo>
                  <a:lnTo>
                    <a:pt x="440" y="126"/>
                  </a:lnTo>
                  <a:lnTo>
                    <a:pt x="450" y="126"/>
                  </a:lnTo>
                  <a:lnTo>
                    <a:pt x="450" y="133"/>
                  </a:lnTo>
                  <a:lnTo>
                    <a:pt x="523" y="133"/>
                  </a:lnTo>
                  <a:lnTo>
                    <a:pt x="523" y="142"/>
                  </a:lnTo>
                  <a:lnTo>
                    <a:pt x="553" y="142"/>
                  </a:lnTo>
                  <a:lnTo>
                    <a:pt x="553" y="148"/>
                  </a:lnTo>
                  <a:lnTo>
                    <a:pt x="631" y="148"/>
                  </a:lnTo>
                  <a:lnTo>
                    <a:pt x="631" y="154"/>
                  </a:lnTo>
                  <a:lnTo>
                    <a:pt x="636" y="154"/>
                  </a:lnTo>
                  <a:lnTo>
                    <a:pt x="636" y="174"/>
                  </a:lnTo>
                  <a:lnTo>
                    <a:pt x="638" y="174"/>
                  </a:lnTo>
                  <a:lnTo>
                    <a:pt x="638" y="185"/>
                  </a:lnTo>
                  <a:lnTo>
                    <a:pt x="641" y="185"/>
                  </a:lnTo>
                  <a:lnTo>
                    <a:pt x="641" y="194"/>
                  </a:lnTo>
                  <a:lnTo>
                    <a:pt x="647" y="194"/>
                  </a:lnTo>
                  <a:lnTo>
                    <a:pt x="647" y="200"/>
                  </a:lnTo>
                  <a:lnTo>
                    <a:pt x="652" y="200"/>
                  </a:lnTo>
                  <a:lnTo>
                    <a:pt x="652" y="222"/>
                  </a:lnTo>
                  <a:lnTo>
                    <a:pt x="657" y="222"/>
                  </a:lnTo>
                  <a:lnTo>
                    <a:pt x="657" y="228"/>
                  </a:lnTo>
                  <a:lnTo>
                    <a:pt x="660" y="228"/>
                  </a:lnTo>
                  <a:lnTo>
                    <a:pt x="660" y="237"/>
                  </a:lnTo>
                  <a:lnTo>
                    <a:pt x="674" y="237"/>
                  </a:lnTo>
                  <a:lnTo>
                    <a:pt x="674" y="244"/>
                  </a:lnTo>
                  <a:lnTo>
                    <a:pt x="839" y="244"/>
                  </a:lnTo>
                  <a:lnTo>
                    <a:pt x="839" y="250"/>
                  </a:lnTo>
                  <a:lnTo>
                    <a:pt x="848" y="250"/>
                  </a:lnTo>
                  <a:lnTo>
                    <a:pt x="848" y="259"/>
                  </a:lnTo>
                  <a:lnTo>
                    <a:pt x="851" y="259"/>
                  </a:lnTo>
                  <a:lnTo>
                    <a:pt x="851" y="268"/>
                  </a:lnTo>
                  <a:lnTo>
                    <a:pt x="859" y="268"/>
                  </a:lnTo>
                  <a:lnTo>
                    <a:pt x="859" y="278"/>
                  </a:lnTo>
                  <a:lnTo>
                    <a:pt x="880" y="278"/>
                  </a:lnTo>
                  <a:lnTo>
                    <a:pt x="880" y="287"/>
                  </a:lnTo>
                  <a:lnTo>
                    <a:pt x="890" y="287"/>
                  </a:lnTo>
                  <a:lnTo>
                    <a:pt x="890" y="296"/>
                  </a:lnTo>
                  <a:lnTo>
                    <a:pt x="893" y="296"/>
                  </a:lnTo>
                  <a:lnTo>
                    <a:pt x="893" y="298"/>
                  </a:lnTo>
                  <a:lnTo>
                    <a:pt x="897" y="298"/>
                  </a:lnTo>
                  <a:lnTo>
                    <a:pt x="897" y="305"/>
                  </a:lnTo>
                  <a:lnTo>
                    <a:pt x="902" y="305"/>
                  </a:lnTo>
                  <a:lnTo>
                    <a:pt x="902" y="315"/>
                  </a:lnTo>
                  <a:lnTo>
                    <a:pt x="1025" y="315"/>
                  </a:lnTo>
                  <a:lnTo>
                    <a:pt x="1025" y="324"/>
                  </a:lnTo>
                  <a:lnTo>
                    <a:pt x="1043" y="324"/>
                  </a:lnTo>
                  <a:lnTo>
                    <a:pt x="1043" y="335"/>
                  </a:lnTo>
                  <a:lnTo>
                    <a:pt x="1070" y="335"/>
                  </a:lnTo>
                  <a:lnTo>
                    <a:pt x="1070" y="345"/>
                  </a:lnTo>
                  <a:lnTo>
                    <a:pt x="1095" y="345"/>
                  </a:lnTo>
                  <a:lnTo>
                    <a:pt x="1095" y="354"/>
                  </a:lnTo>
                  <a:lnTo>
                    <a:pt x="1105" y="354"/>
                  </a:lnTo>
                  <a:lnTo>
                    <a:pt x="1105" y="366"/>
                  </a:lnTo>
                  <a:lnTo>
                    <a:pt x="1132" y="366"/>
                  </a:lnTo>
                  <a:lnTo>
                    <a:pt x="1132" y="379"/>
                  </a:lnTo>
                  <a:lnTo>
                    <a:pt x="1194" y="379"/>
                  </a:lnTo>
                  <a:lnTo>
                    <a:pt x="1194" y="391"/>
                  </a:lnTo>
                  <a:lnTo>
                    <a:pt x="1207" y="391"/>
                  </a:lnTo>
                  <a:lnTo>
                    <a:pt x="1207" y="403"/>
                  </a:lnTo>
                  <a:lnTo>
                    <a:pt x="1238" y="403"/>
                  </a:lnTo>
                  <a:lnTo>
                    <a:pt x="1238" y="419"/>
                  </a:lnTo>
                  <a:lnTo>
                    <a:pt x="1258" y="419"/>
                  </a:lnTo>
                  <a:lnTo>
                    <a:pt x="1258" y="431"/>
                  </a:lnTo>
                  <a:lnTo>
                    <a:pt x="1287" y="431"/>
                  </a:lnTo>
                  <a:lnTo>
                    <a:pt x="1287" y="446"/>
                  </a:lnTo>
                  <a:lnTo>
                    <a:pt x="1306" y="446"/>
                  </a:lnTo>
                  <a:lnTo>
                    <a:pt x="1306" y="459"/>
                  </a:lnTo>
                  <a:lnTo>
                    <a:pt x="1427" y="459"/>
                  </a:lnTo>
                  <a:lnTo>
                    <a:pt x="1427" y="474"/>
                  </a:lnTo>
                  <a:lnTo>
                    <a:pt x="1465" y="474"/>
                  </a:lnTo>
                  <a:lnTo>
                    <a:pt x="1465" y="489"/>
                  </a:lnTo>
                  <a:lnTo>
                    <a:pt x="1599" y="489"/>
                  </a:lnTo>
                  <a:lnTo>
                    <a:pt x="1599" y="511"/>
                  </a:lnTo>
                  <a:lnTo>
                    <a:pt x="1655" y="511"/>
                  </a:lnTo>
                  <a:lnTo>
                    <a:pt x="1655" y="533"/>
                  </a:lnTo>
                  <a:lnTo>
                    <a:pt x="2025" y="533"/>
                  </a:lnTo>
                  <a:lnTo>
                    <a:pt x="2025" y="613"/>
                  </a:lnTo>
                  <a:lnTo>
                    <a:pt x="2214" y="613"/>
                  </a:lnTo>
                </a:path>
              </a:pathLst>
            </a:custGeom>
            <a:noFill/>
            <a:ln w="1270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1708" name="Rectangle 214">
            <a:extLst>
              <a:ext uri="{FF2B5EF4-FFF2-40B4-BE49-F238E27FC236}">
                <a16:creationId xmlns:a16="http://schemas.microsoft.com/office/drawing/2014/main" id="{7DEDE002-B03F-7DCA-2F61-4EB2193894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1830" y="3058657"/>
            <a:ext cx="12503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188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09" name="Rectangle 215">
            <a:extLst>
              <a:ext uri="{FF2B5EF4-FFF2-40B4-BE49-F238E27FC236}">
                <a16:creationId xmlns:a16="http://schemas.microsoft.com/office/drawing/2014/main" id="{476A87D1-A0EF-8BCF-035D-58989B73AB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3979" y="3058657"/>
            <a:ext cx="12503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180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10" name="Rectangle 216">
            <a:extLst>
              <a:ext uri="{FF2B5EF4-FFF2-40B4-BE49-F238E27FC236}">
                <a16:creationId xmlns:a16="http://schemas.microsoft.com/office/drawing/2014/main" id="{DFBE02A9-F7FA-E419-2B6C-118B51F479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6950" y="3058657"/>
            <a:ext cx="12503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175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11" name="Rectangle 217">
            <a:extLst>
              <a:ext uri="{FF2B5EF4-FFF2-40B4-BE49-F238E27FC236}">
                <a16:creationId xmlns:a16="http://schemas.microsoft.com/office/drawing/2014/main" id="{C67E5B5C-2EE2-BDC4-36CC-CECD39B237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804" y="3058657"/>
            <a:ext cx="12503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152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12" name="Rectangle 218">
            <a:extLst>
              <a:ext uri="{FF2B5EF4-FFF2-40B4-BE49-F238E27FC236}">
                <a16:creationId xmlns:a16="http://schemas.microsoft.com/office/drawing/2014/main" id="{D28EC86D-830A-3D24-C08F-744CA66BA9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22069" y="3058657"/>
            <a:ext cx="12503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143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13" name="Rectangle 219">
            <a:extLst>
              <a:ext uri="{FF2B5EF4-FFF2-40B4-BE49-F238E27FC236}">
                <a16:creationId xmlns:a16="http://schemas.microsoft.com/office/drawing/2014/main" id="{2106D826-3FAB-A48E-E37C-013AA595AB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65570" y="3058657"/>
            <a:ext cx="12503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118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14" name="Rectangle 220">
            <a:extLst>
              <a:ext uri="{FF2B5EF4-FFF2-40B4-BE49-F238E27FC236}">
                <a16:creationId xmlns:a16="http://schemas.microsoft.com/office/drawing/2014/main" id="{D4C10A4A-5489-6CFA-90B1-5F0F211329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36127" y="3058657"/>
            <a:ext cx="8335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87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15" name="Rectangle 221">
            <a:extLst>
              <a:ext uri="{FF2B5EF4-FFF2-40B4-BE49-F238E27FC236}">
                <a16:creationId xmlns:a16="http://schemas.microsoft.com/office/drawing/2014/main" id="{97ADB6C1-6317-C618-3902-0F16E3B270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82334" y="3058657"/>
            <a:ext cx="8335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78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16" name="Rectangle 222">
            <a:extLst>
              <a:ext uri="{FF2B5EF4-FFF2-40B4-BE49-F238E27FC236}">
                <a16:creationId xmlns:a16="http://schemas.microsoft.com/office/drawing/2014/main" id="{6E82DB27-CD26-BB4D-4E21-531968B4DA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28541" y="3058657"/>
            <a:ext cx="8335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58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17" name="Rectangle 223">
            <a:extLst>
              <a:ext uri="{FF2B5EF4-FFF2-40B4-BE49-F238E27FC236}">
                <a16:creationId xmlns:a16="http://schemas.microsoft.com/office/drawing/2014/main" id="{28CF9C3A-7654-7D40-7342-8F6977028C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3108" y="2944571"/>
            <a:ext cx="38311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No. at Risk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18" name="Rectangle 224">
            <a:extLst>
              <a:ext uri="{FF2B5EF4-FFF2-40B4-BE49-F238E27FC236}">
                <a16:creationId xmlns:a16="http://schemas.microsoft.com/office/drawing/2014/main" id="{A1DB2493-46A4-C316-72BA-E15EC98DA8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3108" y="3058657"/>
            <a:ext cx="787075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1" i="0" u="none" strike="noStrike" kern="1200" cap="none" spc="0" normalizeH="0" baseline="0" noProof="0" dirty="0">
                <a:ln>
                  <a:noFill/>
                </a:ln>
                <a:solidFill>
                  <a:srgbClr val="005CAB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Tafasitamab + Len + R</a:t>
            </a:r>
            <a:endParaRPr kumimoji="0" lang="en-US" altLang="en-US" sz="700" b="0" i="0" u="none" strike="noStrike" kern="1200" cap="none" spc="0" normalizeH="0" baseline="0" noProof="0" dirty="0">
              <a:ln>
                <a:noFill/>
              </a:ln>
              <a:solidFill>
                <a:srgbClr val="005CAB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19" name="Rectangle 225">
            <a:extLst>
              <a:ext uri="{FF2B5EF4-FFF2-40B4-BE49-F238E27FC236}">
                <a16:creationId xmlns:a16="http://schemas.microsoft.com/office/drawing/2014/main" id="{CD5CD8C6-61EF-2FFA-209A-76BEDBF818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3108" y="3159161"/>
            <a:ext cx="639599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1" i="0" u="none" strike="noStrike" kern="1200" cap="none" spc="0" normalizeH="0" baseline="0" noProof="0" dirty="0">
                <a:ln>
                  <a:noFill/>
                </a:ln>
                <a:solidFill>
                  <a:srgbClr val="5E933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Placebo + Len + R</a:t>
            </a:r>
            <a:endParaRPr kumimoji="0" lang="en-US" altLang="en-US" sz="700" b="0" i="0" u="none" strike="noStrike" kern="1200" cap="none" spc="0" normalizeH="0" baseline="0" noProof="0" dirty="0">
              <a:ln>
                <a:noFill/>
              </a:ln>
              <a:solidFill>
                <a:srgbClr val="5E933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20" name="Rectangle 226">
            <a:extLst>
              <a:ext uri="{FF2B5EF4-FFF2-40B4-BE49-F238E27FC236}">
                <a16:creationId xmlns:a16="http://schemas.microsoft.com/office/drawing/2014/main" id="{360E9770-1C54-9B63-23F6-214AE83851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78806" y="3058657"/>
            <a:ext cx="8335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45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21" name="Rectangle 227">
            <a:extLst>
              <a:ext uri="{FF2B5EF4-FFF2-40B4-BE49-F238E27FC236}">
                <a16:creationId xmlns:a16="http://schemas.microsoft.com/office/drawing/2014/main" id="{78D1FE57-61CE-3F11-20E2-DB78D7755D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23660" y="3058657"/>
            <a:ext cx="8335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24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22" name="Rectangle 228">
            <a:extLst>
              <a:ext uri="{FF2B5EF4-FFF2-40B4-BE49-F238E27FC236}">
                <a16:creationId xmlns:a16="http://schemas.microsoft.com/office/drawing/2014/main" id="{EC900828-314B-CD2D-84EF-E019A8B33D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76631" y="3058657"/>
            <a:ext cx="8335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17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23" name="Rectangle 229">
            <a:extLst>
              <a:ext uri="{FF2B5EF4-FFF2-40B4-BE49-F238E27FC236}">
                <a16:creationId xmlns:a16="http://schemas.microsoft.com/office/drawing/2014/main" id="{07013DC0-8BAD-B89D-EF01-BD5BFEF2C6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39071" y="3058657"/>
            <a:ext cx="4167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8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24" name="Rectangle 230">
            <a:extLst>
              <a:ext uri="{FF2B5EF4-FFF2-40B4-BE49-F238E27FC236}">
                <a16:creationId xmlns:a16="http://schemas.microsoft.com/office/drawing/2014/main" id="{E6B4F47D-6A1E-85CA-1BA2-586E5F1357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85808" y="3058657"/>
            <a:ext cx="4167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0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25" name="Rectangle 231">
            <a:extLst>
              <a:ext uri="{FF2B5EF4-FFF2-40B4-BE49-F238E27FC236}">
                <a16:creationId xmlns:a16="http://schemas.microsoft.com/office/drawing/2014/main" id="{1780B8B5-A63F-58A0-D0AE-0E44E675BB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1830" y="3159161"/>
            <a:ext cx="12503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187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26" name="Rectangle 232">
            <a:extLst>
              <a:ext uri="{FF2B5EF4-FFF2-40B4-BE49-F238E27FC236}">
                <a16:creationId xmlns:a16="http://schemas.microsoft.com/office/drawing/2014/main" id="{E3CA2084-AC51-F681-0263-A5F9D59DD9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3979" y="3159161"/>
            <a:ext cx="12503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182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27" name="Rectangle 233">
            <a:extLst>
              <a:ext uri="{FF2B5EF4-FFF2-40B4-BE49-F238E27FC236}">
                <a16:creationId xmlns:a16="http://schemas.microsoft.com/office/drawing/2014/main" id="{9A1D91A2-1D25-640B-7612-7F2A29F445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6950" y="3159161"/>
            <a:ext cx="12503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168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28" name="Rectangle 234">
            <a:extLst>
              <a:ext uri="{FF2B5EF4-FFF2-40B4-BE49-F238E27FC236}">
                <a16:creationId xmlns:a16="http://schemas.microsoft.com/office/drawing/2014/main" id="{74CDD8D7-571F-96F5-4592-3CD3D4D0D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804" y="3159161"/>
            <a:ext cx="12503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140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29" name="Rectangle 235">
            <a:extLst>
              <a:ext uri="{FF2B5EF4-FFF2-40B4-BE49-F238E27FC236}">
                <a16:creationId xmlns:a16="http://schemas.microsoft.com/office/drawing/2014/main" id="{C6F9F7B9-2668-BC00-2652-CA4D583B6F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22069" y="3159161"/>
            <a:ext cx="12503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127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30" name="Rectangle 236">
            <a:extLst>
              <a:ext uri="{FF2B5EF4-FFF2-40B4-BE49-F238E27FC236}">
                <a16:creationId xmlns:a16="http://schemas.microsoft.com/office/drawing/2014/main" id="{BAA99A43-3D47-557B-CAC5-2FFE47C49D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84509" y="3159161"/>
            <a:ext cx="8335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91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31" name="Rectangle 237">
            <a:extLst>
              <a:ext uri="{FF2B5EF4-FFF2-40B4-BE49-F238E27FC236}">
                <a16:creationId xmlns:a16="http://schemas.microsoft.com/office/drawing/2014/main" id="{88333B7C-7C50-FABC-81A9-C96F87FC19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36127" y="3159161"/>
            <a:ext cx="8335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61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32" name="Rectangle 238">
            <a:extLst>
              <a:ext uri="{FF2B5EF4-FFF2-40B4-BE49-F238E27FC236}">
                <a16:creationId xmlns:a16="http://schemas.microsoft.com/office/drawing/2014/main" id="{522684F6-403B-AFCE-273F-36744B478E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82334" y="3159161"/>
            <a:ext cx="8335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54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33" name="Rectangle 239">
            <a:extLst>
              <a:ext uri="{FF2B5EF4-FFF2-40B4-BE49-F238E27FC236}">
                <a16:creationId xmlns:a16="http://schemas.microsoft.com/office/drawing/2014/main" id="{F1BA0F02-EACB-7209-C568-656585F312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28541" y="3159161"/>
            <a:ext cx="8335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36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34" name="Rectangle 240">
            <a:extLst>
              <a:ext uri="{FF2B5EF4-FFF2-40B4-BE49-F238E27FC236}">
                <a16:creationId xmlns:a16="http://schemas.microsoft.com/office/drawing/2014/main" id="{2D8F1A70-8180-68EA-7B26-65BF09021C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78806" y="3159161"/>
            <a:ext cx="8335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31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35" name="Rectangle 241">
            <a:extLst>
              <a:ext uri="{FF2B5EF4-FFF2-40B4-BE49-F238E27FC236}">
                <a16:creationId xmlns:a16="http://schemas.microsoft.com/office/drawing/2014/main" id="{533BCEF9-502E-D310-7A17-7A165DF1B9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23660" y="3159161"/>
            <a:ext cx="8335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21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36" name="Rectangle 242">
            <a:extLst>
              <a:ext uri="{FF2B5EF4-FFF2-40B4-BE49-F238E27FC236}">
                <a16:creationId xmlns:a16="http://schemas.microsoft.com/office/drawing/2014/main" id="{D04815E6-6AEB-F49B-9FCE-BA276A860F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76631" y="3159161"/>
            <a:ext cx="8335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14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37" name="Rectangle 243">
            <a:extLst>
              <a:ext uri="{FF2B5EF4-FFF2-40B4-BE49-F238E27FC236}">
                <a16:creationId xmlns:a16="http://schemas.microsoft.com/office/drawing/2014/main" id="{993A5774-9E54-DF29-5DA8-14BB385A00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39071" y="3159161"/>
            <a:ext cx="4167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9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38" name="Rectangle 244">
            <a:extLst>
              <a:ext uri="{FF2B5EF4-FFF2-40B4-BE49-F238E27FC236}">
                <a16:creationId xmlns:a16="http://schemas.microsoft.com/office/drawing/2014/main" id="{8502BC3B-1DEB-9A93-655B-6F071537CC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630" y="3058657"/>
            <a:ext cx="4167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3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39" name="Rectangle 245">
            <a:extLst>
              <a:ext uri="{FF2B5EF4-FFF2-40B4-BE49-F238E27FC236}">
                <a16:creationId xmlns:a16="http://schemas.microsoft.com/office/drawing/2014/main" id="{63B526EC-EF3D-E4CC-CB80-A6FFE10D9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630" y="3159161"/>
            <a:ext cx="4167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40" name="Rectangle 246">
            <a:extLst>
              <a:ext uri="{FF2B5EF4-FFF2-40B4-BE49-F238E27FC236}">
                <a16:creationId xmlns:a16="http://schemas.microsoft.com/office/drawing/2014/main" id="{8C7AE5D5-D08F-DCBD-F707-F0916602BD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31485" y="3058657"/>
            <a:ext cx="4167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41" name="Rectangle 247">
            <a:extLst>
              <a:ext uri="{FF2B5EF4-FFF2-40B4-BE49-F238E27FC236}">
                <a16:creationId xmlns:a16="http://schemas.microsoft.com/office/drawing/2014/main" id="{4E2BF5A6-8DAA-7EE0-18A6-98DBCFFEB1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31485" y="3159161"/>
            <a:ext cx="4167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42" name="Rectangle 248">
            <a:extLst>
              <a:ext uri="{FF2B5EF4-FFF2-40B4-BE49-F238E27FC236}">
                <a16:creationId xmlns:a16="http://schemas.microsoft.com/office/drawing/2014/main" id="{DE58140A-EA21-9365-733B-56E7827B4E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85808" y="3159161"/>
            <a:ext cx="4167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0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43" name="Rectangle 250">
            <a:extLst>
              <a:ext uri="{FF2B5EF4-FFF2-40B4-BE49-F238E27FC236}">
                <a16:creationId xmlns:a16="http://schemas.microsoft.com/office/drawing/2014/main" id="{1A41D081-45DE-BEF1-7C1D-AF0F55FF978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6474512" y="1718520"/>
            <a:ext cx="92613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Probability of PFS, %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44" name="Rectangle 251">
            <a:extLst>
              <a:ext uri="{FF2B5EF4-FFF2-40B4-BE49-F238E27FC236}">
                <a16:creationId xmlns:a16="http://schemas.microsoft.com/office/drawing/2014/main" id="{7F32FDC3-A2B3-D7B4-8A29-C99910C729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5418" y="989542"/>
            <a:ext cx="13946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100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45" name="Line 252">
            <a:extLst>
              <a:ext uri="{FF2B5EF4-FFF2-40B4-BE49-F238E27FC236}">
                <a16:creationId xmlns:a16="http://schemas.microsoft.com/office/drawing/2014/main" id="{77A48A2F-2081-4485-E1CC-1BEE159EF48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53369" y="1053935"/>
            <a:ext cx="52759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46" name="Rectangle 253">
            <a:extLst>
              <a:ext uri="{FF2B5EF4-FFF2-40B4-BE49-F238E27FC236}">
                <a16:creationId xmlns:a16="http://schemas.microsoft.com/office/drawing/2014/main" id="{65AC2DF8-EF76-041F-07CA-CD06A43E59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1906" y="1285802"/>
            <a:ext cx="9297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80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47" name="Line 254">
            <a:extLst>
              <a:ext uri="{FF2B5EF4-FFF2-40B4-BE49-F238E27FC236}">
                <a16:creationId xmlns:a16="http://schemas.microsoft.com/office/drawing/2014/main" id="{79EADA71-2ECC-5F70-8BB9-150DF938955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53369" y="1350195"/>
            <a:ext cx="52759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48" name="Rectangle 255">
            <a:extLst>
              <a:ext uri="{FF2B5EF4-FFF2-40B4-BE49-F238E27FC236}">
                <a16:creationId xmlns:a16="http://schemas.microsoft.com/office/drawing/2014/main" id="{3B896ABB-37C6-F11A-5A7B-52FCB3E305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1906" y="1579356"/>
            <a:ext cx="9297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60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49" name="Line 256">
            <a:extLst>
              <a:ext uri="{FF2B5EF4-FFF2-40B4-BE49-F238E27FC236}">
                <a16:creationId xmlns:a16="http://schemas.microsoft.com/office/drawing/2014/main" id="{7AA758FE-8A0A-11B9-9A67-2C1C22594A8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53369" y="1643749"/>
            <a:ext cx="52759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50" name="Rectangle 257">
            <a:extLst>
              <a:ext uri="{FF2B5EF4-FFF2-40B4-BE49-F238E27FC236}">
                <a16:creationId xmlns:a16="http://schemas.microsoft.com/office/drawing/2014/main" id="{8C8CF4CC-2E33-D692-B0F0-5EF7298C6F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1906" y="1870205"/>
            <a:ext cx="9297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40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51" name="Line 258">
            <a:extLst>
              <a:ext uri="{FF2B5EF4-FFF2-40B4-BE49-F238E27FC236}">
                <a16:creationId xmlns:a16="http://schemas.microsoft.com/office/drawing/2014/main" id="{BF39888B-29FE-4010-960B-5B00D724576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53369" y="1931892"/>
            <a:ext cx="52759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52" name="Rectangle 259">
            <a:extLst>
              <a:ext uri="{FF2B5EF4-FFF2-40B4-BE49-F238E27FC236}">
                <a16:creationId xmlns:a16="http://schemas.microsoft.com/office/drawing/2014/main" id="{4A0FA625-6178-23FA-A7FC-CF1D8087BF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1906" y="2163759"/>
            <a:ext cx="9297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20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53" name="Line 260">
            <a:extLst>
              <a:ext uri="{FF2B5EF4-FFF2-40B4-BE49-F238E27FC236}">
                <a16:creationId xmlns:a16="http://schemas.microsoft.com/office/drawing/2014/main" id="{D8889B80-6915-C854-6C29-5350C941587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53369" y="2226799"/>
            <a:ext cx="52759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54" name="Rectangle 261">
            <a:extLst>
              <a:ext uri="{FF2B5EF4-FFF2-40B4-BE49-F238E27FC236}">
                <a16:creationId xmlns:a16="http://schemas.microsoft.com/office/drawing/2014/main" id="{C7C70082-234B-6009-F012-82AFD7ACB1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8392" y="2455961"/>
            <a:ext cx="4648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0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55" name="Line 262">
            <a:extLst>
              <a:ext uri="{FF2B5EF4-FFF2-40B4-BE49-F238E27FC236}">
                <a16:creationId xmlns:a16="http://schemas.microsoft.com/office/drawing/2014/main" id="{D5A8F40B-4164-5BA8-0A04-1CB53808992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53369" y="2517648"/>
            <a:ext cx="52759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56" name="Rectangle 263">
            <a:extLst>
              <a:ext uri="{FF2B5EF4-FFF2-40B4-BE49-F238E27FC236}">
                <a16:creationId xmlns:a16="http://schemas.microsoft.com/office/drawing/2014/main" id="{DD1247DF-C289-9FE2-ED85-06608927A0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1592" y="2658337"/>
            <a:ext cx="4648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0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57" name="Line 264">
            <a:extLst>
              <a:ext uri="{FF2B5EF4-FFF2-40B4-BE49-F238E27FC236}">
                <a16:creationId xmlns:a16="http://schemas.microsoft.com/office/drawing/2014/main" id="{E9DB829A-945C-7B46-DD4C-9FA9549C9894}"/>
              </a:ext>
            </a:extLst>
          </p:cNvPr>
          <p:cNvSpPr>
            <a:spLocks noChangeShapeType="1"/>
          </p:cNvSpPr>
          <p:nvPr/>
        </p:nvSpPr>
        <p:spPr bwMode="auto">
          <a:xfrm>
            <a:off x="7384589" y="2596109"/>
            <a:ext cx="0" cy="52759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58" name="Rectangle 265">
            <a:extLst>
              <a:ext uri="{FF2B5EF4-FFF2-40B4-BE49-F238E27FC236}">
                <a16:creationId xmlns:a16="http://schemas.microsoft.com/office/drawing/2014/main" id="{75826F4D-2025-526D-424E-EC357AA69B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6446" y="2658337"/>
            <a:ext cx="4648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59" name="Line 266">
            <a:extLst>
              <a:ext uri="{FF2B5EF4-FFF2-40B4-BE49-F238E27FC236}">
                <a16:creationId xmlns:a16="http://schemas.microsoft.com/office/drawing/2014/main" id="{9CDE0D4B-2058-D793-A10A-9563E9B5F507}"/>
              </a:ext>
            </a:extLst>
          </p:cNvPr>
          <p:cNvSpPr>
            <a:spLocks noChangeShapeType="1"/>
          </p:cNvSpPr>
          <p:nvPr/>
        </p:nvSpPr>
        <p:spPr bwMode="auto">
          <a:xfrm>
            <a:off x="7626737" y="2596109"/>
            <a:ext cx="0" cy="52759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60" name="Rectangle 267">
            <a:extLst>
              <a:ext uri="{FF2B5EF4-FFF2-40B4-BE49-F238E27FC236}">
                <a16:creationId xmlns:a16="http://schemas.microsoft.com/office/drawing/2014/main" id="{90D6D4FA-FB17-9E27-88D1-FA532D7B6B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6711" y="2658337"/>
            <a:ext cx="4648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4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61" name="Line 268">
            <a:extLst>
              <a:ext uri="{FF2B5EF4-FFF2-40B4-BE49-F238E27FC236}">
                <a16:creationId xmlns:a16="http://schemas.microsoft.com/office/drawing/2014/main" id="{DCB542C8-1821-E372-B3DC-876251944107}"/>
              </a:ext>
            </a:extLst>
          </p:cNvPr>
          <p:cNvSpPr>
            <a:spLocks noChangeShapeType="1"/>
          </p:cNvSpPr>
          <p:nvPr/>
        </p:nvSpPr>
        <p:spPr bwMode="auto">
          <a:xfrm>
            <a:off x="7878355" y="2596109"/>
            <a:ext cx="0" cy="52759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62" name="Rectangle 269">
            <a:extLst>
              <a:ext uri="{FF2B5EF4-FFF2-40B4-BE49-F238E27FC236}">
                <a16:creationId xmlns:a16="http://schemas.microsoft.com/office/drawing/2014/main" id="{34ECA1CB-E655-B6FE-B66F-7DBE5C65A0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1565" y="2658337"/>
            <a:ext cx="4648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6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63" name="Line 270">
            <a:extLst>
              <a:ext uri="{FF2B5EF4-FFF2-40B4-BE49-F238E27FC236}">
                <a16:creationId xmlns:a16="http://schemas.microsoft.com/office/drawing/2014/main" id="{367EF007-C272-4620-8FF6-6DB0F434092A}"/>
              </a:ext>
            </a:extLst>
          </p:cNvPr>
          <p:cNvSpPr>
            <a:spLocks noChangeShapeType="1"/>
          </p:cNvSpPr>
          <p:nvPr/>
        </p:nvSpPr>
        <p:spPr bwMode="auto">
          <a:xfrm>
            <a:off x="8123210" y="2596109"/>
            <a:ext cx="0" cy="52759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64" name="Rectangle 271">
            <a:extLst>
              <a:ext uri="{FF2B5EF4-FFF2-40B4-BE49-F238E27FC236}">
                <a16:creationId xmlns:a16="http://schemas.microsoft.com/office/drawing/2014/main" id="{E6B8B24F-CFB1-5780-97A9-219A5776E6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3183" y="2658337"/>
            <a:ext cx="4648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8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65" name="Line 272">
            <a:extLst>
              <a:ext uri="{FF2B5EF4-FFF2-40B4-BE49-F238E27FC236}">
                <a16:creationId xmlns:a16="http://schemas.microsoft.com/office/drawing/2014/main" id="{47091E82-E93E-074D-AB8C-1FEB91C91E3C}"/>
              </a:ext>
            </a:extLst>
          </p:cNvPr>
          <p:cNvSpPr>
            <a:spLocks noChangeShapeType="1"/>
          </p:cNvSpPr>
          <p:nvPr/>
        </p:nvSpPr>
        <p:spPr bwMode="auto">
          <a:xfrm>
            <a:off x="8376180" y="2596109"/>
            <a:ext cx="0" cy="52759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66" name="Rectangle 273">
            <a:extLst>
              <a:ext uri="{FF2B5EF4-FFF2-40B4-BE49-F238E27FC236}">
                <a16:creationId xmlns:a16="http://schemas.microsoft.com/office/drawing/2014/main" id="{B0C7B78A-273F-2E19-54F2-F8782E872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76392" y="2658337"/>
            <a:ext cx="9297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10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67" name="Line 274">
            <a:extLst>
              <a:ext uri="{FF2B5EF4-FFF2-40B4-BE49-F238E27FC236}">
                <a16:creationId xmlns:a16="http://schemas.microsoft.com/office/drawing/2014/main" id="{04BE4D50-8015-34FE-77BD-89149D8CC844}"/>
              </a:ext>
            </a:extLst>
          </p:cNvPr>
          <p:cNvSpPr>
            <a:spLocks noChangeShapeType="1"/>
          </p:cNvSpPr>
          <p:nvPr/>
        </p:nvSpPr>
        <p:spPr bwMode="auto">
          <a:xfrm>
            <a:off x="8618329" y="2596109"/>
            <a:ext cx="0" cy="52759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68" name="Rectangle 275">
            <a:extLst>
              <a:ext uri="{FF2B5EF4-FFF2-40B4-BE49-F238E27FC236}">
                <a16:creationId xmlns:a16="http://schemas.microsoft.com/office/drawing/2014/main" id="{9D25CF24-1942-BEE1-198F-E9867429F0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26658" y="2658337"/>
            <a:ext cx="9297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12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69" name="Line 276">
            <a:extLst>
              <a:ext uri="{FF2B5EF4-FFF2-40B4-BE49-F238E27FC236}">
                <a16:creationId xmlns:a16="http://schemas.microsoft.com/office/drawing/2014/main" id="{54C36C33-D5C1-7FAC-D7AA-9BE81FBF1693}"/>
              </a:ext>
            </a:extLst>
          </p:cNvPr>
          <p:cNvSpPr>
            <a:spLocks noChangeShapeType="1"/>
          </p:cNvSpPr>
          <p:nvPr/>
        </p:nvSpPr>
        <p:spPr bwMode="auto">
          <a:xfrm>
            <a:off x="8869947" y="2596109"/>
            <a:ext cx="0" cy="52759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70" name="Rectangle 277">
            <a:extLst>
              <a:ext uri="{FF2B5EF4-FFF2-40B4-BE49-F238E27FC236}">
                <a16:creationId xmlns:a16="http://schemas.microsoft.com/office/drawing/2014/main" id="{74BBDCB2-B862-E16A-E8CA-2F6C5686B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74217" y="2658337"/>
            <a:ext cx="9297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14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71" name="Line 278">
            <a:extLst>
              <a:ext uri="{FF2B5EF4-FFF2-40B4-BE49-F238E27FC236}">
                <a16:creationId xmlns:a16="http://schemas.microsoft.com/office/drawing/2014/main" id="{85D54EAE-82A3-AAD8-3DF9-F6DD5CDD3CFC}"/>
              </a:ext>
            </a:extLst>
          </p:cNvPr>
          <p:cNvSpPr>
            <a:spLocks noChangeShapeType="1"/>
          </p:cNvSpPr>
          <p:nvPr/>
        </p:nvSpPr>
        <p:spPr bwMode="auto">
          <a:xfrm>
            <a:off x="9116154" y="2596109"/>
            <a:ext cx="0" cy="52759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72" name="Rectangle 279">
            <a:extLst>
              <a:ext uri="{FF2B5EF4-FFF2-40B4-BE49-F238E27FC236}">
                <a16:creationId xmlns:a16="http://schemas.microsoft.com/office/drawing/2014/main" id="{9096510D-2030-FEFC-9292-D230C63E40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20424" y="2658337"/>
            <a:ext cx="9297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16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73" name="Line 280">
            <a:extLst>
              <a:ext uri="{FF2B5EF4-FFF2-40B4-BE49-F238E27FC236}">
                <a16:creationId xmlns:a16="http://schemas.microsoft.com/office/drawing/2014/main" id="{81015521-406E-B656-AEAB-2A197B435277}"/>
              </a:ext>
            </a:extLst>
          </p:cNvPr>
          <p:cNvSpPr>
            <a:spLocks noChangeShapeType="1"/>
          </p:cNvSpPr>
          <p:nvPr/>
        </p:nvSpPr>
        <p:spPr bwMode="auto">
          <a:xfrm>
            <a:off x="9365066" y="2596109"/>
            <a:ext cx="0" cy="52759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74" name="Rectangle 281">
            <a:extLst>
              <a:ext uri="{FF2B5EF4-FFF2-40B4-BE49-F238E27FC236}">
                <a16:creationId xmlns:a16="http://schemas.microsoft.com/office/drawing/2014/main" id="{28FA0AFB-FA18-02BD-4B07-16982B09A7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70689" y="2658337"/>
            <a:ext cx="9297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18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75" name="Line 282">
            <a:extLst>
              <a:ext uri="{FF2B5EF4-FFF2-40B4-BE49-F238E27FC236}">
                <a16:creationId xmlns:a16="http://schemas.microsoft.com/office/drawing/2014/main" id="{9B25D9CF-E412-7F9B-CCF9-7E35F93630F3}"/>
              </a:ext>
            </a:extLst>
          </p:cNvPr>
          <p:cNvSpPr>
            <a:spLocks noChangeShapeType="1"/>
          </p:cNvSpPr>
          <p:nvPr/>
        </p:nvSpPr>
        <p:spPr bwMode="auto">
          <a:xfrm>
            <a:off x="9613978" y="2596109"/>
            <a:ext cx="0" cy="52759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76" name="Rectangle 283">
            <a:extLst>
              <a:ext uri="{FF2B5EF4-FFF2-40B4-BE49-F238E27FC236}">
                <a16:creationId xmlns:a16="http://schemas.microsoft.com/office/drawing/2014/main" id="{91A89439-17FA-D7E2-B264-889D26298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15543" y="2658337"/>
            <a:ext cx="9297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20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77" name="Line 284">
            <a:extLst>
              <a:ext uri="{FF2B5EF4-FFF2-40B4-BE49-F238E27FC236}">
                <a16:creationId xmlns:a16="http://schemas.microsoft.com/office/drawing/2014/main" id="{DF8D24BB-D30C-A580-9845-299C41A4BFD2}"/>
              </a:ext>
            </a:extLst>
          </p:cNvPr>
          <p:cNvSpPr>
            <a:spLocks noChangeShapeType="1"/>
          </p:cNvSpPr>
          <p:nvPr/>
        </p:nvSpPr>
        <p:spPr bwMode="auto">
          <a:xfrm>
            <a:off x="9860185" y="2596109"/>
            <a:ext cx="0" cy="52759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78" name="Rectangle 285">
            <a:extLst>
              <a:ext uri="{FF2B5EF4-FFF2-40B4-BE49-F238E27FC236}">
                <a16:creationId xmlns:a16="http://schemas.microsoft.com/office/drawing/2014/main" id="{06A6AD19-8578-12D3-D14D-3310B012E6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65809" y="2658337"/>
            <a:ext cx="9297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22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79" name="Line 286">
            <a:extLst>
              <a:ext uri="{FF2B5EF4-FFF2-40B4-BE49-F238E27FC236}">
                <a16:creationId xmlns:a16="http://schemas.microsoft.com/office/drawing/2014/main" id="{216B2D98-E7EC-7F49-68B4-9AE27209B692}"/>
              </a:ext>
            </a:extLst>
          </p:cNvPr>
          <p:cNvSpPr>
            <a:spLocks noChangeShapeType="1"/>
          </p:cNvSpPr>
          <p:nvPr/>
        </p:nvSpPr>
        <p:spPr bwMode="auto">
          <a:xfrm>
            <a:off x="10110450" y="2596109"/>
            <a:ext cx="0" cy="52759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80" name="Rectangle 287">
            <a:extLst>
              <a:ext uri="{FF2B5EF4-FFF2-40B4-BE49-F238E27FC236}">
                <a16:creationId xmlns:a16="http://schemas.microsoft.com/office/drawing/2014/main" id="{73E63ED8-9DDB-2967-E7E2-C77E05AFD2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10662" y="2658337"/>
            <a:ext cx="9297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24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81" name="Line 288">
            <a:extLst>
              <a:ext uri="{FF2B5EF4-FFF2-40B4-BE49-F238E27FC236}">
                <a16:creationId xmlns:a16="http://schemas.microsoft.com/office/drawing/2014/main" id="{7A18DE71-78CA-6DAF-7995-CC359BE797FF}"/>
              </a:ext>
            </a:extLst>
          </p:cNvPr>
          <p:cNvSpPr>
            <a:spLocks noChangeShapeType="1"/>
          </p:cNvSpPr>
          <p:nvPr/>
        </p:nvSpPr>
        <p:spPr bwMode="auto">
          <a:xfrm>
            <a:off x="10353951" y="2596109"/>
            <a:ext cx="0" cy="52759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82" name="Rectangle 289">
            <a:extLst>
              <a:ext uri="{FF2B5EF4-FFF2-40B4-BE49-F238E27FC236}">
                <a16:creationId xmlns:a16="http://schemas.microsoft.com/office/drawing/2014/main" id="{7272D9EE-B722-4A54-B9D1-1A377D7662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60105" y="2658337"/>
            <a:ext cx="9297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30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83" name="Rectangle 290">
            <a:extLst>
              <a:ext uri="{FF2B5EF4-FFF2-40B4-BE49-F238E27FC236}">
                <a16:creationId xmlns:a16="http://schemas.microsoft.com/office/drawing/2014/main" id="{4A96878B-5F6A-BC70-F88D-599C9FA07C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80875" y="2840355"/>
            <a:ext cx="54341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Time, Months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84" name="Rectangle 291">
            <a:extLst>
              <a:ext uri="{FF2B5EF4-FFF2-40B4-BE49-F238E27FC236}">
                <a16:creationId xmlns:a16="http://schemas.microsoft.com/office/drawing/2014/main" id="{9D35632A-8DE7-4354-BF69-8DE2EE9F03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60928" y="2658337"/>
            <a:ext cx="9297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26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85" name="Line 292">
            <a:extLst>
              <a:ext uri="{FF2B5EF4-FFF2-40B4-BE49-F238E27FC236}">
                <a16:creationId xmlns:a16="http://schemas.microsoft.com/office/drawing/2014/main" id="{78A17C9F-9BB0-BB51-1CF5-A85F484EC075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04217" y="2596109"/>
            <a:ext cx="0" cy="52759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86" name="Rectangle 293">
            <a:extLst>
              <a:ext uri="{FF2B5EF4-FFF2-40B4-BE49-F238E27FC236}">
                <a16:creationId xmlns:a16="http://schemas.microsoft.com/office/drawing/2014/main" id="{7AB72478-88EC-5E61-06F5-9EBE08B6DF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05781" y="2658337"/>
            <a:ext cx="9297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28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87" name="Line 294">
            <a:extLst>
              <a:ext uri="{FF2B5EF4-FFF2-40B4-BE49-F238E27FC236}">
                <a16:creationId xmlns:a16="http://schemas.microsoft.com/office/drawing/2014/main" id="{C6A213C2-C501-6007-8A42-4BFFE2CD4672}"/>
              </a:ext>
            </a:extLst>
          </p:cNvPr>
          <p:cNvSpPr>
            <a:spLocks noChangeShapeType="1"/>
          </p:cNvSpPr>
          <p:nvPr/>
        </p:nvSpPr>
        <p:spPr bwMode="auto">
          <a:xfrm>
            <a:off x="10849070" y="2596109"/>
            <a:ext cx="0" cy="52759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88" name="Line 295">
            <a:extLst>
              <a:ext uri="{FF2B5EF4-FFF2-40B4-BE49-F238E27FC236}">
                <a16:creationId xmlns:a16="http://schemas.microsoft.com/office/drawing/2014/main" id="{1E2F6988-E7D3-E8B8-5A03-A4DAF75F7687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02042" y="2596109"/>
            <a:ext cx="0" cy="52759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89" name="Freeform 296">
            <a:extLst>
              <a:ext uri="{FF2B5EF4-FFF2-40B4-BE49-F238E27FC236}">
                <a16:creationId xmlns:a16="http://schemas.microsoft.com/office/drawing/2014/main" id="{1B121A70-B51A-76E4-2E87-E725071E00CD}"/>
              </a:ext>
            </a:extLst>
          </p:cNvPr>
          <p:cNvSpPr>
            <a:spLocks/>
          </p:cNvSpPr>
          <p:nvPr/>
        </p:nvSpPr>
        <p:spPr bwMode="auto">
          <a:xfrm>
            <a:off x="7303422" y="1010645"/>
            <a:ext cx="3867612" cy="1585464"/>
          </a:xfrm>
          <a:custGeom>
            <a:avLst/>
            <a:gdLst>
              <a:gd name="T0" fmla="*/ 0 w 2859"/>
              <a:gd name="T1" fmla="*/ 0 h 1172"/>
              <a:gd name="T2" fmla="*/ 0 w 2859"/>
              <a:gd name="T3" fmla="*/ 1172 h 1172"/>
              <a:gd name="T4" fmla="*/ 2859 w 2859"/>
              <a:gd name="T5" fmla="*/ 1172 h 1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59" h="1172">
                <a:moveTo>
                  <a:pt x="0" y="0"/>
                </a:moveTo>
                <a:lnTo>
                  <a:pt x="0" y="1172"/>
                </a:lnTo>
                <a:lnTo>
                  <a:pt x="2859" y="1172"/>
                </a:ln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90" name="Rectangle 297">
            <a:extLst>
              <a:ext uri="{FF2B5EF4-FFF2-40B4-BE49-F238E27FC236}">
                <a16:creationId xmlns:a16="http://schemas.microsoft.com/office/drawing/2014/main" id="{94F18482-3BC2-68F6-E038-30ABDF8332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09031" y="2358273"/>
            <a:ext cx="548227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16.0 (13.3, 21.4)</a:t>
            </a:r>
          </a:p>
        </p:txBody>
      </p:sp>
      <p:sp>
        <p:nvSpPr>
          <p:cNvPr id="1791" name="Rectangle 300">
            <a:extLst>
              <a:ext uri="{FF2B5EF4-FFF2-40B4-BE49-F238E27FC236}">
                <a16:creationId xmlns:a16="http://schemas.microsoft.com/office/drawing/2014/main" id="{7A95B248-03BB-D5C1-2FC0-D167B1AEF2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01624" y="2358273"/>
            <a:ext cx="50494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23.6 (22.3, NE)</a:t>
            </a:r>
            <a:endParaRPr kumimoji="0" lang="en-US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92" name="Rectangle 303">
            <a:extLst>
              <a:ext uri="{FF2B5EF4-FFF2-40B4-BE49-F238E27FC236}">
                <a16:creationId xmlns:a16="http://schemas.microsoft.com/office/drawing/2014/main" id="{BA7A5150-87AD-5B38-FA6D-0A4830A403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4676" y="2355568"/>
            <a:ext cx="1040349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Median PFS (95% CI), months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93" name="Rectangle 305">
            <a:extLst>
              <a:ext uri="{FF2B5EF4-FFF2-40B4-BE49-F238E27FC236}">
                <a16:creationId xmlns:a16="http://schemas.microsoft.com/office/drawing/2014/main" id="{BD5419DB-68F0-380C-5495-B8A742F4C7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01624" y="2461085"/>
            <a:ext cx="548227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1" i="0" u="none" strike="noStrike" kern="1200" cap="none" spc="0" normalizeH="0" baseline="0" noProof="0" dirty="0">
                <a:ln>
                  <a:noFill/>
                </a:ln>
                <a:solidFill>
                  <a:srgbClr val="005CAB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0.45 (0.31, 0.65</a:t>
            </a: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5CAB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)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5CAB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94" name="Rectangle 308">
            <a:extLst>
              <a:ext uri="{FF2B5EF4-FFF2-40B4-BE49-F238E27FC236}">
                <a16:creationId xmlns:a16="http://schemas.microsoft.com/office/drawing/2014/main" id="{2904BE9A-315C-E5EA-3A98-6DBD81E907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4676" y="2455674"/>
            <a:ext cx="41838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HR (95% CI)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95" name="Freeform 309">
            <a:extLst>
              <a:ext uri="{FF2B5EF4-FFF2-40B4-BE49-F238E27FC236}">
                <a16:creationId xmlns:a16="http://schemas.microsoft.com/office/drawing/2014/main" id="{6ADE52D1-117D-6A73-31B6-78F2A1001543}"/>
              </a:ext>
            </a:extLst>
          </p:cNvPr>
          <p:cNvSpPr>
            <a:spLocks/>
          </p:cNvSpPr>
          <p:nvPr/>
        </p:nvSpPr>
        <p:spPr bwMode="auto">
          <a:xfrm>
            <a:off x="7385942" y="1055288"/>
            <a:ext cx="3542943" cy="853608"/>
          </a:xfrm>
          <a:custGeom>
            <a:avLst/>
            <a:gdLst>
              <a:gd name="T0" fmla="*/ 253 w 2619"/>
              <a:gd name="T1" fmla="*/ 0 h 631"/>
              <a:gd name="T2" fmla="*/ 270 w 2619"/>
              <a:gd name="T3" fmla="*/ 3 h 631"/>
              <a:gd name="T4" fmla="*/ 320 w 2619"/>
              <a:gd name="T5" fmla="*/ 10 h 631"/>
              <a:gd name="T6" fmla="*/ 407 w 2619"/>
              <a:gd name="T7" fmla="*/ 18 h 631"/>
              <a:gd name="T8" fmla="*/ 486 w 2619"/>
              <a:gd name="T9" fmla="*/ 25 h 631"/>
              <a:gd name="T10" fmla="*/ 508 w 2619"/>
              <a:gd name="T11" fmla="*/ 28 h 631"/>
              <a:gd name="T12" fmla="*/ 548 w 2619"/>
              <a:gd name="T13" fmla="*/ 36 h 631"/>
              <a:gd name="T14" fmla="*/ 551 w 2619"/>
              <a:gd name="T15" fmla="*/ 43 h 631"/>
              <a:gd name="T16" fmla="*/ 579 w 2619"/>
              <a:gd name="T17" fmla="*/ 51 h 631"/>
              <a:gd name="T18" fmla="*/ 635 w 2619"/>
              <a:gd name="T19" fmla="*/ 58 h 631"/>
              <a:gd name="T20" fmla="*/ 705 w 2619"/>
              <a:gd name="T21" fmla="*/ 64 h 631"/>
              <a:gd name="T22" fmla="*/ 717 w 2619"/>
              <a:gd name="T23" fmla="*/ 71 h 631"/>
              <a:gd name="T24" fmla="*/ 766 w 2619"/>
              <a:gd name="T25" fmla="*/ 79 h 631"/>
              <a:gd name="T26" fmla="*/ 775 w 2619"/>
              <a:gd name="T27" fmla="*/ 86 h 631"/>
              <a:gd name="T28" fmla="*/ 829 w 2619"/>
              <a:gd name="T29" fmla="*/ 94 h 631"/>
              <a:gd name="T30" fmla="*/ 854 w 2619"/>
              <a:gd name="T31" fmla="*/ 101 h 631"/>
              <a:gd name="T32" fmla="*/ 911 w 2619"/>
              <a:gd name="T33" fmla="*/ 111 h 631"/>
              <a:gd name="T34" fmla="*/ 914 w 2619"/>
              <a:gd name="T35" fmla="*/ 119 h 631"/>
              <a:gd name="T36" fmla="*/ 927 w 2619"/>
              <a:gd name="T37" fmla="*/ 126 h 631"/>
              <a:gd name="T38" fmla="*/ 992 w 2619"/>
              <a:gd name="T39" fmla="*/ 137 h 631"/>
              <a:gd name="T40" fmla="*/ 1011 w 2619"/>
              <a:gd name="T41" fmla="*/ 154 h 631"/>
              <a:gd name="T42" fmla="*/ 1017 w 2619"/>
              <a:gd name="T43" fmla="*/ 172 h 631"/>
              <a:gd name="T44" fmla="*/ 1043 w 2619"/>
              <a:gd name="T45" fmla="*/ 180 h 631"/>
              <a:gd name="T46" fmla="*/ 1087 w 2619"/>
              <a:gd name="T47" fmla="*/ 190 h 631"/>
              <a:gd name="T48" fmla="*/ 1222 w 2619"/>
              <a:gd name="T49" fmla="*/ 200 h 631"/>
              <a:gd name="T50" fmla="*/ 1265 w 2619"/>
              <a:gd name="T51" fmla="*/ 211 h 631"/>
              <a:gd name="T52" fmla="*/ 1278 w 2619"/>
              <a:gd name="T53" fmla="*/ 223 h 631"/>
              <a:gd name="T54" fmla="*/ 1290 w 2619"/>
              <a:gd name="T55" fmla="*/ 233 h 631"/>
              <a:gd name="T56" fmla="*/ 1331 w 2619"/>
              <a:gd name="T57" fmla="*/ 258 h 631"/>
              <a:gd name="T58" fmla="*/ 1349 w 2619"/>
              <a:gd name="T59" fmla="*/ 279 h 631"/>
              <a:gd name="T60" fmla="*/ 1368 w 2619"/>
              <a:gd name="T61" fmla="*/ 294 h 631"/>
              <a:gd name="T62" fmla="*/ 1377 w 2619"/>
              <a:gd name="T63" fmla="*/ 304 h 631"/>
              <a:gd name="T64" fmla="*/ 1562 w 2619"/>
              <a:gd name="T65" fmla="*/ 319 h 631"/>
              <a:gd name="T66" fmla="*/ 1574 w 2619"/>
              <a:gd name="T67" fmla="*/ 334 h 631"/>
              <a:gd name="T68" fmla="*/ 1581 w 2619"/>
              <a:gd name="T69" fmla="*/ 347 h 631"/>
              <a:gd name="T70" fmla="*/ 1590 w 2619"/>
              <a:gd name="T71" fmla="*/ 362 h 631"/>
              <a:gd name="T72" fmla="*/ 1601 w 2619"/>
              <a:gd name="T73" fmla="*/ 380 h 631"/>
              <a:gd name="T74" fmla="*/ 1688 w 2619"/>
              <a:gd name="T75" fmla="*/ 398 h 631"/>
              <a:gd name="T76" fmla="*/ 2045 w 2619"/>
              <a:gd name="T77" fmla="*/ 438 h 631"/>
              <a:gd name="T78" fmla="*/ 2048 w 2619"/>
              <a:gd name="T79" fmla="*/ 519 h 631"/>
              <a:gd name="T80" fmla="*/ 2157 w 2619"/>
              <a:gd name="T81" fmla="*/ 573 h 631"/>
              <a:gd name="T82" fmla="*/ 2191 w 2619"/>
              <a:gd name="T83" fmla="*/ 631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19" h="631">
                <a:moveTo>
                  <a:pt x="0" y="0"/>
                </a:moveTo>
                <a:lnTo>
                  <a:pt x="253" y="0"/>
                </a:lnTo>
                <a:lnTo>
                  <a:pt x="253" y="3"/>
                </a:lnTo>
                <a:lnTo>
                  <a:pt x="270" y="3"/>
                </a:lnTo>
                <a:lnTo>
                  <a:pt x="270" y="10"/>
                </a:lnTo>
                <a:lnTo>
                  <a:pt x="320" y="10"/>
                </a:lnTo>
                <a:lnTo>
                  <a:pt x="320" y="18"/>
                </a:lnTo>
                <a:lnTo>
                  <a:pt x="407" y="18"/>
                </a:lnTo>
                <a:lnTo>
                  <a:pt x="407" y="25"/>
                </a:lnTo>
                <a:lnTo>
                  <a:pt x="486" y="25"/>
                </a:lnTo>
                <a:lnTo>
                  <a:pt x="486" y="28"/>
                </a:lnTo>
                <a:lnTo>
                  <a:pt x="508" y="28"/>
                </a:lnTo>
                <a:lnTo>
                  <a:pt x="508" y="36"/>
                </a:lnTo>
                <a:lnTo>
                  <a:pt x="548" y="36"/>
                </a:lnTo>
                <a:lnTo>
                  <a:pt x="548" y="43"/>
                </a:lnTo>
                <a:lnTo>
                  <a:pt x="551" y="43"/>
                </a:lnTo>
                <a:lnTo>
                  <a:pt x="551" y="51"/>
                </a:lnTo>
                <a:lnTo>
                  <a:pt x="579" y="51"/>
                </a:lnTo>
                <a:lnTo>
                  <a:pt x="579" y="58"/>
                </a:lnTo>
                <a:lnTo>
                  <a:pt x="635" y="58"/>
                </a:lnTo>
                <a:lnTo>
                  <a:pt x="635" y="64"/>
                </a:lnTo>
                <a:lnTo>
                  <a:pt x="705" y="64"/>
                </a:lnTo>
                <a:lnTo>
                  <a:pt x="705" y="71"/>
                </a:lnTo>
                <a:lnTo>
                  <a:pt x="717" y="71"/>
                </a:lnTo>
                <a:lnTo>
                  <a:pt x="717" y="79"/>
                </a:lnTo>
                <a:lnTo>
                  <a:pt x="766" y="79"/>
                </a:lnTo>
                <a:lnTo>
                  <a:pt x="775" y="79"/>
                </a:lnTo>
                <a:lnTo>
                  <a:pt x="775" y="86"/>
                </a:lnTo>
                <a:lnTo>
                  <a:pt x="829" y="86"/>
                </a:lnTo>
                <a:lnTo>
                  <a:pt x="829" y="94"/>
                </a:lnTo>
                <a:lnTo>
                  <a:pt x="854" y="94"/>
                </a:lnTo>
                <a:lnTo>
                  <a:pt x="854" y="101"/>
                </a:lnTo>
                <a:lnTo>
                  <a:pt x="911" y="101"/>
                </a:lnTo>
                <a:lnTo>
                  <a:pt x="911" y="111"/>
                </a:lnTo>
                <a:lnTo>
                  <a:pt x="914" y="111"/>
                </a:lnTo>
                <a:lnTo>
                  <a:pt x="914" y="119"/>
                </a:lnTo>
                <a:lnTo>
                  <a:pt x="927" y="119"/>
                </a:lnTo>
                <a:lnTo>
                  <a:pt x="927" y="126"/>
                </a:lnTo>
                <a:lnTo>
                  <a:pt x="992" y="126"/>
                </a:lnTo>
                <a:lnTo>
                  <a:pt x="992" y="137"/>
                </a:lnTo>
                <a:lnTo>
                  <a:pt x="1011" y="137"/>
                </a:lnTo>
                <a:lnTo>
                  <a:pt x="1011" y="154"/>
                </a:lnTo>
                <a:lnTo>
                  <a:pt x="1017" y="154"/>
                </a:lnTo>
                <a:lnTo>
                  <a:pt x="1017" y="172"/>
                </a:lnTo>
                <a:lnTo>
                  <a:pt x="1043" y="172"/>
                </a:lnTo>
                <a:lnTo>
                  <a:pt x="1043" y="180"/>
                </a:lnTo>
                <a:lnTo>
                  <a:pt x="1087" y="180"/>
                </a:lnTo>
                <a:lnTo>
                  <a:pt x="1087" y="190"/>
                </a:lnTo>
                <a:lnTo>
                  <a:pt x="1222" y="190"/>
                </a:lnTo>
                <a:lnTo>
                  <a:pt x="1222" y="200"/>
                </a:lnTo>
                <a:lnTo>
                  <a:pt x="1265" y="200"/>
                </a:lnTo>
                <a:lnTo>
                  <a:pt x="1265" y="211"/>
                </a:lnTo>
                <a:lnTo>
                  <a:pt x="1278" y="211"/>
                </a:lnTo>
                <a:lnTo>
                  <a:pt x="1278" y="223"/>
                </a:lnTo>
                <a:lnTo>
                  <a:pt x="1290" y="223"/>
                </a:lnTo>
                <a:lnTo>
                  <a:pt x="1290" y="233"/>
                </a:lnTo>
                <a:lnTo>
                  <a:pt x="1331" y="233"/>
                </a:lnTo>
                <a:lnTo>
                  <a:pt x="1331" y="258"/>
                </a:lnTo>
                <a:lnTo>
                  <a:pt x="1349" y="258"/>
                </a:lnTo>
                <a:lnTo>
                  <a:pt x="1349" y="279"/>
                </a:lnTo>
                <a:lnTo>
                  <a:pt x="1368" y="279"/>
                </a:lnTo>
                <a:lnTo>
                  <a:pt x="1368" y="294"/>
                </a:lnTo>
                <a:lnTo>
                  <a:pt x="1377" y="294"/>
                </a:lnTo>
                <a:lnTo>
                  <a:pt x="1377" y="304"/>
                </a:lnTo>
                <a:lnTo>
                  <a:pt x="1562" y="304"/>
                </a:lnTo>
                <a:lnTo>
                  <a:pt x="1562" y="319"/>
                </a:lnTo>
                <a:lnTo>
                  <a:pt x="1574" y="319"/>
                </a:lnTo>
                <a:lnTo>
                  <a:pt x="1574" y="334"/>
                </a:lnTo>
                <a:lnTo>
                  <a:pt x="1581" y="334"/>
                </a:lnTo>
                <a:lnTo>
                  <a:pt x="1581" y="347"/>
                </a:lnTo>
                <a:lnTo>
                  <a:pt x="1590" y="347"/>
                </a:lnTo>
                <a:lnTo>
                  <a:pt x="1590" y="362"/>
                </a:lnTo>
                <a:lnTo>
                  <a:pt x="1601" y="362"/>
                </a:lnTo>
                <a:lnTo>
                  <a:pt x="1601" y="380"/>
                </a:lnTo>
                <a:lnTo>
                  <a:pt x="1688" y="380"/>
                </a:lnTo>
                <a:lnTo>
                  <a:pt x="1688" y="398"/>
                </a:lnTo>
                <a:lnTo>
                  <a:pt x="2045" y="398"/>
                </a:lnTo>
                <a:lnTo>
                  <a:pt x="2045" y="438"/>
                </a:lnTo>
                <a:lnTo>
                  <a:pt x="2048" y="438"/>
                </a:lnTo>
                <a:lnTo>
                  <a:pt x="2048" y="519"/>
                </a:lnTo>
                <a:lnTo>
                  <a:pt x="2157" y="519"/>
                </a:lnTo>
                <a:lnTo>
                  <a:pt x="2157" y="573"/>
                </a:lnTo>
                <a:lnTo>
                  <a:pt x="2191" y="573"/>
                </a:lnTo>
                <a:lnTo>
                  <a:pt x="2191" y="631"/>
                </a:lnTo>
                <a:lnTo>
                  <a:pt x="2619" y="631"/>
                </a:lnTo>
              </a:path>
            </a:pathLst>
          </a:cu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96" name="Line 310">
            <a:extLst>
              <a:ext uri="{FF2B5EF4-FFF2-40B4-BE49-F238E27FC236}">
                <a16:creationId xmlns:a16="http://schemas.microsoft.com/office/drawing/2014/main" id="{41484C78-DC05-D516-C45C-0502915AFA7D}"/>
              </a:ext>
            </a:extLst>
          </p:cNvPr>
          <p:cNvSpPr>
            <a:spLocks noChangeShapeType="1"/>
          </p:cNvSpPr>
          <p:nvPr/>
        </p:nvSpPr>
        <p:spPr bwMode="auto">
          <a:xfrm>
            <a:off x="7500929" y="1039054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97" name="Line 311">
            <a:extLst>
              <a:ext uri="{FF2B5EF4-FFF2-40B4-BE49-F238E27FC236}">
                <a16:creationId xmlns:a16="http://schemas.microsoft.com/office/drawing/2014/main" id="{DCE78FCC-852F-5F36-C3CC-36EBB633256A}"/>
              </a:ext>
            </a:extLst>
          </p:cNvPr>
          <p:cNvSpPr>
            <a:spLocks noChangeShapeType="1"/>
          </p:cNvSpPr>
          <p:nvPr/>
        </p:nvSpPr>
        <p:spPr bwMode="auto">
          <a:xfrm>
            <a:off x="7670027" y="1039054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98" name="Line 312">
            <a:extLst>
              <a:ext uri="{FF2B5EF4-FFF2-40B4-BE49-F238E27FC236}">
                <a16:creationId xmlns:a16="http://schemas.microsoft.com/office/drawing/2014/main" id="{9237D698-B3B6-C2D5-E0EB-3E0FF670F493}"/>
              </a:ext>
            </a:extLst>
          </p:cNvPr>
          <p:cNvSpPr>
            <a:spLocks noChangeShapeType="1"/>
          </p:cNvSpPr>
          <p:nvPr/>
        </p:nvSpPr>
        <p:spPr bwMode="auto">
          <a:xfrm>
            <a:off x="7739019" y="1047171"/>
            <a:ext cx="0" cy="29761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99" name="Line 313">
            <a:extLst>
              <a:ext uri="{FF2B5EF4-FFF2-40B4-BE49-F238E27FC236}">
                <a16:creationId xmlns:a16="http://schemas.microsoft.com/office/drawing/2014/main" id="{3A76C70F-9BEB-271E-08E4-4ED438E9EC21}"/>
              </a:ext>
            </a:extLst>
          </p:cNvPr>
          <p:cNvSpPr>
            <a:spLocks noChangeShapeType="1"/>
          </p:cNvSpPr>
          <p:nvPr/>
        </p:nvSpPr>
        <p:spPr bwMode="auto">
          <a:xfrm>
            <a:off x="8021751" y="1071521"/>
            <a:ext cx="0" cy="29761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00" name="Line 314">
            <a:extLst>
              <a:ext uri="{FF2B5EF4-FFF2-40B4-BE49-F238E27FC236}">
                <a16:creationId xmlns:a16="http://schemas.microsoft.com/office/drawing/2014/main" id="{3121FFA0-EC9E-8431-7396-8616AE87787B}"/>
              </a:ext>
            </a:extLst>
          </p:cNvPr>
          <p:cNvSpPr>
            <a:spLocks noChangeShapeType="1"/>
          </p:cNvSpPr>
          <p:nvPr/>
        </p:nvSpPr>
        <p:spPr bwMode="auto">
          <a:xfrm>
            <a:off x="8035278" y="1071521"/>
            <a:ext cx="0" cy="29761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01" name="Line 315">
            <a:extLst>
              <a:ext uri="{FF2B5EF4-FFF2-40B4-BE49-F238E27FC236}">
                <a16:creationId xmlns:a16="http://schemas.microsoft.com/office/drawing/2014/main" id="{844C95F8-4266-7E55-55BD-7B6EBFD98C8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035278" y="1093166"/>
            <a:ext cx="29761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02" name="Line 316">
            <a:extLst>
              <a:ext uri="{FF2B5EF4-FFF2-40B4-BE49-F238E27FC236}">
                <a16:creationId xmlns:a16="http://schemas.microsoft.com/office/drawing/2014/main" id="{7C2C40D4-BD93-1386-3323-C9EBB7CA882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052865" y="1093166"/>
            <a:ext cx="29761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03" name="Line 317">
            <a:extLst>
              <a:ext uri="{FF2B5EF4-FFF2-40B4-BE49-F238E27FC236}">
                <a16:creationId xmlns:a16="http://schemas.microsoft.com/office/drawing/2014/main" id="{5A7CD1C5-3A91-B9AD-6599-63DD6990EB93}"/>
              </a:ext>
            </a:extLst>
          </p:cNvPr>
          <p:cNvSpPr>
            <a:spLocks noChangeShapeType="1"/>
          </p:cNvSpPr>
          <p:nvPr/>
        </p:nvSpPr>
        <p:spPr bwMode="auto">
          <a:xfrm>
            <a:off x="8043395" y="1071521"/>
            <a:ext cx="0" cy="29761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04" name="Line 318">
            <a:extLst>
              <a:ext uri="{FF2B5EF4-FFF2-40B4-BE49-F238E27FC236}">
                <a16:creationId xmlns:a16="http://schemas.microsoft.com/office/drawing/2014/main" id="{0D951B1E-DD06-59A5-BE07-EA5F22524008}"/>
              </a:ext>
            </a:extLst>
          </p:cNvPr>
          <p:cNvSpPr>
            <a:spLocks noChangeShapeType="1"/>
          </p:cNvSpPr>
          <p:nvPr/>
        </p:nvSpPr>
        <p:spPr bwMode="auto">
          <a:xfrm>
            <a:off x="8065040" y="1080990"/>
            <a:ext cx="0" cy="31114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05" name="Line 319">
            <a:extLst>
              <a:ext uri="{FF2B5EF4-FFF2-40B4-BE49-F238E27FC236}">
                <a16:creationId xmlns:a16="http://schemas.microsoft.com/office/drawing/2014/main" id="{6F9F173E-C4FD-F930-93FC-6960FF791082}"/>
              </a:ext>
            </a:extLst>
          </p:cNvPr>
          <p:cNvSpPr>
            <a:spLocks noChangeShapeType="1"/>
          </p:cNvSpPr>
          <p:nvPr/>
        </p:nvSpPr>
        <p:spPr bwMode="auto">
          <a:xfrm>
            <a:off x="8073156" y="1091813"/>
            <a:ext cx="0" cy="29761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06" name="Line 320">
            <a:extLst>
              <a:ext uri="{FF2B5EF4-FFF2-40B4-BE49-F238E27FC236}">
                <a16:creationId xmlns:a16="http://schemas.microsoft.com/office/drawing/2014/main" id="{9BDE4867-E50E-F062-9094-B46F2B1D8009}"/>
              </a:ext>
            </a:extLst>
          </p:cNvPr>
          <p:cNvSpPr>
            <a:spLocks noChangeShapeType="1"/>
          </p:cNvSpPr>
          <p:nvPr/>
        </p:nvSpPr>
        <p:spPr bwMode="auto">
          <a:xfrm>
            <a:off x="8089390" y="1091813"/>
            <a:ext cx="0" cy="29761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07" name="Line 321">
            <a:extLst>
              <a:ext uri="{FF2B5EF4-FFF2-40B4-BE49-F238E27FC236}">
                <a16:creationId xmlns:a16="http://schemas.microsoft.com/office/drawing/2014/main" id="{6F9FAB77-0AB9-A502-B79A-9E43864C2725}"/>
              </a:ext>
            </a:extLst>
          </p:cNvPr>
          <p:cNvSpPr>
            <a:spLocks noChangeShapeType="1"/>
          </p:cNvSpPr>
          <p:nvPr/>
        </p:nvSpPr>
        <p:spPr bwMode="auto">
          <a:xfrm>
            <a:off x="8097507" y="1091813"/>
            <a:ext cx="0" cy="29761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08" name="Line 322">
            <a:extLst>
              <a:ext uri="{FF2B5EF4-FFF2-40B4-BE49-F238E27FC236}">
                <a16:creationId xmlns:a16="http://schemas.microsoft.com/office/drawing/2014/main" id="{974A227C-3F66-0F78-05EE-A51147EE6202}"/>
              </a:ext>
            </a:extLst>
          </p:cNvPr>
          <p:cNvSpPr>
            <a:spLocks noChangeShapeType="1"/>
          </p:cNvSpPr>
          <p:nvPr/>
        </p:nvSpPr>
        <p:spPr bwMode="auto">
          <a:xfrm>
            <a:off x="8106976" y="1091813"/>
            <a:ext cx="0" cy="29761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09" name="Line 323">
            <a:extLst>
              <a:ext uri="{FF2B5EF4-FFF2-40B4-BE49-F238E27FC236}">
                <a16:creationId xmlns:a16="http://schemas.microsoft.com/office/drawing/2014/main" id="{8CB7A141-E097-C3B2-721B-088CB7D2CE29}"/>
              </a:ext>
            </a:extLst>
          </p:cNvPr>
          <p:cNvSpPr>
            <a:spLocks noChangeShapeType="1"/>
          </p:cNvSpPr>
          <p:nvPr/>
        </p:nvSpPr>
        <p:spPr bwMode="auto">
          <a:xfrm>
            <a:off x="8111034" y="1091813"/>
            <a:ext cx="0" cy="29761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10" name="Line 324">
            <a:extLst>
              <a:ext uri="{FF2B5EF4-FFF2-40B4-BE49-F238E27FC236}">
                <a16:creationId xmlns:a16="http://schemas.microsoft.com/office/drawing/2014/main" id="{488D26F5-2540-511D-31E3-1ECBFE89B639}"/>
              </a:ext>
            </a:extLst>
          </p:cNvPr>
          <p:cNvSpPr>
            <a:spLocks noChangeShapeType="1"/>
          </p:cNvSpPr>
          <p:nvPr/>
        </p:nvSpPr>
        <p:spPr bwMode="auto">
          <a:xfrm>
            <a:off x="8144854" y="1112105"/>
            <a:ext cx="0" cy="22998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11" name="Line 325">
            <a:extLst>
              <a:ext uri="{FF2B5EF4-FFF2-40B4-BE49-F238E27FC236}">
                <a16:creationId xmlns:a16="http://schemas.microsoft.com/office/drawing/2014/main" id="{2ED73AA3-8F5E-BEA9-6C36-41539AA47F2C}"/>
              </a:ext>
            </a:extLst>
          </p:cNvPr>
          <p:cNvSpPr>
            <a:spLocks noChangeShapeType="1"/>
          </p:cNvSpPr>
          <p:nvPr/>
        </p:nvSpPr>
        <p:spPr bwMode="auto">
          <a:xfrm>
            <a:off x="8359947" y="1145924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12" name="Line 326">
            <a:extLst>
              <a:ext uri="{FF2B5EF4-FFF2-40B4-BE49-F238E27FC236}">
                <a16:creationId xmlns:a16="http://schemas.microsoft.com/office/drawing/2014/main" id="{AA057DFE-116C-B04B-33C2-37CEA5A90AFD}"/>
              </a:ext>
            </a:extLst>
          </p:cNvPr>
          <p:cNvSpPr>
            <a:spLocks noChangeShapeType="1"/>
          </p:cNvSpPr>
          <p:nvPr/>
        </p:nvSpPr>
        <p:spPr bwMode="auto">
          <a:xfrm>
            <a:off x="8373475" y="1145924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13" name="Line 327">
            <a:extLst>
              <a:ext uri="{FF2B5EF4-FFF2-40B4-BE49-F238E27FC236}">
                <a16:creationId xmlns:a16="http://schemas.microsoft.com/office/drawing/2014/main" id="{68E7F22D-D799-606E-4BF2-E6497C0A16FB}"/>
              </a:ext>
            </a:extLst>
          </p:cNvPr>
          <p:cNvSpPr>
            <a:spLocks noChangeShapeType="1"/>
          </p:cNvSpPr>
          <p:nvPr/>
        </p:nvSpPr>
        <p:spPr bwMode="auto">
          <a:xfrm>
            <a:off x="8377533" y="1145924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14" name="Line 328">
            <a:extLst>
              <a:ext uri="{FF2B5EF4-FFF2-40B4-BE49-F238E27FC236}">
                <a16:creationId xmlns:a16="http://schemas.microsoft.com/office/drawing/2014/main" id="{2701CDA7-04C2-7512-F91A-6DD6B0507EE4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9708" y="1145924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15" name="Line 329">
            <a:extLst>
              <a:ext uri="{FF2B5EF4-FFF2-40B4-BE49-F238E27FC236}">
                <a16:creationId xmlns:a16="http://schemas.microsoft.com/office/drawing/2014/main" id="{832E2235-FC4E-CE09-6068-B9E8E2EB7335}"/>
              </a:ext>
            </a:extLst>
          </p:cNvPr>
          <p:cNvSpPr>
            <a:spLocks noChangeShapeType="1"/>
          </p:cNvSpPr>
          <p:nvPr/>
        </p:nvSpPr>
        <p:spPr bwMode="auto">
          <a:xfrm>
            <a:off x="8403236" y="1145924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16" name="Line 330">
            <a:extLst>
              <a:ext uri="{FF2B5EF4-FFF2-40B4-BE49-F238E27FC236}">
                <a16:creationId xmlns:a16="http://schemas.microsoft.com/office/drawing/2014/main" id="{AA5EFB13-C6B6-0FD8-E9A7-47A6C1FFA7D1}"/>
              </a:ext>
            </a:extLst>
          </p:cNvPr>
          <p:cNvSpPr>
            <a:spLocks noChangeShapeType="1"/>
          </p:cNvSpPr>
          <p:nvPr/>
        </p:nvSpPr>
        <p:spPr bwMode="auto">
          <a:xfrm>
            <a:off x="8407295" y="1145924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17" name="Line 331">
            <a:extLst>
              <a:ext uri="{FF2B5EF4-FFF2-40B4-BE49-F238E27FC236}">
                <a16:creationId xmlns:a16="http://schemas.microsoft.com/office/drawing/2014/main" id="{C96A333C-EAC1-C55B-EB73-4D0928186C25}"/>
              </a:ext>
            </a:extLst>
          </p:cNvPr>
          <p:cNvSpPr>
            <a:spLocks noChangeShapeType="1"/>
          </p:cNvSpPr>
          <p:nvPr/>
        </p:nvSpPr>
        <p:spPr bwMode="auto">
          <a:xfrm>
            <a:off x="8411353" y="1145924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18" name="Line 332">
            <a:extLst>
              <a:ext uri="{FF2B5EF4-FFF2-40B4-BE49-F238E27FC236}">
                <a16:creationId xmlns:a16="http://schemas.microsoft.com/office/drawing/2014/main" id="{41394744-B5A6-0862-652F-E018E9B55C68}"/>
              </a:ext>
            </a:extLst>
          </p:cNvPr>
          <p:cNvSpPr>
            <a:spLocks noChangeShapeType="1"/>
          </p:cNvSpPr>
          <p:nvPr/>
        </p:nvSpPr>
        <p:spPr bwMode="auto">
          <a:xfrm>
            <a:off x="8419469" y="1145924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19" name="Line 333">
            <a:extLst>
              <a:ext uri="{FF2B5EF4-FFF2-40B4-BE49-F238E27FC236}">
                <a16:creationId xmlns:a16="http://schemas.microsoft.com/office/drawing/2014/main" id="{B32904A5-6422-9CA4-A734-395DD75D433E}"/>
              </a:ext>
            </a:extLst>
          </p:cNvPr>
          <p:cNvSpPr>
            <a:spLocks noChangeShapeType="1"/>
          </p:cNvSpPr>
          <p:nvPr/>
        </p:nvSpPr>
        <p:spPr bwMode="auto">
          <a:xfrm>
            <a:off x="8423528" y="1145924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20" name="Line 334">
            <a:extLst>
              <a:ext uri="{FF2B5EF4-FFF2-40B4-BE49-F238E27FC236}">
                <a16:creationId xmlns:a16="http://schemas.microsoft.com/office/drawing/2014/main" id="{FCBB31AD-03BB-B2CC-CC2E-7D4352628401}"/>
              </a:ext>
            </a:extLst>
          </p:cNvPr>
          <p:cNvSpPr>
            <a:spLocks noChangeShapeType="1"/>
          </p:cNvSpPr>
          <p:nvPr/>
        </p:nvSpPr>
        <p:spPr bwMode="auto">
          <a:xfrm>
            <a:off x="8441114" y="1159452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21" name="Line 335">
            <a:extLst>
              <a:ext uri="{FF2B5EF4-FFF2-40B4-BE49-F238E27FC236}">
                <a16:creationId xmlns:a16="http://schemas.microsoft.com/office/drawing/2014/main" id="{15B34309-9192-45F8-C8B2-4A0ACBDB16A2}"/>
              </a:ext>
            </a:extLst>
          </p:cNvPr>
          <p:cNvSpPr>
            <a:spLocks noChangeShapeType="1"/>
          </p:cNvSpPr>
          <p:nvPr/>
        </p:nvSpPr>
        <p:spPr bwMode="auto">
          <a:xfrm>
            <a:off x="8453289" y="1159452"/>
            <a:ext cx="0" cy="2435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22" name="Line 336">
            <a:extLst>
              <a:ext uri="{FF2B5EF4-FFF2-40B4-BE49-F238E27FC236}">
                <a16:creationId xmlns:a16="http://schemas.microsoft.com/office/drawing/2014/main" id="{07D1BF0D-922E-4AB0-17B7-E4123F4AA22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422175" y="1171627"/>
            <a:ext cx="2164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23" name="Line 337">
            <a:extLst>
              <a:ext uri="{FF2B5EF4-FFF2-40B4-BE49-F238E27FC236}">
                <a16:creationId xmlns:a16="http://schemas.microsoft.com/office/drawing/2014/main" id="{38958EC6-AF94-0E14-CE35-8183FB6A6862}"/>
              </a:ext>
            </a:extLst>
          </p:cNvPr>
          <p:cNvSpPr>
            <a:spLocks noChangeShapeType="1"/>
          </p:cNvSpPr>
          <p:nvPr/>
        </p:nvSpPr>
        <p:spPr bwMode="auto">
          <a:xfrm>
            <a:off x="8465464" y="1159452"/>
            <a:ext cx="0" cy="2435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24" name="Line 338">
            <a:extLst>
              <a:ext uri="{FF2B5EF4-FFF2-40B4-BE49-F238E27FC236}">
                <a16:creationId xmlns:a16="http://schemas.microsoft.com/office/drawing/2014/main" id="{2935F9BA-254E-1D9B-C087-7F6C5C48121F}"/>
              </a:ext>
            </a:extLst>
          </p:cNvPr>
          <p:cNvSpPr>
            <a:spLocks noChangeShapeType="1"/>
          </p:cNvSpPr>
          <p:nvPr/>
        </p:nvSpPr>
        <p:spPr bwMode="auto">
          <a:xfrm>
            <a:off x="8469523" y="1159452"/>
            <a:ext cx="0" cy="2435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25" name="Line 339">
            <a:extLst>
              <a:ext uri="{FF2B5EF4-FFF2-40B4-BE49-F238E27FC236}">
                <a16:creationId xmlns:a16="http://schemas.microsoft.com/office/drawing/2014/main" id="{F3CA1686-5B2B-3D23-5503-0CF913576E44}"/>
              </a:ext>
            </a:extLst>
          </p:cNvPr>
          <p:cNvSpPr>
            <a:spLocks noChangeShapeType="1"/>
          </p:cNvSpPr>
          <p:nvPr/>
        </p:nvSpPr>
        <p:spPr bwMode="auto">
          <a:xfrm>
            <a:off x="8473581" y="1159452"/>
            <a:ext cx="0" cy="2435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26" name="Line 340">
            <a:extLst>
              <a:ext uri="{FF2B5EF4-FFF2-40B4-BE49-F238E27FC236}">
                <a16:creationId xmlns:a16="http://schemas.microsoft.com/office/drawing/2014/main" id="{0001FD22-B454-0522-0211-12A6DDCBE7AE}"/>
              </a:ext>
            </a:extLst>
          </p:cNvPr>
          <p:cNvSpPr>
            <a:spLocks noChangeShapeType="1"/>
          </p:cNvSpPr>
          <p:nvPr/>
        </p:nvSpPr>
        <p:spPr bwMode="auto">
          <a:xfrm>
            <a:off x="8584509" y="1179744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27" name="Line 341">
            <a:extLst>
              <a:ext uri="{FF2B5EF4-FFF2-40B4-BE49-F238E27FC236}">
                <a16:creationId xmlns:a16="http://schemas.microsoft.com/office/drawing/2014/main" id="{538E128F-DD60-30F1-35E3-3F1C1C5FA94B}"/>
              </a:ext>
            </a:extLst>
          </p:cNvPr>
          <p:cNvSpPr>
            <a:spLocks noChangeShapeType="1"/>
          </p:cNvSpPr>
          <p:nvPr/>
        </p:nvSpPr>
        <p:spPr bwMode="auto">
          <a:xfrm>
            <a:off x="8610212" y="1179744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28" name="Line 342">
            <a:extLst>
              <a:ext uri="{FF2B5EF4-FFF2-40B4-BE49-F238E27FC236}">
                <a16:creationId xmlns:a16="http://schemas.microsoft.com/office/drawing/2014/main" id="{696CA87B-CF12-EB23-4046-1CF520BF27EE}"/>
              </a:ext>
            </a:extLst>
          </p:cNvPr>
          <p:cNvSpPr>
            <a:spLocks noChangeShapeType="1"/>
          </p:cNvSpPr>
          <p:nvPr/>
        </p:nvSpPr>
        <p:spPr bwMode="auto">
          <a:xfrm>
            <a:off x="8639974" y="1213563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29" name="Line 343">
            <a:extLst>
              <a:ext uri="{FF2B5EF4-FFF2-40B4-BE49-F238E27FC236}">
                <a16:creationId xmlns:a16="http://schemas.microsoft.com/office/drawing/2014/main" id="{D478742E-8424-6D95-0E1A-2FC52FF082C2}"/>
              </a:ext>
            </a:extLst>
          </p:cNvPr>
          <p:cNvSpPr>
            <a:spLocks noChangeShapeType="1"/>
          </p:cNvSpPr>
          <p:nvPr/>
        </p:nvSpPr>
        <p:spPr bwMode="auto">
          <a:xfrm>
            <a:off x="8690026" y="1213563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30" name="Line 344">
            <a:extLst>
              <a:ext uri="{FF2B5EF4-FFF2-40B4-BE49-F238E27FC236}">
                <a16:creationId xmlns:a16="http://schemas.microsoft.com/office/drawing/2014/main" id="{E61EE7B9-BD63-7C7A-24CF-73F104DAC99F}"/>
              </a:ext>
            </a:extLst>
          </p:cNvPr>
          <p:cNvSpPr>
            <a:spLocks noChangeShapeType="1"/>
          </p:cNvSpPr>
          <p:nvPr/>
        </p:nvSpPr>
        <p:spPr bwMode="auto">
          <a:xfrm>
            <a:off x="8715730" y="1213563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31" name="Line 345">
            <a:extLst>
              <a:ext uri="{FF2B5EF4-FFF2-40B4-BE49-F238E27FC236}">
                <a16:creationId xmlns:a16="http://schemas.microsoft.com/office/drawing/2014/main" id="{4623966B-EA28-9E97-CA75-473BC5A4C404}"/>
              </a:ext>
            </a:extLst>
          </p:cNvPr>
          <p:cNvSpPr>
            <a:spLocks noChangeShapeType="1"/>
          </p:cNvSpPr>
          <p:nvPr/>
        </p:nvSpPr>
        <p:spPr bwMode="auto">
          <a:xfrm>
            <a:off x="8723846" y="1213563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32" name="Line 346">
            <a:extLst>
              <a:ext uri="{FF2B5EF4-FFF2-40B4-BE49-F238E27FC236}">
                <a16:creationId xmlns:a16="http://schemas.microsoft.com/office/drawing/2014/main" id="{A52FD0CA-B386-A5F3-F8C6-DE13FC95DA2D}"/>
              </a:ext>
            </a:extLst>
          </p:cNvPr>
          <p:cNvSpPr>
            <a:spLocks noChangeShapeType="1"/>
          </p:cNvSpPr>
          <p:nvPr/>
        </p:nvSpPr>
        <p:spPr bwMode="auto">
          <a:xfrm>
            <a:off x="8727904" y="1224385"/>
            <a:ext cx="0" cy="27056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33" name="Line 347">
            <a:extLst>
              <a:ext uri="{FF2B5EF4-FFF2-40B4-BE49-F238E27FC236}">
                <a16:creationId xmlns:a16="http://schemas.microsoft.com/office/drawing/2014/main" id="{A387AC6D-9E26-3891-9FAE-31575261ECCD}"/>
              </a:ext>
            </a:extLst>
          </p:cNvPr>
          <p:cNvSpPr>
            <a:spLocks noChangeShapeType="1"/>
          </p:cNvSpPr>
          <p:nvPr/>
        </p:nvSpPr>
        <p:spPr bwMode="auto">
          <a:xfrm>
            <a:off x="8757665" y="1246030"/>
            <a:ext cx="0" cy="29761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34" name="Line 348">
            <a:extLst>
              <a:ext uri="{FF2B5EF4-FFF2-40B4-BE49-F238E27FC236}">
                <a16:creationId xmlns:a16="http://schemas.microsoft.com/office/drawing/2014/main" id="{5A248C82-7311-F5B9-16D2-E0192303630D}"/>
              </a:ext>
            </a:extLst>
          </p:cNvPr>
          <p:cNvSpPr>
            <a:spLocks noChangeShapeType="1"/>
          </p:cNvSpPr>
          <p:nvPr/>
        </p:nvSpPr>
        <p:spPr bwMode="auto">
          <a:xfrm>
            <a:off x="8753607" y="1246030"/>
            <a:ext cx="0" cy="29761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35" name="Line 349">
            <a:extLst>
              <a:ext uri="{FF2B5EF4-FFF2-40B4-BE49-F238E27FC236}">
                <a16:creationId xmlns:a16="http://schemas.microsoft.com/office/drawing/2014/main" id="{512C312F-CEF0-A2F2-D270-2F01F977F24F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5782" y="1271733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36" name="Line 350">
            <a:extLst>
              <a:ext uri="{FF2B5EF4-FFF2-40B4-BE49-F238E27FC236}">
                <a16:creationId xmlns:a16="http://schemas.microsoft.com/office/drawing/2014/main" id="{88E98B32-112D-F3DD-64F4-B0CACDC51E52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1724" y="1271733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37" name="Line 351">
            <a:extLst>
              <a:ext uri="{FF2B5EF4-FFF2-40B4-BE49-F238E27FC236}">
                <a16:creationId xmlns:a16="http://schemas.microsoft.com/office/drawing/2014/main" id="{963E40C4-2908-0AFE-1B86-EACF77D29DFD}"/>
              </a:ext>
            </a:extLst>
          </p:cNvPr>
          <p:cNvSpPr>
            <a:spLocks noChangeShapeType="1"/>
          </p:cNvSpPr>
          <p:nvPr/>
        </p:nvSpPr>
        <p:spPr bwMode="auto">
          <a:xfrm>
            <a:off x="8788780" y="1271733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38" name="Line 352">
            <a:extLst>
              <a:ext uri="{FF2B5EF4-FFF2-40B4-BE49-F238E27FC236}">
                <a16:creationId xmlns:a16="http://schemas.microsoft.com/office/drawing/2014/main" id="{E5A0DC65-EFFF-175C-DADC-F8E02A0A654E}"/>
              </a:ext>
            </a:extLst>
          </p:cNvPr>
          <p:cNvSpPr>
            <a:spLocks noChangeShapeType="1"/>
          </p:cNvSpPr>
          <p:nvPr/>
        </p:nvSpPr>
        <p:spPr bwMode="auto">
          <a:xfrm>
            <a:off x="8784721" y="1271733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39" name="Line 353">
            <a:extLst>
              <a:ext uri="{FF2B5EF4-FFF2-40B4-BE49-F238E27FC236}">
                <a16:creationId xmlns:a16="http://schemas.microsoft.com/office/drawing/2014/main" id="{7E8B2F05-0359-2B9D-15FC-748585780ADD}"/>
              </a:ext>
            </a:extLst>
          </p:cNvPr>
          <p:cNvSpPr>
            <a:spLocks noChangeShapeType="1"/>
          </p:cNvSpPr>
          <p:nvPr/>
        </p:nvSpPr>
        <p:spPr bwMode="auto">
          <a:xfrm>
            <a:off x="8799602" y="1286614"/>
            <a:ext cx="0" cy="27056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40" name="Line 354">
            <a:extLst>
              <a:ext uri="{FF2B5EF4-FFF2-40B4-BE49-F238E27FC236}">
                <a16:creationId xmlns:a16="http://schemas.microsoft.com/office/drawing/2014/main" id="{902BA0AB-F722-9854-ED5C-12FE4D82084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784721" y="1298789"/>
            <a:ext cx="29761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41" name="Line 355">
            <a:extLst>
              <a:ext uri="{FF2B5EF4-FFF2-40B4-BE49-F238E27FC236}">
                <a16:creationId xmlns:a16="http://schemas.microsoft.com/office/drawing/2014/main" id="{673DAC54-0167-8188-1AF1-A2E80B817C3F}"/>
              </a:ext>
            </a:extLst>
          </p:cNvPr>
          <p:cNvSpPr>
            <a:spLocks noChangeShapeType="1"/>
          </p:cNvSpPr>
          <p:nvPr/>
        </p:nvSpPr>
        <p:spPr bwMode="auto">
          <a:xfrm>
            <a:off x="8807719" y="1286614"/>
            <a:ext cx="0" cy="27056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42" name="Line 356">
            <a:extLst>
              <a:ext uri="{FF2B5EF4-FFF2-40B4-BE49-F238E27FC236}">
                <a16:creationId xmlns:a16="http://schemas.microsoft.com/office/drawing/2014/main" id="{52DD0E39-954B-8947-7A7B-6AA44D7A6B3C}"/>
              </a:ext>
            </a:extLst>
          </p:cNvPr>
          <p:cNvSpPr>
            <a:spLocks noChangeShapeType="1"/>
          </p:cNvSpPr>
          <p:nvPr/>
        </p:nvSpPr>
        <p:spPr bwMode="auto">
          <a:xfrm>
            <a:off x="8848302" y="1286614"/>
            <a:ext cx="0" cy="27056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43" name="Line 357">
            <a:extLst>
              <a:ext uri="{FF2B5EF4-FFF2-40B4-BE49-F238E27FC236}">
                <a16:creationId xmlns:a16="http://schemas.microsoft.com/office/drawing/2014/main" id="{4184D952-1CF7-5551-DAF9-93E389EC8733}"/>
              </a:ext>
            </a:extLst>
          </p:cNvPr>
          <p:cNvSpPr>
            <a:spLocks noChangeShapeType="1"/>
          </p:cNvSpPr>
          <p:nvPr/>
        </p:nvSpPr>
        <p:spPr bwMode="auto">
          <a:xfrm>
            <a:off x="8880769" y="1300141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44" name="Line 358">
            <a:extLst>
              <a:ext uri="{FF2B5EF4-FFF2-40B4-BE49-F238E27FC236}">
                <a16:creationId xmlns:a16="http://schemas.microsoft.com/office/drawing/2014/main" id="{7A02ABE6-CAA1-EF16-1543-E2191057DB58}"/>
              </a:ext>
            </a:extLst>
          </p:cNvPr>
          <p:cNvSpPr>
            <a:spLocks noChangeShapeType="1"/>
          </p:cNvSpPr>
          <p:nvPr/>
        </p:nvSpPr>
        <p:spPr bwMode="auto">
          <a:xfrm>
            <a:off x="8902414" y="1300141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45" name="Line 359">
            <a:extLst>
              <a:ext uri="{FF2B5EF4-FFF2-40B4-BE49-F238E27FC236}">
                <a16:creationId xmlns:a16="http://schemas.microsoft.com/office/drawing/2014/main" id="{06ECAF6D-AA68-9CC3-EF82-5C8A3A0F0414}"/>
              </a:ext>
            </a:extLst>
          </p:cNvPr>
          <p:cNvSpPr>
            <a:spLocks noChangeShapeType="1"/>
          </p:cNvSpPr>
          <p:nvPr/>
        </p:nvSpPr>
        <p:spPr bwMode="auto">
          <a:xfrm>
            <a:off x="9072865" y="1313669"/>
            <a:ext cx="0" cy="31114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46" name="Line 360">
            <a:extLst>
              <a:ext uri="{FF2B5EF4-FFF2-40B4-BE49-F238E27FC236}">
                <a16:creationId xmlns:a16="http://schemas.microsoft.com/office/drawing/2014/main" id="{626FE8CF-56C6-38ED-D017-3AD0964AF638}"/>
              </a:ext>
            </a:extLst>
          </p:cNvPr>
          <p:cNvSpPr>
            <a:spLocks noChangeShapeType="1"/>
          </p:cNvSpPr>
          <p:nvPr/>
        </p:nvSpPr>
        <p:spPr bwMode="auto">
          <a:xfrm>
            <a:off x="9089098" y="1313669"/>
            <a:ext cx="0" cy="31114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47" name="Line 361">
            <a:extLst>
              <a:ext uri="{FF2B5EF4-FFF2-40B4-BE49-F238E27FC236}">
                <a16:creationId xmlns:a16="http://schemas.microsoft.com/office/drawing/2014/main" id="{1703A122-69E9-7FE6-E48E-9E4D27010EE8}"/>
              </a:ext>
            </a:extLst>
          </p:cNvPr>
          <p:cNvSpPr>
            <a:spLocks noChangeShapeType="1"/>
          </p:cNvSpPr>
          <p:nvPr/>
        </p:nvSpPr>
        <p:spPr bwMode="auto">
          <a:xfrm>
            <a:off x="9097215" y="1329903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48" name="Line 362">
            <a:extLst>
              <a:ext uri="{FF2B5EF4-FFF2-40B4-BE49-F238E27FC236}">
                <a16:creationId xmlns:a16="http://schemas.microsoft.com/office/drawing/2014/main" id="{E9A86A2E-2300-8D47-68C0-446A0B48BE24}"/>
              </a:ext>
            </a:extLst>
          </p:cNvPr>
          <p:cNvSpPr>
            <a:spLocks noChangeShapeType="1"/>
          </p:cNvSpPr>
          <p:nvPr/>
        </p:nvSpPr>
        <p:spPr bwMode="auto">
          <a:xfrm>
            <a:off x="9122917" y="1344784"/>
            <a:ext cx="0" cy="27056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49" name="Line 363">
            <a:extLst>
              <a:ext uri="{FF2B5EF4-FFF2-40B4-BE49-F238E27FC236}">
                <a16:creationId xmlns:a16="http://schemas.microsoft.com/office/drawing/2014/main" id="{AF9BC129-9B6B-C663-7359-EC9625D40AF1}"/>
              </a:ext>
            </a:extLst>
          </p:cNvPr>
          <p:cNvSpPr>
            <a:spLocks noChangeShapeType="1"/>
          </p:cNvSpPr>
          <p:nvPr/>
        </p:nvSpPr>
        <p:spPr bwMode="auto">
          <a:xfrm>
            <a:off x="9160795" y="1358312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50" name="Line 364">
            <a:extLst>
              <a:ext uri="{FF2B5EF4-FFF2-40B4-BE49-F238E27FC236}">
                <a16:creationId xmlns:a16="http://schemas.microsoft.com/office/drawing/2014/main" id="{4477CD44-5943-C192-9494-9455DE4564A5}"/>
              </a:ext>
            </a:extLst>
          </p:cNvPr>
          <p:cNvSpPr>
            <a:spLocks noChangeShapeType="1"/>
          </p:cNvSpPr>
          <p:nvPr/>
        </p:nvSpPr>
        <p:spPr bwMode="auto">
          <a:xfrm>
            <a:off x="9177029" y="1358312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51" name="Line 365">
            <a:extLst>
              <a:ext uri="{FF2B5EF4-FFF2-40B4-BE49-F238E27FC236}">
                <a16:creationId xmlns:a16="http://schemas.microsoft.com/office/drawing/2014/main" id="{4DE4F204-3449-2E3A-5E3E-052B63F6D294}"/>
              </a:ext>
            </a:extLst>
          </p:cNvPr>
          <p:cNvSpPr>
            <a:spLocks noChangeShapeType="1"/>
          </p:cNvSpPr>
          <p:nvPr/>
        </p:nvSpPr>
        <p:spPr bwMode="auto">
          <a:xfrm>
            <a:off x="9206790" y="1392131"/>
            <a:ext cx="0" cy="2435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52" name="Line 366">
            <a:extLst>
              <a:ext uri="{FF2B5EF4-FFF2-40B4-BE49-F238E27FC236}">
                <a16:creationId xmlns:a16="http://schemas.microsoft.com/office/drawing/2014/main" id="{CCAC3B90-5141-87E4-A2ED-392B401E8468}"/>
              </a:ext>
            </a:extLst>
          </p:cNvPr>
          <p:cNvSpPr>
            <a:spLocks noChangeShapeType="1"/>
          </p:cNvSpPr>
          <p:nvPr/>
        </p:nvSpPr>
        <p:spPr bwMode="auto">
          <a:xfrm>
            <a:off x="9216260" y="1420540"/>
            <a:ext cx="0" cy="29761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53" name="Line 367">
            <a:extLst>
              <a:ext uri="{FF2B5EF4-FFF2-40B4-BE49-F238E27FC236}">
                <a16:creationId xmlns:a16="http://schemas.microsoft.com/office/drawing/2014/main" id="{60ECC7F8-2B3F-0FBA-5F8A-DEBA91ED7D2F}"/>
              </a:ext>
            </a:extLst>
          </p:cNvPr>
          <p:cNvSpPr>
            <a:spLocks noChangeShapeType="1"/>
          </p:cNvSpPr>
          <p:nvPr/>
        </p:nvSpPr>
        <p:spPr bwMode="auto">
          <a:xfrm>
            <a:off x="9218965" y="1420540"/>
            <a:ext cx="0" cy="29761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54" name="Line 368">
            <a:extLst>
              <a:ext uri="{FF2B5EF4-FFF2-40B4-BE49-F238E27FC236}">
                <a16:creationId xmlns:a16="http://schemas.microsoft.com/office/drawing/2014/main" id="{F79964F4-89FE-A474-3478-686B6FBF735F}"/>
              </a:ext>
            </a:extLst>
          </p:cNvPr>
          <p:cNvSpPr>
            <a:spLocks noChangeShapeType="1"/>
          </p:cNvSpPr>
          <p:nvPr/>
        </p:nvSpPr>
        <p:spPr bwMode="auto">
          <a:xfrm>
            <a:off x="9224377" y="1420540"/>
            <a:ext cx="0" cy="29761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55" name="Line 369">
            <a:extLst>
              <a:ext uri="{FF2B5EF4-FFF2-40B4-BE49-F238E27FC236}">
                <a16:creationId xmlns:a16="http://schemas.microsoft.com/office/drawing/2014/main" id="{DA01D91C-2649-0B0C-B986-074A1186C3F5}"/>
              </a:ext>
            </a:extLst>
          </p:cNvPr>
          <p:cNvSpPr>
            <a:spLocks noChangeShapeType="1"/>
          </p:cNvSpPr>
          <p:nvPr/>
        </p:nvSpPr>
        <p:spPr bwMode="auto">
          <a:xfrm>
            <a:off x="9244668" y="1440831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56" name="Line 370">
            <a:extLst>
              <a:ext uri="{FF2B5EF4-FFF2-40B4-BE49-F238E27FC236}">
                <a16:creationId xmlns:a16="http://schemas.microsoft.com/office/drawing/2014/main" id="{EA79A8DA-AA10-AA0C-1314-C18D16E4284A}"/>
              </a:ext>
            </a:extLst>
          </p:cNvPr>
          <p:cNvSpPr>
            <a:spLocks noChangeShapeType="1"/>
          </p:cNvSpPr>
          <p:nvPr/>
        </p:nvSpPr>
        <p:spPr bwMode="auto">
          <a:xfrm>
            <a:off x="9248727" y="1454359"/>
            <a:ext cx="0" cy="31114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57" name="Line 371">
            <a:extLst>
              <a:ext uri="{FF2B5EF4-FFF2-40B4-BE49-F238E27FC236}">
                <a16:creationId xmlns:a16="http://schemas.microsoft.com/office/drawing/2014/main" id="{B06EE0EC-E501-425D-2CDA-4C4BB8E93CAE}"/>
              </a:ext>
            </a:extLst>
          </p:cNvPr>
          <p:cNvSpPr>
            <a:spLocks noChangeShapeType="1"/>
          </p:cNvSpPr>
          <p:nvPr/>
        </p:nvSpPr>
        <p:spPr bwMode="auto">
          <a:xfrm>
            <a:off x="9270371" y="1454359"/>
            <a:ext cx="0" cy="31114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58" name="Line 372">
            <a:extLst>
              <a:ext uri="{FF2B5EF4-FFF2-40B4-BE49-F238E27FC236}">
                <a16:creationId xmlns:a16="http://schemas.microsoft.com/office/drawing/2014/main" id="{3AF72FC4-7A6D-4572-E1F8-CDB297317063}"/>
              </a:ext>
            </a:extLst>
          </p:cNvPr>
          <p:cNvSpPr>
            <a:spLocks noChangeShapeType="1"/>
          </p:cNvSpPr>
          <p:nvPr/>
        </p:nvSpPr>
        <p:spPr bwMode="auto">
          <a:xfrm>
            <a:off x="9452997" y="1454359"/>
            <a:ext cx="0" cy="31114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59" name="Line 373">
            <a:extLst>
              <a:ext uri="{FF2B5EF4-FFF2-40B4-BE49-F238E27FC236}">
                <a16:creationId xmlns:a16="http://schemas.microsoft.com/office/drawing/2014/main" id="{B7728857-7AD7-0160-EA1A-2864D2F7AC3F}"/>
              </a:ext>
            </a:extLst>
          </p:cNvPr>
          <p:cNvSpPr>
            <a:spLocks noChangeShapeType="1"/>
          </p:cNvSpPr>
          <p:nvPr/>
        </p:nvSpPr>
        <p:spPr bwMode="auto">
          <a:xfrm>
            <a:off x="9494933" y="1454359"/>
            <a:ext cx="0" cy="31114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60" name="Line 374">
            <a:extLst>
              <a:ext uri="{FF2B5EF4-FFF2-40B4-BE49-F238E27FC236}">
                <a16:creationId xmlns:a16="http://schemas.microsoft.com/office/drawing/2014/main" id="{2DC0E448-BF12-1F65-EDFF-01DEEF31C234}"/>
              </a:ext>
            </a:extLst>
          </p:cNvPr>
          <p:cNvSpPr>
            <a:spLocks noChangeShapeType="1"/>
          </p:cNvSpPr>
          <p:nvPr/>
        </p:nvSpPr>
        <p:spPr bwMode="auto">
          <a:xfrm>
            <a:off x="9503050" y="1474651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61" name="Line 375">
            <a:extLst>
              <a:ext uri="{FF2B5EF4-FFF2-40B4-BE49-F238E27FC236}">
                <a16:creationId xmlns:a16="http://schemas.microsoft.com/office/drawing/2014/main" id="{73E3B690-43B0-9C11-56D8-8E7B398C9A3A}"/>
              </a:ext>
            </a:extLst>
          </p:cNvPr>
          <p:cNvSpPr>
            <a:spLocks noChangeShapeType="1"/>
          </p:cNvSpPr>
          <p:nvPr/>
        </p:nvSpPr>
        <p:spPr bwMode="auto">
          <a:xfrm>
            <a:off x="9503050" y="1474651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62" name="Line 376">
            <a:extLst>
              <a:ext uri="{FF2B5EF4-FFF2-40B4-BE49-F238E27FC236}">
                <a16:creationId xmlns:a16="http://schemas.microsoft.com/office/drawing/2014/main" id="{89909DD1-5645-4866-AE03-BB76F6AB0BE0}"/>
              </a:ext>
            </a:extLst>
          </p:cNvPr>
          <p:cNvSpPr>
            <a:spLocks noChangeShapeType="1"/>
          </p:cNvSpPr>
          <p:nvPr/>
        </p:nvSpPr>
        <p:spPr bwMode="auto">
          <a:xfrm>
            <a:off x="9507108" y="1474651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63" name="Line 377">
            <a:extLst>
              <a:ext uri="{FF2B5EF4-FFF2-40B4-BE49-F238E27FC236}">
                <a16:creationId xmlns:a16="http://schemas.microsoft.com/office/drawing/2014/main" id="{9DFFDDA4-B0AE-01CF-B253-A9B7CB2A9AA4}"/>
              </a:ext>
            </a:extLst>
          </p:cNvPr>
          <p:cNvSpPr>
            <a:spLocks noChangeShapeType="1"/>
          </p:cNvSpPr>
          <p:nvPr/>
        </p:nvSpPr>
        <p:spPr bwMode="auto">
          <a:xfrm>
            <a:off x="9532811" y="1512529"/>
            <a:ext cx="0" cy="35172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64" name="Line 378">
            <a:extLst>
              <a:ext uri="{FF2B5EF4-FFF2-40B4-BE49-F238E27FC236}">
                <a16:creationId xmlns:a16="http://schemas.microsoft.com/office/drawing/2014/main" id="{C5CF45D2-E977-6C20-D4B5-BE27E7CCE283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4695" y="1512529"/>
            <a:ext cx="0" cy="31114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65" name="Line 379">
            <a:extLst>
              <a:ext uri="{FF2B5EF4-FFF2-40B4-BE49-F238E27FC236}">
                <a16:creationId xmlns:a16="http://schemas.microsoft.com/office/drawing/2014/main" id="{8D85FABC-437E-6169-F63D-99D3107E0D9A}"/>
              </a:ext>
            </a:extLst>
          </p:cNvPr>
          <p:cNvSpPr>
            <a:spLocks noChangeShapeType="1"/>
          </p:cNvSpPr>
          <p:nvPr/>
        </p:nvSpPr>
        <p:spPr bwMode="auto">
          <a:xfrm>
            <a:off x="9540928" y="1532820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66" name="Line 380">
            <a:extLst>
              <a:ext uri="{FF2B5EF4-FFF2-40B4-BE49-F238E27FC236}">
                <a16:creationId xmlns:a16="http://schemas.microsoft.com/office/drawing/2014/main" id="{29E7AEEF-DA81-39E1-4925-286E8EFB0B36}"/>
              </a:ext>
            </a:extLst>
          </p:cNvPr>
          <p:cNvSpPr>
            <a:spLocks noChangeShapeType="1"/>
          </p:cNvSpPr>
          <p:nvPr/>
        </p:nvSpPr>
        <p:spPr bwMode="auto">
          <a:xfrm>
            <a:off x="9609920" y="1550407"/>
            <a:ext cx="0" cy="31114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67" name="Line 381">
            <a:extLst>
              <a:ext uri="{FF2B5EF4-FFF2-40B4-BE49-F238E27FC236}">
                <a16:creationId xmlns:a16="http://schemas.microsoft.com/office/drawing/2014/main" id="{33531160-5B70-CEF7-F788-239FBE7B336C}"/>
              </a:ext>
            </a:extLst>
          </p:cNvPr>
          <p:cNvSpPr>
            <a:spLocks noChangeShapeType="1"/>
          </p:cNvSpPr>
          <p:nvPr/>
        </p:nvSpPr>
        <p:spPr bwMode="auto">
          <a:xfrm>
            <a:off x="9618036" y="1550407"/>
            <a:ext cx="0" cy="31114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68" name="Line 382">
            <a:extLst>
              <a:ext uri="{FF2B5EF4-FFF2-40B4-BE49-F238E27FC236}">
                <a16:creationId xmlns:a16="http://schemas.microsoft.com/office/drawing/2014/main" id="{A22E6C40-94D7-F725-98A4-A234B34B55A4}"/>
              </a:ext>
            </a:extLst>
          </p:cNvPr>
          <p:cNvSpPr>
            <a:spLocks noChangeShapeType="1"/>
          </p:cNvSpPr>
          <p:nvPr/>
        </p:nvSpPr>
        <p:spPr bwMode="auto">
          <a:xfrm>
            <a:off x="9627506" y="1550407"/>
            <a:ext cx="0" cy="31114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69" name="Line 383">
            <a:extLst>
              <a:ext uri="{FF2B5EF4-FFF2-40B4-BE49-F238E27FC236}">
                <a16:creationId xmlns:a16="http://schemas.microsoft.com/office/drawing/2014/main" id="{8F2CC04E-1CFC-61DB-2273-1F65DACF7B6B}"/>
              </a:ext>
            </a:extLst>
          </p:cNvPr>
          <p:cNvSpPr>
            <a:spLocks noChangeShapeType="1"/>
          </p:cNvSpPr>
          <p:nvPr/>
        </p:nvSpPr>
        <p:spPr bwMode="auto">
          <a:xfrm>
            <a:off x="9635623" y="1550407"/>
            <a:ext cx="0" cy="31114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70" name="Line 384">
            <a:extLst>
              <a:ext uri="{FF2B5EF4-FFF2-40B4-BE49-F238E27FC236}">
                <a16:creationId xmlns:a16="http://schemas.microsoft.com/office/drawing/2014/main" id="{695B0B62-7FDD-5CC2-A800-594DF2E4DE01}"/>
              </a:ext>
            </a:extLst>
          </p:cNvPr>
          <p:cNvSpPr>
            <a:spLocks noChangeShapeType="1"/>
          </p:cNvSpPr>
          <p:nvPr/>
        </p:nvSpPr>
        <p:spPr bwMode="auto">
          <a:xfrm>
            <a:off x="9639681" y="1550407"/>
            <a:ext cx="0" cy="31114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71" name="Line 385">
            <a:extLst>
              <a:ext uri="{FF2B5EF4-FFF2-40B4-BE49-F238E27FC236}">
                <a16:creationId xmlns:a16="http://schemas.microsoft.com/office/drawing/2014/main" id="{4FE9DF28-D1A3-E731-550E-145D7DEC7ECC}"/>
              </a:ext>
            </a:extLst>
          </p:cNvPr>
          <p:cNvSpPr>
            <a:spLocks noChangeShapeType="1"/>
          </p:cNvSpPr>
          <p:nvPr/>
        </p:nvSpPr>
        <p:spPr bwMode="auto">
          <a:xfrm>
            <a:off x="9643740" y="1550407"/>
            <a:ext cx="0" cy="31114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72" name="Line 386">
            <a:extLst>
              <a:ext uri="{FF2B5EF4-FFF2-40B4-BE49-F238E27FC236}">
                <a16:creationId xmlns:a16="http://schemas.microsoft.com/office/drawing/2014/main" id="{59EF780D-946E-6030-7A9E-51E26040544D}"/>
              </a:ext>
            </a:extLst>
          </p:cNvPr>
          <p:cNvSpPr>
            <a:spLocks noChangeShapeType="1"/>
          </p:cNvSpPr>
          <p:nvPr/>
        </p:nvSpPr>
        <p:spPr bwMode="auto">
          <a:xfrm>
            <a:off x="9661326" y="1550407"/>
            <a:ext cx="0" cy="31114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73" name="Line 387">
            <a:extLst>
              <a:ext uri="{FF2B5EF4-FFF2-40B4-BE49-F238E27FC236}">
                <a16:creationId xmlns:a16="http://schemas.microsoft.com/office/drawing/2014/main" id="{4792B5DE-6921-86C2-6DB1-C951A4601E0F}"/>
              </a:ext>
            </a:extLst>
          </p:cNvPr>
          <p:cNvSpPr>
            <a:spLocks noChangeShapeType="1"/>
          </p:cNvSpPr>
          <p:nvPr/>
        </p:nvSpPr>
        <p:spPr bwMode="auto">
          <a:xfrm>
            <a:off x="9665384" y="1550407"/>
            <a:ext cx="0" cy="31114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74" name="Line 388">
            <a:extLst>
              <a:ext uri="{FF2B5EF4-FFF2-40B4-BE49-F238E27FC236}">
                <a16:creationId xmlns:a16="http://schemas.microsoft.com/office/drawing/2014/main" id="{E68AFB44-6722-48ED-1E94-AADABCC27279}"/>
              </a:ext>
            </a:extLst>
          </p:cNvPr>
          <p:cNvSpPr>
            <a:spLocks noChangeShapeType="1"/>
          </p:cNvSpPr>
          <p:nvPr/>
        </p:nvSpPr>
        <p:spPr bwMode="auto">
          <a:xfrm>
            <a:off x="9669442" y="1581521"/>
            <a:ext cx="0" cy="27056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75" name="Line 389">
            <a:extLst>
              <a:ext uri="{FF2B5EF4-FFF2-40B4-BE49-F238E27FC236}">
                <a16:creationId xmlns:a16="http://schemas.microsoft.com/office/drawing/2014/main" id="{A5B8789A-CB94-4D76-D87F-CBC53B8BCEA6}"/>
              </a:ext>
            </a:extLst>
          </p:cNvPr>
          <p:cNvSpPr>
            <a:spLocks noChangeShapeType="1"/>
          </p:cNvSpPr>
          <p:nvPr/>
        </p:nvSpPr>
        <p:spPr bwMode="auto">
          <a:xfrm>
            <a:off x="9689734" y="1581521"/>
            <a:ext cx="0" cy="27056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76" name="Line 390">
            <a:extLst>
              <a:ext uri="{FF2B5EF4-FFF2-40B4-BE49-F238E27FC236}">
                <a16:creationId xmlns:a16="http://schemas.microsoft.com/office/drawing/2014/main" id="{CBA24A94-FC23-8F58-6646-1B73E5884E2B}"/>
              </a:ext>
            </a:extLst>
          </p:cNvPr>
          <p:cNvSpPr>
            <a:spLocks noChangeShapeType="1"/>
          </p:cNvSpPr>
          <p:nvPr/>
        </p:nvSpPr>
        <p:spPr bwMode="auto">
          <a:xfrm>
            <a:off x="9693792" y="1581521"/>
            <a:ext cx="0" cy="27056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77" name="Line 391">
            <a:extLst>
              <a:ext uri="{FF2B5EF4-FFF2-40B4-BE49-F238E27FC236}">
                <a16:creationId xmlns:a16="http://schemas.microsoft.com/office/drawing/2014/main" id="{8015E253-2A4D-6D96-FF1E-76A4FA306374}"/>
              </a:ext>
            </a:extLst>
          </p:cNvPr>
          <p:cNvSpPr>
            <a:spLocks noChangeShapeType="1"/>
          </p:cNvSpPr>
          <p:nvPr/>
        </p:nvSpPr>
        <p:spPr bwMode="auto">
          <a:xfrm>
            <a:off x="9727612" y="1581521"/>
            <a:ext cx="0" cy="27056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78" name="Line 392">
            <a:extLst>
              <a:ext uri="{FF2B5EF4-FFF2-40B4-BE49-F238E27FC236}">
                <a16:creationId xmlns:a16="http://schemas.microsoft.com/office/drawing/2014/main" id="{60CB7378-C94D-B280-12CA-8CF4648056DA}"/>
              </a:ext>
            </a:extLst>
          </p:cNvPr>
          <p:cNvSpPr>
            <a:spLocks noChangeShapeType="1"/>
          </p:cNvSpPr>
          <p:nvPr/>
        </p:nvSpPr>
        <p:spPr bwMode="auto">
          <a:xfrm>
            <a:off x="9745198" y="1581521"/>
            <a:ext cx="0" cy="27056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79" name="Line 393">
            <a:extLst>
              <a:ext uri="{FF2B5EF4-FFF2-40B4-BE49-F238E27FC236}">
                <a16:creationId xmlns:a16="http://schemas.microsoft.com/office/drawing/2014/main" id="{6AAFB13B-FA7C-CEBC-B94E-8E93A94DB082}"/>
              </a:ext>
            </a:extLst>
          </p:cNvPr>
          <p:cNvSpPr>
            <a:spLocks noChangeShapeType="1"/>
          </p:cNvSpPr>
          <p:nvPr/>
        </p:nvSpPr>
        <p:spPr bwMode="auto">
          <a:xfrm>
            <a:off x="9765490" y="1581521"/>
            <a:ext cx="0" cy="27056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80" name="Line 394">
            <a:extLst>
              <a:ext uri="{FF2B5EF4-FFF2-40B4-BE49-F238E27FC236}">
                <a16:creationId xmlns:a16="http://schemas.microsoft.com/office/drawing/2014/main" id="{8BA68B10-138A-C13A-D2CD-D06590CEA541}"/>
              </a:ext>
            </a:extLst>
          </p:cNvPr>
          <p:cNvSpPr>
            <a:spLocks noChangeShapeType="1"/>
          </p:cNvSpPr>
          <p:nvPr/>
        </p:nvSpPr>
        <p:spPr bwMode="auto">
          <a:xfrm>
            <a:off x="9779018" y="1581521"/>
            <a:ext cx="0" cy="27056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81" name="Line 395">
            <a:extLst>
              <a:ext uri="{FF2B5EF4-FFF2-40B4-BE49-F238E27FC236}">
                <a16:creationId xmlns:a16="http://schemas.microsoft.com/office/drawing/2014/main" id="{7BE1DE54-E468-FAF1-CEE2-C0C47625AB55}"/>
              </a:ext>
            </a:extLst>
          </p:cNvPr>
          <p:cNvSpPr>
            <a:spLocks noChangeShapeType="1"/>
          </p:cNvSpPr>
          <p:nvPr/>
        </p:nvSpPr>
        <p:spPr bwMode="auto">
          <a:xfrm>
            <a:off x="9791193" y="1581521"/>
            <a:ext cx="0" cy="27056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82" name="Line 396">
            <a:extLst>
              <a:ext uri="{FF2B5EF4-FFF2-40B4-BE49-F238E27FC236}">
                <a16:creationId xmlns:a16="http://schemas.microsoft.com/office/drawing/2014/main" id="{D4882557-132E-7E31-0CF9-A94CF7D77387}"/>
              </a:ext>
            </a:extLst>
          </p:cNvPr>
          <p:cNvSpPr>
            <a:spLocks noChangeShapeType="1"/>
          </p:cNvSpPr>
          <p:nvPr/>
        </p:nvSpPr>
        <p:spPr bwMode="auto">
          <a:xfrm>
            <a:off x="10061750" y="1581521"/>
            <a:ext cx="0" cy="27056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83" name="Line 397">
            <a:extLst>
              <a:ext uri="{FF2B5EF4-FFF2-40B4-BE49-F238E27FC236}">
                <a16:creationId xmlns:a16="http://schemas.microsoft.com/office/drawing/2014/main" id="{53A8ED55-E120-0B0E-3E28-CAE1953F5778}"/>
              </a:ext>
            </a:extLst>
          </p:cNvPr>
          <p:cNvSpPr>
            <a:spLocks noChangeShapeType="1"/>
          </p:cNvSpPr>
          <p:nvPr/>
        </p:nvSpPr>
        <p:spPr bwMode="auto">
          <a:xfrm>
            <a:off x="10072572" y="1581521"/>
            <a:ext cx="0" cy="27056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84" name="Line 398">
            <a:extLst>
              <a:ext uri="{FF2B5EF4-FFF2-40B4-BE49-F238E27FC236}">
                <a16:creationId xmlns:a16="http://schemas.microsoft.com/office/drawing/2014/main" id="{DFED3B6E-28A1-CB1E-2FF8-C3F1595D6C15}"/>
              </a:ext>
            </a:extLst>
          </p:cNvPr>
          <p:cNvSpPr>
            <a:spLocks noChangeShapeType="1"/>
          </p:cNvSpPr>
          <p:nvPr/>
        </p:nvSpPr>
        <p:spPr bwMode="auto">
          <a:xfrm>
            <a:off x="10084748" y="1581521"/>
            <a:ext cx="0" cy="27056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85" name="Line 399">
            <a:extLst>
              <a:ext uri="{FF2B5EF4-FFF2-40B4-BE49-F238E27FC236}">
                <a16:creationId xmlns:a16="http://schemas.microsoft.com/office/drawing/2014/main" id="{1350BCD6-405D-97FE-E476-569D430729FF}"/>
              </a:ext>
            </a:extLst>
          </p:cNvPr>
          <p:cNvSpPr>
            <a:spLocks noChangeShapeType="1"/>
          </p:cNvSpPr>
          <p:nvPr/>
        </p:nvSpPr>
        <p:spPr bwMode="auto">
          <a:xfrm>
            <a:off x="10091511" y="1581521"/>
            <a:ext cx="0" cy="27056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86" name="Line 400">
            <a:extLst>
              <a:ext uri="{FF2B5EF4-FFF2-40B4-BE49-F238E27FC236}">
                <a16:creationId xmlns:a16="http://schemas.microsoft.com/office/drawing/2014/main" id="{708C0A43-67AB-85A4-06C1-932BE252267C}"/>
              </a:ext>
            </a:extLst>
          </p:cNvPr>
          <p:cNvSpPr>
            <a:spLocks noChangeShapeType="1"/>
          </p:cNvSpPr>
          <p:nvPr/>
        </p:nvSpPr>
        <p:spPr bwMode="auto">
          <a:xfrm>
            <a:off x="10095570" y="1581521"/>
            <a:ext cx="0" cy="27056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87" name="Line 401">
            <a:extLst>
              <a:ext uri="{FF2B5EF4-FFF2-40B4-BE49-F238E27FC236}">
                <a16:creationId xmlns:a16="http://schemas.microsoft.com/office/drawing/2014/main" id="{9B7CCA9F-25AD-AA02-2658-03DAF50632A9}"/>
              </a:ext>
            </a:extLst>
          </p:cNvPr>
          <p:cNvSpPr>
            <a:spLocks noChangeShapeType="1"/>
          </p:cNvSpPr>
          <p:nvPr/>
        </p:nvSpPr>
        <p:spPr bwMode="auto">
          <a:xfrm>
            <a:off x="10172678" y="1741149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88" name="Line 402">
            <a:extLst>
              <a:ext uri="{FF2B5EF4-FFF2-40B4-BE49-F238E27FC236}">
                <a16:creationId xmlns:a16="http://schemas.microsoft.com/office/drawing/2014/main" id="{C87D144D-D80B-B5A2-5E7B-C87BACF9B0E4}"/>
              </a:ext>
            </a:extLst>
          </p:cNvPr>
          <p:cNvSpPr>
            <a:spLocks noChangeShapeType="1"/>
          </p:cNvSpPr>
          <p:nvPr/>
        </p:nvSpPr>
        <p:spPr bwMode="auto">
          <a:xfrm>
            <a:off x="10156445" y="1741149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89" name="Line 403">
            <a:extLst>
              <a:ext uri="{FF2B5EF4-FFF2-40B4-BE49-F238E27FC236}">
                <a16:creationId xmlns:a16="http://schemas.microsoft.com/office/drawing/2014/main" id="{C82AC1F8-0015-B264-800B-99329A96D307}"/>
              </a:ext>
            </a:extLst>
          </p:cNvPr>
          <p:cNvSpPr>
            <a:spLocks noChangeShapeType="1"/>
          </p:cNvSpPr>
          <p:nvPr/>
        </p:nvSpPr>
        <p:spPr bwMode="auto">
          <a:xfrm>
            <a:off x="10206498" y="1741149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90" name="Line 404">
            <a:extLst>
              <a:ext uri="{FF2B5EF4-FFF2-40B4-BE49-F238E27FC236}">
                <a16:creationId xmlns:a16="http://schemas.microsoft.com/office/drawing/2014/main" id="{DFB7605D-1FCF-479E-8ECD-1CF957782990}"/>
              </a:ext>
            </a:extLst>
          </p:cNvPr>
          <p:cNvSpPr>
            <a:spLocks noChangeShapeType="1"/>
          </p:cNvSpPr>
          <p:nvPr/>
        </p:nvSpPr>
        <p:spPr bwMode="auto">
          <a:xfrm>
            <a:off x="10266021" y="1741149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91" name="Line 405">
            <a:extLst>
              <a:ext uri="{FF2B5EF4-FFF2-40B4-BE49-F238E27FC236}">
                <a16:creationId xmlns:a16="http://schemas.microsoft.com/office/drawing/2014/main" id="{1C539FF4-D4D2-673F-E1F5-492CBB4B97D0}"/>
              </a:ext>
            </a:extLst>
          </p:cNvPr>
          <p:cNvSpPr>
            <a:spLocks noChangeShapeType="1"/>
          </p:cNvSpPr>
          <p:nvPr/>
        </p:nvSpPr>
        <p:spPr bwMode="auto">
          <a:xfrm>
            <a:off x="10448646" y="1896720"/>
            <a:ext cx="0" cy="22998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92" name="Line 407">
            <a:extLst>
              <a:ext uri="{FF2B5EF4-FFF2-40B4-BE49-F238E27FC236}">
                <a16:creationId xmlns:a16="http://schemas.microsoft.com/office/drawing/2014/main" id="{D568D8C2-5830-E660-9C0F-2376B7F4FF7B}"/>
              </a:ext>
            </a:extLst>
          </p:cNvPr>
          <p:cNvSpPr>
            <a:spLocks noChangeShapeType="1"/>
          </p:cNvSpPr>
          <p:nvPr/>
        </p:nvSpPr>
        <p:spPr bwMode="auto">
          <a:xfrm>
            <a:off x="10468938" y="1896720"/>
            <a:ext cx="0" cy="22998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93" name="Line 408">
            <a:extLst>
              <a:ext uri="{FF2B5EF4-FFF2-40B4-BE49-F238E27FC236}">
                <a16:creationId xmlns:a16="http://schemas.microsoft.com/office/drawing/2014/main" id="{61D939D3-49A4-A5A8-D2C8-560290A72F17}"/>
              </a:ext>
            </a:extLst>
          </p:cNvPr>
          <p:cNvSpPr>
            <a:spLocks noChangeShapeType="1"/>
          </p:cNvSpPr>
          <p:nvPr/>
        </p:nvSpPr>
        <p:spPr bwMode="auto">
          <a:xfrm>
            <a:off x="10506815" y="1896720"/>
            <a:ext cx="0" cy="22998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94" name="Line 409">
            <a:extLst>
              <a:ext uri="{FF2B5EF4-FFF2-40B4-BE49-F238E27FC236}">
                <a16:creationId xmlns:a16="http://schemas.microsoft.com/office/drawing/2014/main" id="{3C783208-CBB5-B47F-BD0A-D91B90AC481F}"/>
              </a:ext>
            </a:extLst>
          </p:cNvPr>
          <p:cNvSpPr>
            <a:spLocks noChangeShapeType="1"/>
          </p:cNvSpPr>
          <p:nvPr/>
        </p:nvSpPr>
        <p:spPr bwMode="auto">
          <a:xfrm>
            <a:off x="10548752" y="1896720"/>
            <a:ext cx="0" cy="22998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95" name="Line 410">
            <a:extLst>
              <a:ext uri="{FF2B5EF4-FFF2-40B4-BE49-F238E27FC236}">
                <a16:creationId xmlns:a16="http://schemas.microsoft.com/office/drawing/2014/main" id="{4A58C895-FB91-22A0-5A26-4975A65B4E7A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01510" y="1896720"/>
            <a:ext cx="0" cy="22998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96" name="Line 411">
            <a:extLst>
              <a:ext uri="{FF2B5EF4-FFF2-40B4-BE49-F238E27FC236}">
                <a16:creationId xmlns:a16="http://schemas.microsoft.com/office/drawing/2014/main" id="{D57BD9E0-F9CD-535F-2F34-35777276530E}"/>
              </a:ext>
            </a:extLst>
          </p:cNvPr>
          <p:cNvSpPr>
            <a:spLocks noChangeShapeType="1"/>
          </p:cNvSpPr>
          <p:nvPr/>
        </p:nvSpPr>
        <p:spPr bwMode="auto">
          <a:xfrm>
            <a:off x="10777372" y="1896720"/>
            <a:ext cx="0" cy="22998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97" name="Line 412">
            <a:extLst>
              <a:ext uri="{FF2B5EF4-FFF2-40B4-BE49-F238E27FC236}">
                <a16:creationId xmlns:a16="http://schemas.microsoft.com/office/drawing/2014/main" id="{44F35C6C-8A7B-2051-68A1-FEE48A621EA5}"/>
              </a:ext>
            </a:extLst>
          </p:cNvPr>
          <p:cNvSpPr>
            <a:spLocks noChangeShapeType="1"/>
          </p:cNvSpPr>
          <p:nvPr/>
        </p:nvSpPr>
        <p:spPr bwMode="auto">
          <a:xfrm>
            <a:off x="10901829" y="1896720"/>
            <a:ext cx="0" cy="22998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98" name="Line 413">
            <a:extLst>
              <a:ext uri="{FF2B5EF4-FFF2-40B4-BE49-F238E27FC236}">
                <a16:creationId xmlns:a16="http://schemas.microsoft.com/office/drawing/2014/main" id="{C0BC3E27-E1A4-5117-BDF6-213980EA7E18}"/>
              </a:ext>
            </a:extLst>
          </p:cNvPr>
          <p:cNvSpPr>
            <a:spLocks noChangeShapeType="1"/>
          </p:cNvSpPr>
          <p:nvPr/>
        </p:nvSpPr>
        <p:spPr bwMode="auto">
          <a:xfrm>
            <a:off x="10916710" y="1896720"/>
            <a:ext cx="0" cy="22998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99" name="Line 414">
            <a:extLst>
              <a:ext uri="{FF2B5EF4-FFF2-40B4-BE49-F238E27FC236}">
                <a16:creationId xmlns:a16="http://schemas.microsoft.com/office/drawing/2014/main" id="{C843AE34-60C4-E1AA-D67C-0C8AC0A0C4E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0140211" y="1757383"/>
            <a:ext cx="29761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00" name="Line 415">
            <a:extLst>
              <a:ext uri="{FF2B5EF4-FFF2-40B4-BE49-F238E27FC236}">
                <a16:creationId xmlns:a16="http://schemas.microsoft.com/office/drawing/2014/main" id="{21A72CDE-8AC8-FB82-4E57-D42F6625996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649150" y="1569346"/>
            <a:ext cx="29761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01" name="Line 416">
            <a:extLst>
              <a:ext uri="{FF2B5EF4-FFF2-40B4-BE49-F238E27FC236}">
                <a16:creationId xmlns:a16="http://schemas.microsoft.com/office/drawing/2014/main" id="{E22C6BB6-2D8C-E156-7AAB-BCA3151042E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657267" y="1593696"/>
            <a:ext cx="29761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02" name="Line 417">
            <a:extLst>
              <a:ext uri="{FF2B5EF4-FFF2-40B4-BE49-F238E27FC236}">
                <a16:creationId xmlns:a16="http://schemas.microsoft.com/office/drawing/2014/main" id="{0CF40F84-8D20-F5CF-49FE-6C7E28F7128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531458" y="1544996"/>
            <a:ext cx="24350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03" name="Line 418">
            <a:extLst>
              <a:ext uri="{FF2B5EF4-FFF2-40B4-BE49-F238E27FC236}">
                <a16:creationId xmlns:a16="http://schemas.microsoft.com/office/drawing/2014/main" id="{8D81DDF1-733F-31E6-F9CC-92571A747A3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509814" y="1524704"/>
            <a:ext cx="33820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04" name="Line 419">
            <a:extLst>
              <a:ext uri="{FF2B5EF4-FFF2-40B4-BE49-F238E27FC236}">
                <a16:creationId xmlns:a16="http://schemas.microsoft.com/office/drawing/2014/main" id="{5D62C6F7-1F25-77CB-20C7-B3498A6F399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473288" y="1466534"/>
            <a:ext cx="32467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05" name="Line 420">
            <a:extLst>
              <a:ext uri="{FF2B5EF4-FFF2-40B4-BE49-F238E27FC236}">
                <a16:creationId xmlns:a16="http://schemas.microsoft.com/office/drawing/2014/main" id="{31036156-324B-900E-87A2-8497618B60D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489521" y="1486826"/>
            <a:ext cx="25703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06" name="Line 421">
            <a:extLst>
              <a:ext uri="{FF2B5EF4-FFF2-40B4-BE49-F238E27FC236}">
                <a16:creationId xmlns:a16="http://schemas.microsoft.com/office/drawing/2014/main" id="{ECC5DC13-0217-2705-A238-006381592803}"/>
              </a:ext>
            </a:extLst>
          </p:cNvPr>
          <p:cNvSpPr>
            <a:spLocks noChangeShapeType="1"/>
          </p:cNvSpPr>
          <p:nvPr/>
        </p:nvSpPr>
        <p:spPr bwMode="auto">
          <a:xfrm>
            <a:off x="9236551" y="1440831"/>
            <a:ext cx="0" cy="2435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07" name="Line 422">
            <a:extLst>
              <a:ext uri="{FF2B5EF4-FFF2-40B4-BE49-F238E27FC236}">
                <a16:creationId xmlns:a16="http://schemas.microsoft.com/office/drawing/2014/main" id="{662C4D05-2230-D18E-BA3F-BD563679DB94}"/>
              </a:ext>
            </a:extLst>
          </p:cNvPr>
          <p:cNvSpPr>
            <a:spLocks noChangeShapeType="1"/>
          </p:cNvSpPr>
          <p:nvPr/>
        </p:nvSpPr>
        <p:spPr bwMode="auto">
          <a:xfrm>
            <a:off x="9182440" y="1358312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08" name="Line 423">
            <a:extLst>
              <a:ext uri="{FF2B5EF4-FFF2-40B4-BE49-F238E27FC236}">
                <a16:creationId xmlns:a16="http://schemas.microsoft.com/office/drawing/2014/main" id="{E8C42FCA-262A-CAB9-1DBF-73EE1B3FC4A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112095" y="1356958"/>
            <a:ext cx="24350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09" name="Line 424">
            <a:extLst>
              <a:ext uri="{FF2B5EF4-FFF2-40B4-BE49-F238E27FC236}">
                <a16:creationId xmlns:a16="http://schemas.microsoft.com/office/drawing/2014/main" id="{39AFCA1C-7E59-0222-2DD6-B522838A7C4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166206" y="1370486"/>
            <a:ext cx="27056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10" name="Line 425">
            <a:extLst>
              <a:ext uri="{FF2B5EF4-FFF2-40B4-BE49-F238E27FC236}">
                <a16:creationId xmlns:a16="http://schemas.microsoft.com/office/drawing/2014/main" id="{5FA00DB8-DA65-5B2B-0AD1-BE95C59E843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193262" y="1404306"/>
            <a:ext cx="22998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11" name="Line 426">
            <a:extLst>
              <a:ext uri="{FF2B5EF4-FFF2-40B4-BE49-F238E27FC236}">
                <a16:creationId xmlns:a16="http://schemas.microsoft.com/office/drawing/2014/main" id="{75F5C0FF-7658-CAE2-C491-715D17A28E5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201379" y="1432714"/>
            <a:ext cx="14881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12" name="Line 427">
            <a:extLst>
              <a:ext uri="{FF2B5EF4-FFF2-40B4-BE49-F238E27FC236}">
                <a16:creationId xmlns:a16="http://schemas.microsoft.com/office/drawing/2014/main" id="{EFC7BD4D-E973-E9EB-AB15-8F39B48DA0B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227081" y="1453006"/>
            <a:ext cx="16233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13" name="Line 428">
            <a:extLst>
              <a:ext uri="{FF2B5EF4-FFF2-40B4-BE49-F238E27FC236}">
                <a16:creationId xmlns:a16="http://schemas.microsoft.com/office/drawing/2014/main" id="{F0A0542B-BC05-4769-6D60-86BE754F614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243315" y="1453006"/>
            <a:ext cx="17587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14" name="Line 429">
            <a:extLst>
              <a:ext uri="{FF2B5EF4-FFF2-40B4-BE49-F238E27FC236}">
                <a16:creationId xmlns:a16="http://schemas.microsoft.com/office/drawing/2014/main" id="{3435BE52-249F-CA59-8B1A-90D61D06F11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239257" y="1466534"/>
            <a:ext cx="2164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15" name="Line 430">
            <a:extLst>
              <a:ext uri="{FF2B5EF4-FFF2-40B4-BE49-F238E27FC236}">
                <a16:creationId xmlns:a16="http://schemas.microsoft.com/office/drawing/2014/main" id="{0A2DC79C-2EC6-1C11-B885-096F053132D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082334" y="1340725"/>
            <a:ext cx="24350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16" name="Line 431">
            <a:extLst>
              <a:ext uri="{FF2B5EF4-FFF2-40B4-BE49-F238E27FC236}">
                <a16:creationId xmlns:a16="http://schemas.microsoft.com/office/drawing/2014/main" id="{0F9F3B66-3FD4-423E-A81A-48844C0BFEE9}"/>
              </a:ext>
            </a:extLst>
          </p:cNvPr>
          <p:cNvSpPr>
            <a:spLocks noChangeShapeType="1"/>
          </p:cNvSpPr>
          <p:nvPr/>
        </p:nvSpPr>
        <p:spPr bwMode="auto">
          <a:xfrm>
            <a:off x="8852360" y="1286614"/>
            <a:ext cx="0" cy="27056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17" name="Line 432">
            <a:extLst>
              <a:ext uri="{FF2B5EF4-FFF2-40B4-BE49-F238E27FC236}">
                <a16:creationId xmlns:a16="http://schemas.microsoft.com/office/drawing/2014/main" id="{57D643C4-86FC-1C7F-662E-DC2658385D9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710318" y="1225739"/>
            <a:ext cx="29761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18" name="Line 433">
            <a:extLst>
              <a:ext uri="{FF2B5EF4-FFF2-40B4-BE49-F238E27FC236}">
                <a16:creationId xmlns:a16="http://schemas.microsoft.com/office/drawing/2014/main" id="{5C6F8CD7-E45F-1339-6598-DAC9E8CF9E1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714376" y="1240619"/>
            <a:ext cx="25703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19" name="Line 434">
            <a:extLst>
              <a:ext uri="{FF2B5EF4-FFF2-40B4-BE49-F238E27FC236}">
                <a16:creationId xmlns:a16="http://schemas.microsoft.com/office/drawing/2014/main" id="{337DBBD5-6BA8-6EC1-90F9-B41713C5CE9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744138" y="1263617"/>
            <a:ext cx="24350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20" name="Line 435">
            <a:extLst>
              <a:ext uri="{FF2B5EF4-FFF2-40B4-BE49-F238E27FC236}">
                <a16:creationId xmlns:a16="http://schemas.microsoft.com/office/drawing/2014/main" id="{E76D7037-037C-75B1-B7C9-9F45A631180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748195" y="1287967"/>
            <a:ext cx="24350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21" name="Line 436">
            <a:extLst>
              <a:ext uri="{FF2B5EF4-FFF2-40B4-BE49-F238E27FC236}">
                <a16:creationId xmlns:a16="http://schemas.microsoft.com/office/drawing/2014/main" id="{17B99C3B-FA1B-0DCC-490E-8801E74997A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836127" y="1298789"/>
            <a:ext cx="25703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22" name="Line 437">
            <a:extLst>
              <a:ext uri="{FF2B5EF4-FFF2-40B4-BE49-F238E27FC236}">
                <a16:creationId xmlns:a16="http://schemas.microsoft.com/office/drawing/2014/main" id="{A1A7C81E-BCC1-00FB-74F7-BAEACF78813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595331" y="1191919"/>
            <a:ext cx="28409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23" name="Line 438">
            <a:extLst>
              <a:ext uri="{FF2B5EF4-FFF2-40B4-BE49-F238E27FC236}">
                <a16:creationId xmlns:a16="http://schemas.microsoft.com/office/drawing/2014/main" id="{866854F9-A946-7E80-7BED-8376A38C7D1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630504" y="1225739"/>
            <a:ext cx="27056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24" name="Line 439">
            <a:extLst>
              <a:ext uri="{FF2B5EF4-FFF2-40B4-BE49-F238E27FC236}">
                <a16:creationId xmlns:a16="http://schemas.microsoft.com/office/drawing/2014/main" id="{60F1825F-03AA-34AB-D864-9C33EF180B6F}"/>
              </a:ext>
            </a:extLst>
          </p:cNvPr>
          <p:cNvSpPr>
            <a:spLocks noChangeShapeType="1"/>
          </p:cNvSpPr>
          <p:nvPr/>
        </p:nvSpPr>
        <p:spPr bwMode="auto">
          <a:xfrm>
            <a:off x="8437055" y="1159452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25" name="Line 440">
            <a:extLst>
              <a:ext uri="{FF2B5EF4-FFF2-40B4-BE49-F238E27FC236}">
                <a16:creationId xmlns:a16="http://schemas.microsoft.com/office/drawing/2014/main" id="{FEA5EBFB-38C9-1CC1-1DB6-A2FF44868CE3}"/>
              </a:ext>
            </a:extLst>
          </p:cNvPr>
          <p:cNvSpPr>
            <a:spLocks noChangeShapeType="1"/>
          </p:cNvSpPr>
          <p:nvPr/>
        </p:nvSpPr>
        <p:spPr bwMode="auto">
          <a:xfrm>
            <a:off x="8434349" y="1159452"/>
            <a:ext cx="0" cy="28409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26" name="Line 441">
            <a:extLst>
              <a:ext uri="{FF2B5EF4-FFF2-40B4-BE49-F238E27FC236}">
                <a16:creationId xmlns:a16="http://schemas.microsoft.com/office/drawing/2014/main" id="{B532E3DB-8147-D544-B7F9-9155DA080AE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345066" y="1162157"/>
            <a:ext cx="31114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27" name="Line 442">
            <a:extLst>
              <a:ext uri="{FF2B5EF4-FFF2-40B4-BE49-F238E27FC236}">
                <a16:creationId xmlns:a16="http://schemas.microsoft.com/office/drawing/2014/main" id="{72E7792A-94F9-D184-25A1-E7E10AA22300}"/>
              </a:ext>
            </a:extLst>
          </p:cNvPr>
          <p:cNvSpPr>
            <a:spLocks noChangeShapeType="1"/>
          </p:cNvSpPr>
          <p:nvPr/>
        </p:nvSpPr>
        <p:spPr bwMode="auto">
          <a:xfrm>
            <a:off x="8127268" y="1101282"/>
            <a:ext cx="0" cy="2435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28" name="Line 443">
            <a:extLst>
              <a:ext uri="{FF2B5EF4-FFF2-40B4-BE49-F238E27FC236}">
                <a16:creationId xmlns:a16="http://schemas.microsoft.com/office/drawing/2014/main" id="{2E505658-11E4-913B-702D-CCF3DF6290F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111034" y="1113457"/>
            <a:ext cx="25703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29" name="Line 444">
            <a:extLst>
              <a:ext uri="{FF2B5EF4-FFF2-40B4-BE49-F238E27FC236}">
                <a16:creationId xmlns:a16="http://schemas.microsoft.com/office/drawing/2014/main" id="{93D9620A-CA7C-C101-2F18-E9F0B5D3DD7E}"/>
              </a:ext>
            </a:extLst>
          </p:cNvPr>
          <p:cNvSpPr>
            <a:spLocks noChangeShapeType="1"/>
          </p:cNvSpPr>
          <p:nvPr/>
        </p:nvSpPr>
        <p:spPr bwMode="auto">
          <a:xfrm>
            <a:off x="8067745" y="1080990"/>
            <a:ext cx="0" cy="31114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30" name="Line 445">
            <a:extLst>
              <a:ext uri="{FF2B5EF4-FFF2-40B4-BE49-F238E27FC236}">
                <a16:creationId xmlns:a16="http://schemas.microsoft.com/office/drawing/2014/main" id="{9C9958BD-7D38-FC38-92F3-8D05B834D24C}"/>
              </a:ext>
            </a:extLst>
          </p:cNvPr>
          <p:cNvSpPr>
            <a:spLocks noChangeShapeType="1"/>
          </p:cNvSpPr>
          <p:nvPr/>
        </p:nvSpPr>
        <p:spPr bwMode="auto">
          <a:xfrm>
            <a:off x="8047453" y="1080990"/>
            <a:ext cx="0" cy="31114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31" name="Line 446">
            <a:extLst>
              <a:ext uri="{FF2B5EF4-FFF2-40B4-BE49-F238E27FC236}">
                <a16:creationId xmlns:a16="http://schemas.microsoft.com/office/drawing/2014/main" id="{EB6A4654-7FAE-ECBA-9796-80D25F38FF70}"/>
              </a:ext>
            </a:extLst>
          </p:cNvPr>
          <p:cNvSpPr>
            <a:spLocks noChangeShapeType="1"/>
          </p:cNvSpPr>
          <p:nvPr/>
        </p:nvSpPr>
        <p:spPr bwMode="auto">
          <a:xfrm>
            <a:off x="8051512" y="1080990"/>
            <a:ext cx="0" cy="31114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32" name="Line 447">
            <a:extLst>
              <a:ext uri="{FF2B5EF4-FFF2-40B4-BE49-F238E27FC236}">
                <a16:creationId xmlns:a16="http://schemas.microsoft.com/office/drawing/2014/main" id="{5B53F34C-B2CE-1E7E-E3B1-69EEE806EA4A}"/>
              </a:ext>
            </a:extLst>
          </p:cNvPr>
          <p:cNvSpPr>
            <a:spLocks noChangeShapeType="1"/>
          </p:cNvSpPr>
          <p:nvPr/>
        </p:nvSpPr>
        <p:spPr bwMode="auto">
          <a:xfrm>
            <a:off x="7385942" y="1039054"/>
            <a:ext cx="0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33" name="Line 448">
            <a:extLst>
              <a:ext uri="{FF2B5EF4-FFF2-40B4-BE49-F238E27FC236}">
                <a16:creationId xmlns:a16="http://schemas.microsoft.com/office/drawing/2014/main" id="{C2EE1B2A-A314-82EA-9415-0A21E7A28CD6}"/>
              </a:ext>
            </a:extLst>
          </p:cNvPr>
          <p:cNvSpPr>
            <a:spLocks noChangeShapeType="1"/>
          </p:cNvSpPr>
          <p:nvPr/>
        </p:nvSpPr>
        <p:spPr bwMode="auto">
          <a:xfrm>
            <a:off x="7751194" y="1097224"/>
            <a:ext cx="0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34" name="Line 449">
            <a:extLst>
              <a:ext uri="{FF2B5EF4-FFF2-40B4-BE49-F238E27FC236}">
                <a16:creationId xmlns:a16="http://schemas.microsoft.com/office/drawing/2014/main" id="{54D78F4C-1BA2-34DB-AF0C-8AE61C173287}"/>
              </a:ext>
            </a:extLst>
          </p:cNvPr>
          <p:cNvSpPr>
            <a:spLocks noChangeShapeType="1"/>
          </p:cNvSpPr>
          <p:nvPr/>
        </p:nvSpPr>
        <p:spPr bwMode="auto">
          <a:xfrm>
            <a:off x="7776896" y="1097224"/>
            <a:ext cx="0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35" name="Line 450">
            <a:extLst>
              <a:ext uri="{FF2B5EF4-FFF2-40B4-BE49-F238E27FC236}">
                <a16:creationId xmlns:a16="http://schemas.microsoft.com/office/drawing/2014/main" id="{9CBF82F3-722A-DB5D-B90A-97EEF9E0A047}"/>
              </a:ext>
            </a:extLst>
          </p:cNvPr>
          <p:cNvSpPr>
            <a:spLocks noChangeShapeType="1"/>
          </p:cNvSpPr>
          <p:nvPr/>
        </p:nvSpPr>
        <p:spPr bwMode="auto">
          <a:xfrm>
            <a:off x="7785013" y="1097224"/>
            <a:ext cx="0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36" name="Line 451">
            <a:extLst>
              <a:ext uri="{FF2B5EF4-FFF2-40B4-BE49-F238E27FC236}">
                <a16:creationId xmlns:a16="http://schemas.microsoft.com/office/drawing/2014/main" id="{9C986FFE-2323-3392-0B24-8BBD4054BEC4}"/>
              </a:ext>
            </a:extLst>
          </p:cNvPr>
          <p:cNvSpPr>
            <a:spLocks noChangeShapeType="1"/>
          </p:cNvSpPr>
          <p:nvPr/>
        </p:nvSpPr>
        <p:spPr bwMode="auto">
          <a:xfrm>
            <a:off x="8063686" y="1216269"/>
            <a:ext cx="0" cy="29761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37" name="Line 452">
            <a:extLst>
              <a:ext uri="{FF2B5EF4-FFF2-40B4-BE49-F238E27FC236}">
                <a16:creationId xmlns:a16="http://schemas.microsoft.com/office/drawing/2014/main" id="{5F4A9415-9A4B-C12C-B0CB-81B6548EE815}"/>
              </a:ext>
            </a:extLst>
          </p:cNvPr>
          <p:cNvSpPr>
            <a:spLocks noChangeShapeType="1"/>
          </p:cNvSpPr>
          <p:nvPr/>
        </p:nvSpPr>
        <p:spPr bwMode="auto">
          <a:xfrm>
            <a:off x="8069098" y="1241972"/>
            <a:ext cx="0" cy="29761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38" name="Line 453">
            <a:extLst>
              <a:ext uri="{FF2B5EF4-FFF2-40B4-BE49-F238E27FC236}">
                <a16:creationId xmlns:a16="http://schemas.microsoft.com/office/drawing/2014/main" id="{E632F8B0-474A-E132-6929-D5677088840D}"/>
              </a:ext>
            </a:extLst>
          </p:cNvPr>
          <p:cNvSpPr>
            <a:spLocks noChangeShapeType="1"/>
          </p:cNvSpPr>
          <p:nvPr/>
        </p:nvSpPr>
        <p:spPr bwMode="auto">
          <a:xfrm>
            <a:off x="8097507" y="1275791"/>
            <a:ext cx="0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39" name="Line 454">
            <a:extLst>
              <a:ext uri="{FF2B5EF4-FFF2-40B4-BE49-F238E27FC236}">
                <a16:creationId xmlns:a16="http://schemas.microsoft.com/office/drawing/2014/main" id="{13EA1209-DD78-72CA-8E61-8F9B2E89CCBC}"/>
              </a:ext>
            </a:extLst>
          </p:cNvPr>
          <p:cNvSpPr>
            <a:spLocks noChangeShapeType="1"/>
          </p:cNvSpPr>
          <p:nvPr/>
        </p:nvSpPr>
        <p:spPr bwMode="auto">
          <a:xfrm>
            <a:off x="8123209" y="1296083"/>
            <a:ext cx="0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40" name="Line 455">
            <a:extLst>
              <a:ext uri="{FF2B5EF4-FFF2-40B4-BE49-F238E27FC236}">
                <a16:creationId xmlns:a16="http://schemas.microsoft.com/office/drawing/2014/main" id="{692EABFA-2231-EB0B-FA96-735ED417D3E2}"/>
              </a:ext>
            </a:extLst>
          </p:cNvPr>
          <p:cNvSpPr>
            <a:spLocks noChangeShapeType="1"/>
          </p:cNvSpPr>
          <p:nvPr/>
        </p:nvSpPr>
        <p:spPr bwMode="auto">
          <a:xfrm>
            <a:off x="8127268" y="1296083"/>
            <a:ext cx="0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41" name="Line 456">
            <a:extLst>
              <a:ext uri="{FF2B5EF4-FFF2-40B4-BE49-F238E27FC236}">
                <a16:creationId xmlns:a16="http://schemas.microsoft.com/office/drawing/2014/main" id="{3E07E1B2-DF57-9908-72D3-F5A682DE7F4E}"/>
              </a:ext>
            </a:extLst>
          </p:cNvPr>
          <p:cNvSpPr>
            <a:spLocks noChangeShapeType="1"/>
          </p:cNvSpPr>
          <p:nvPr/>
        </p:nvSpPr>
        <p:spPr bwMode="auto">
          <a:xfrm>
            <a:off x="8135384" y="1296083"/>
            <a:ext cx="0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42" name="Line 457">
            <a:extLst>
              <a:ext uri="{FF2B5EF4-FFF2-40B4-BE49-F238E27FC236}">
                <a16:creationId xmlns:a16="http://schemas.microsoft.com/office/drawing/2014/main" id="{82540A50-F846-0A54-641D-8CCA58D2A3C1}"/>
              </a:ext>
            </a:extLst>
          </p:cNvPr>
          <p:cNvSpPr>
            <a:spLocks noChangeShapeType="1"/>
          </p:cNvSpPr>
          <p:nvPr/>
        </p:nvSpPr>
        <p:spPr bwMode="auto">
          <a:xfrm>
            <a:off x="8157029" y="1296083"/>
            <a:ext cx="0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43" name="Line 458">
            <a:extLst>
              <a:ext uri="{FF2B5EF4-FFF2-40B4-BE49-F238E27FC236}">
                <a16:creationId xmlns:a16="http://schemas.microsoft.com/office/drawing/2014/main" id="{3A607E1C-C876-4652-40C9-C85843D1323A}"/>
              </a:ext>
            </a:extLst>
          </p:cNvPr>
          <p:cNvSpPr>
            <a:spLocks noChangeShapeType="1"/>
          </p:cNvSpPr>
          <p:nvPr/>
        </p:nvSpPr>
        <p:spPr bwMode="auto">
          <a:xfrm>
            <a:off x="8178674" y="1296083"/>
            <a:ext cx="0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44" name="Line 459">
            <a:extLst>
              <a:ext uri="{FF2B5EF4-FFF2-40B4-BE49-F238E27FC236}">
                <a16:creationId xmlns:a16="http://schemas.microsoft.com/office/drawing/2014/main" id="{5A5903D3-5828-DF83-AF47-D24544834F27}"/>
              </a:ext>
            </a:extLst>
          </p:cNvPr>
          <p:cNvSpPr>
            <a:spLocks noChangeShapeType="1"/>
          </p:cNvSpPr>
          <p:nvPr/>
        </p:nvSpPr>
        <p:spPr bwMode="auto">
          <a:xfrm>
            <a:off x="8249018" y="1320434"/>
            <a:ext cx="0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45" name="Line 460">
            <a:extLst>
              <a:ext uri="{FF2B5EF4-FFF2-40B4-BE49-F238E27FC236}">
                <a16:creationId xmlns:a16="http://schemas.microsoft.com/office/drawing/2014/main" id="{B9908868-EB53-5895-D527-8327E16E5FBF}"/>
              </a:ext>
            </a:extLst>
          </p:cNvPr>
          <p:cNvSpPr>
            <a:spLocks noChangeShapeType="1"/>
          </p:cNvSpPr>
          <p:nvPr/>
        </p:nvSpPr>
        <p:spPr bwMode="auto">
          <a:xfrm>
            <a:off x="8301777" y="1338019"/>
            <a:ext cx="0" cy="29761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46" name="Line 461">
            <a:extLst>
              <a:ext uri="{FF2B5EF4-FFF2-40B4-BE49-F238E27FC236}">
                <a16:creationId xmlns:a16="http://schemas.microsoft.com/office/drawing/2014/main" id="{4D3865F6-320E-D658-493D-6EB6DF1E4F47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5649" y="1371839"/>
            <a:ext cx="0" cy="31114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47" name="Line 462">
            <a:extLst>
              <a:ext uri="{FF2B5EF4-FFF2-40B4-BE49-F238E27FC236}">
                <a16:creationId xmlns:a16="http://schemas.microsoft.com/office/drawing/2014/main" id="{DA4ACDE3-C5AF-0724-8031-B2F151066D59}"/>
              </a:ext>
            </a:extLst>
          </p:cNvPr>
          <p:cNvSpPr>
            <a:spLocks noChangeShapeType="1"/>
          </p:cNvSpPr>
          <p:nvPr/>
        </p:nvSpPr>
        <p:spPr bwMode="auto">
          <a:xfrm>
            <a:off x="8393766" y="1402953"/>
            <a:ext cx="0" cy="27056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48" name="Line 463">
            <a:extLst>
              <a:ext uri="{FF2B5EF4-FFF2-40B4-BE49-F238E27FC236}">
                <a16:creationId xmlns:a16="http://schemas.microsoft.com/office/drawing/2014/main" id="{E5DF0D6E-6F4B-4B1E-7EF3-667400E472A2}"/>
              </a:ext>
            </a:extLst>
          </p:cNvPr>
          <p:cNvSpPr>
            <a:spLocks noChangeShapeType="1"/>
          </p:cNvSpPr>
          <p:nvPr/>
        </p:nvSpPr>
        <p:spPr bwMode="auto">
          <a:xfrm>
            <a:off x="8397825" y="1402953"/>
            <a:ext cx="0" cy="27056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49" name="Line 464">
            <a:extLst>
              <a:ext uri="{FF2B5EF4-FFF2-40B4-BE49-F238E27FC236}">
                <a16:creationId xmlns:a16="http://schemas.microsoft.com/office/drawing/2014/main" id="{BC7C20A7-3C3F-27F3-7685-13FAC1FE0ABB}"/>
              </a:ext>
            </a:extLst>
          </p:cNvPr>
          <p:cNvSpPr>
            <a:spLocks noChangeShapeType="1"/>
          </p:cNvSpPr>
          <p:nvPr/>
        </p:nvSpPr>
        <p:spPr bwMode="auto">
          <a:xfrm>
            <a:off x="8403236" y="1412423"/>
            <a:ext cx="0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50" name="Line 465">
            <a:extLst>
              <a:ext uri="{FF2B5EF4-FFF2-40B4-BE49-F238E27FC236}">
                <a16:creationId xmlns:a16="http://schemas.microsoft.com/office/drawing/2014/main" id="{AD62B68C-127E-64AC-DC5F-82BB88512407}"/>
              </a:ext>
            </a:extLst>
          </p:cNvPr>
          <p:cNvSpPr>
            <a:spLocks noChangeShapeType="1"/>
          </p:cNvSpPr>
          <p:nvPr/>
        </p:nvSpPr>
        <p:spPr bwMode="auto">
          <a:xfrm>
            <a:off x="8415410" y="1461123"/>
            <a:ext cx="0" cy="27056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51" name="Line 466">
            <a:extLst>
              <a:ext uri="{FF2B5EF4-FFF2-40B4-BE49-F238E27FC236}">
                <a16:creationId xmlns:a16="http://schemas.microsoft.com/office/drawing/2014/main" id="{A8721964-6024-460A-34C9-76C4B97B1A8F}"/>
              </a:ext>
            </a:extLst>
          </p:cNvPr>
          <p:cNvSpPr>
            <a:spLocks noChangeShapeType="1"/>
          </p:cNvSpPr>
          <p:nvPr/>
        </p:nvSpPr>
        <p:spPr bwMode="auto">
          <a:xfrm>
            <a:off x="8419469" y="1470592"/>
            <a:ext cx="0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52" name="Line 467">
            <a:extLst>
              <a:ext uri="{FF2B5EF4-FFF2-40B4-BE49-F238E27FC236}">
                <a16:creationId xmlns:a16="http://schemas.microsoft.com/office/drawing/2014/main" id="{F1742410-68B5-595D-DCEE-36C2FD25CA75}"/>
              </a:ext>
            </a:extLst>
          </p:cNvPr>
          <p:cNvSpPr>
            <a:spLocks noChangeShapeType="1"/>
          </p:cNvSpPr>
          <p:nvPr/>
        </p:nvSpPr>
        <p:spPr bwMode="auto">
          <a:xfrm>
            <a:off x="8441114" y="1488179"/>
            <a:ext cx="0" cy="31114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53" name="Line 468">
            <a:extLst>
              <a:ext uri="{FF2B5EF4-FFF2-40B4-BE49-F238E27FC236}">
                <a16:creationId xmlns:a16="http://schemas.microsoft.com/office/drawing/2014/main" id="{0F229BE2-9C20-30F1-E66A-E4ABF09DD7D0}"/>
              </a:ext>
            </a:extLst>
          </p:cNvPr>
          <p:cNvSpPr>
            <a:spLocks noChangeShapeType="1"/>
          </p:cNvSpPr>
          <p:nvPr/>
        </p:nvSpPr>
        <p:spPr bwMode="auto">
          <a:xfrm>
            <a:off x="8465464" y="1508470"/>
            <a:ext cx="0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54" name="Line 469">
            <a:extLst>
              <a:ext uri="{FF2B5EF4-FFF2-40B4-BE49-F238E27FC236}">
                <a16:creationId xmlns:a16="http://schemas.microsoft.com/office/drawing/2014/main" id="{DACDF8DD-99C0-EA20-7C60-C622843B8F4A}"/>
              </a:ext>
            </a:extLst>
          </p:cNvPr>
          <p:cNvSpPr>
            <a:spLocks noChangeShapeType="1"/>
          </p:cNvSpPr>
          <p:nvPr/>
        </p:nvSpPr>
        <p:spPr bwMode="auto">
          <a:xfrm>
            <a:off x="8469522" y="1508470"/>
            <a:ext cx="0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55" name="Line 470">
            <a:extLst>
              <a:ext uri="{FF2B5EF4-FFF2-40B4-BE49-F238E27FC236}">
                <a16:creationId xmlns:a16="http://schemas.microsoft.com/office/drawing/2014/main" id="{D2280E7B-FAE1-B54E-B281-E91AB54F1ED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731962" y="1553113"/>
            <a:ext cx="2706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56" name="Line 471">
            <a:extLst>
              <a:ext uri="{FF2B5EF4-FFF2-40B4-BE49-F238E27FC236}">
                <a16:creationId xmlns:a16="http://schemas.microsoft.com/office/drawing/2014/main" id="{E22F39F2-ED91-0850-F9B1-75D22F67CA9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726551" y="1578815"/>
            <a:ext cx="29761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57" name="Line 472">
            <a:extLst>
              <a:ext uri="{FF2B5EF4-FFF2-40B4-BE49-F238E27FC236}">
                <a16:creationId xmlns:a16="http://schemas.microsoft.com/office/drawing/2014/main" id="{102C3F60-1150-BCC2-543E-557EC127F80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769840" y="1578815"/>
            <a:ext cx="28409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58" name="Line 473">
            <a:extLst>
              <a:ext uri="{FF2B5EF4-FFF2-40B4-BE49-F238E27FC236}">
                <a16:creationId xmlns:a16="http://schemas.microsoft.com/office/drawing/2014/main" id="{E4DC8999-4414-4257-7A2B-B0CFFFC5496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786073" y="1607224"/>
            <a:ext cx="12175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59" name="Line 474">
            <a:extLst>
              <a:ext uri="{FF2B5EF4-FFF2-40B4-BE49-F238E27FC236}">
                <a16:creationId xmlns:a16="http://schemas.microsoft.com/office/drawing/2014/main" id="{D57DADB2-EADA-B9CA-B99A-AEFC343604C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802307" y="1623457"/>
            <a:ext cx="13528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60" name="Line 475">
            <a:extLst>
              <a:ext uri="{FF2B5EF4-FFF2-40B4-BE49-F238E27FC236}">
                <a16:creationId xmlns:a16="http://schemas.microsoft.com/office/drawing/2014/main" id="{2EA28D5A-4A5A-F900-6D2A-44AAEEC262D7}"/>
              </a:ext>
            </a:extLst>
          </p:cNvPr>
          <p:cNvSpPr>
            <a:spLocks noChangeShapeType="1"/>
          </p:cNvSpPr>
          <p:nvPr/>
        </p:nvSpPr>
        <p:spPr bwMode="auto">
          <a:xfrm>
            <a:off x="8753607" y="1566640"/>
            <a:ext cx="0" cy="2435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61" name="Line 476">
            <a:extLst>
              <a:ext uri="{FF2B5EF4-FFF2-40B4-BE49-F238E27FC236}">
                <a16:creationId xmlns:a16="http://schemas.microsoft.com/office/drawing/2014/main" id="{8159B8C6-1FC3-729E-9251-562924D51D07}"/>
              </a:ext>
            </a:extLst>
          </p:cNvPr>
          <p:cNvSpPr>
            <a:spLocks noChangeShapeType="1"/>
          </p:cNvSpPr>
          <p:nvPr/>
        </p:nvSpPr>
        <p:spPr bwMode="auto">
          <a:xfrm>
            <a:off x="8757665" y="1566640"/>
            <a:ext cx="0" cy="2435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62" name="Line 477">
            <a:extLst>
              <a:ext uri="{FF2B5EF4-FFF2-40B4-BE49-F238E27FC236}">
                <a16:creationId xmlns:a16="http://schemas.microsoft.com/office/drawing/2014/main" id="{12407625-1D51-F645-8019-402E64FBFF1E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1723" y="1566640"/>
            <a:ext cx="0" cy="2435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63" name="Line 478">
            <a:extLst>
              <a:ext uri="{FF2B5EF4-FFF2-40B4-BE49-F238E27FC236}">
                <a16:creationId xmlns:a16="http://schemas.microsoft.com/office/drawing/2014/main" id="{03BC1C5E-050A-E068-DDFF-735116920F9C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5782" y="1566640"/>
            <a:ext cx="0" cy="2435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64" name="Line 479">
            <a:extLst>
              <a:ext uri="{FF2B5EF4-FFF2-40B4-BE49-F238E27FC236}">
                <a16:creationId xmlns:a16="http://schemas.microsoft.com/office/drawing/2014/main" id="{B92EA9F6-2EDE-03E1-04F3-2D08C6048E29}"/>
              </a:ext>
            </a:extLst>
          </p:cNvPr>
          <p:cNvSpPr>
            <a:spLocks noChangeShapeType="1"/>
          </p:cNvSpPr>
          <p:nvPr/>
        </p:nvSpPr>
        <p:spPr bwMode="auto">
          <a:xfrm>
            <a:off x="8776604" y="1566640"/>
            <a:ext cx="0" cy="2435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65" name="Line 480">
            <a:extLst>
              <a:ext uri="{FF2B5EF4-FFF2-40B4-BE49-F238E27FC236}">
                <a16:creationId xmlns:a16="http://schemas.microsoft.com/office/drawing/2014/main" id="{9E7F6B9D-8FA3-6ED8-492A-602A243385F7}"/>
              </a:ext>
            </a:extLst>
          </p:cNvPr>
          <p:cNvSpPr>
            <a:spLocks noChangeShapeType="1"/>
          </p:cNvSpPr>
          <p:nvPr/>
        </p:nvSpPr>
        <p:spPr bwMode="auto">
          <a:xfrm>
            <a:off x="8796896" y="1590991"/>
            <a:ext cx="0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66" name="Line 481">
            <a:extLst>
              <a:ext uri="{FF2B5EF4-FFF2-40B4-BE49-F238E27FC236}">
                <a16:creationId xmlns:a16="http://schemas.microsoft.com/office/drawing/2014/main" id="{A2AA8ACC-9FA5-B47C-5D62-005A5BDB11A0}"/>
              </a:ext>
            </a:extLst>
          </p:cNvPr>
          <p:cNvSpPr>
            <a:spLocks noChangeShapeType="1"/>
          </p:cNvSpPr>
          <p:nvPr/>
        </p:nvSpPr>
        <p:spPr bwMode="auto">
          <a:xfrm>
            <a:off x="8822599" y="1605871"/>
            <a:ext cx="0" cy="29761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67" name="Line 482">
            <a:extLst>
              <a:ext uri="{FF2B5EF4-FFF2-40B4-BE49-F238E27FC236}">
                <a16:creationId xmlns:a16="http://schemas.microsoft.com/office/drawing/2014/main" id="{0372332E-8C75-0316-4FF6-CE6EF1A5FB78}"/>
              </a:ext>
            </a:extLst>
          </p:cNvPr>
          <p:cNvSpPr>
            <a:spLocks noChangeShapeType="1"/>
          </p:cNvSpPr>
          <p:nvPr/>
        </p:nvSpPr>
        <p:spPr bwMode="auto">
          <a:xfrm>
            <a:off x="8880768" y="1619399"/>
            <a:ext cx="0" cy="29761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68" name="Line 483">
            <a:extLst>
              <a:ext uri="{FF2B5EF4-FFF2-40B4-BE49-F238E27FC236}">
                <a16:creationId xmlns:a16="http://schemas.microsoft.com/office/drawing/2014/main" id="{6D5CFF23-A751-9782-057E-06C9585B3B8F}"/>
              </a:ext>
            </a:extLst>
          </p:cNvPr>
          <p:cNvSpPr>
            <a:spLocks noChangeShapeType="1"/>
          </p:cNvSpPr>
          <p:nvPr/>
        </p:nvSpPr>
        <p:spPr bwMode="auto">
          <a:xfrm>
            <a:off x="8894296" y="1619399"/>
            <a:ext cx="0" cy="29761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69" name="Line 484">
            <a:extLst>
              <a:ext uri="{FF2B5EF4-FFF2-40B4-BE49-F238E27FC236}">
                <a16:creationId xmlns:a16="http://schemas.microsoft.com/office/drawing/2014/main" id="{BE1529BD-9BBA-576E-7AFA-51680ADDE7B4}"/>
              </a:ext>
            </a:extLst>
          </p:cNvPr>
          <p:cNvSpPr>
            <a:spLocks noChangeShapeType="1"/>
          </p:cNvSpPr>
          <p:nvPr/>
        </p:nvSpPr>
        <p:spPr bwMode="auto">
          <a:xfrm>
            <a:off x="9089097" y="1649160"/>
            <a:ext cx="0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70" name="Line 485">
            <a:extLst>
              <a:ext uri="{FF2B5EF4-FFF2-40B4-BE49-F238E27FC236}">
                <a16:creationId xmlns:a16="http://schemas.microsoft.com/office/drawing/2014/main" id="{5F81CE24-9CA8-A911-01AA-310B3C03B7F9}"/>
              </a:ext>
            </a:extLst>
          </p:cNvPr>
          <p:cNvSpPr>
            <a:spLocks noChangeShapeType="1"/>
          </p:cNvSpPr>
          <p:nvPr/>
        </p:nvSpPr>
        <p:spPr bwMode="auto">
          <a:xfrm>
            <a:off x="9114801" y="1664041"/>
            <a:ext cx="0" cy="29761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71" name="Line 486">
            <a:extLst>
              <a:ext uri="{FF2B5EF4-FFF2-40B4-BE49-F238E27FC236}">
                <a16:creationId xmlns:a16="http://schemas.microsoft.com/office/drawing/2014/main" id="{0F5FF94A-5B27-5603-9C8E-486FAFF0CD76}"/>
              </a:ext>
            </a:extLst>
          </p:cNvPr>
          <p:cNvSpPr>
            <a:spLocks noChangeShapeType="1"/>
          </p:cNvSpPr>
          <p:nvPr/>
        </p:nvSpPr>
        <p:spPr bwMode="auto">
          <a:xfrm>
            <a:off x="9131034" y="1664041"/>
            <a:ext cx="0" cy="29761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72" name="Line 487">
            <a:extLst>
              <a:ext uri="{FF2B5EF4-FFF2-40B4-BE49-F238E27FC236}">
                <a16:creationId xmlns:a16="http://schemas.microsoft.com/office/drawing/2014/main" id="{008D4FA4-356B-CDD6-5974-05A3F4215BE3}"/>
              </a:ext>
            </a:extLst>
          </p:cNvPr>
          <p:cNvSpPr>
            <a:spLocks noChangeShapeType="1"/>
          </p:cNvSpPr>
          <p:nvPr/>
        </p:nvSpPr>
        <p:spPr bwMode="auto">
          <a:xfrm>
            <a:off x="9160795" y="1664041"/>
            <a:ext cx="0" cy="29761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73" name="Line 488">
            <a:extLst>
              <a:ext uri="{FF2B5EF4-FFF2-40B4-BE49-F238E27FC236}">
                <a16:creationId xmlns:a16="http://schemas.microsoft.com/office/drawing/2014/main" id="{7E9375DE-0847-34E8-0F06-4D311F00F858}"/>
              </a:ext>
            </a:extLst>
          </p:cNvPr>
          <p:cNvSpPr>
            <a:spLocks noChangeShapeType="1"/>
          </p:cNvSpPr>
          <p:nvPr/>
        </p:nvSpPr>
        <p:spPr bwMode="auto">
          <a:xfrm>
            <a:off x="9194614" y="1701919"/>
            <a:ext cx="0" cy="2435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74" name="Line 489">
            <a:extLst>
              <a:ext uri="{FF2B5EF4-FFF2-40B4-BE49-F238E27FC236}">
                <a16:creationId xmlns:a16="http://schemas.microsoft.com/office/drawing/2014/main" id="{05E0EA71-8F93-9865-24D4-54E64A80A0CB}"/>
              </a:ext>
            </a:extLst>
          </p:cNvPr>
          <p:cNvSpPr>
            <a:spLocks noChangeShapeType="1"/>
          </p:cNvSpPr>
          <p:nvPr/>
        </p:nvSpPr>
        <p:spPr bwMode="auto">
          <a:xfrm>
            <a:off x="9210848" y="1701919"/>
            <a:ext cx="0" cy="2435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75" name="Line 490">
            <a:extLst>
              <a:ext uri="{FF2B5EF4-FFF2-40B4-BE49-F238E27FC236}">
                <a16:creationId xmlns:a16="http://schemas.microsoft.com/office/drawing/2014/main" id="{777E836E-0CF9-A15B-9915-3FD2ED0EF033}"/>
              </a:ext>
            </a:extLst>
          </p:cNvPr>
          <p:cNvSpPr>
            <a:spLocks noChangeShapeType="1"/>
          </p:cNvSpPr>
          <p:nvPr/>
        </p:nvSpPr>
        <p:spPr bwMode="auto">
          <a:xfrm>
            <a:off x="9240609" y="1701919"/>
            <a:ext cx="0" cy="2435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76" name="Line 491">
            <a:extLst>
              <a:ext uri="{FF2B5EF4-FFF2-40B4-BE49-F238E27FC236}">
                <a16:creationId xmlns:a16="http://schemas.microsoft.com/office/drawing/2014/main" id="{434E9C86-288D-A82F-159F-5C20A2F6C9A6}"/>
              </a:ext>
            </a:extLst>
          </p:cNvPr>
          <p:cNvSpPr>
            <a:spLocks noChangeShapeType="1"/>
          </p:cNvSpPr>
          <p:nvPr/>
        </p:nvSpPr>
        <p:spPr bwMode="auto">
          <a:xfrm>
            <a:off x="9244668" y="1701919"/>
            <a:ext cx="0" cy="2435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77" name="Line 492">
            <a:extLst>
              <a:ext uri="{FF2B5EF4-FFF2-40B4-BE49-F238E27FC236}">
                <a16:creationId xmlns:a16="http://schemas.microsoft.com/office/drawing/2014/main" id="{3C00B78D-4764-6658-8617-DC48E449395F}"/>
              </a:ext>
            </a:extLst>
          </p:cNvPr>
          <p:cNvSpPr>
            <a:spLocks noChangeShapeType="1"/>
          </p:cNvSpPr>
          <p:nvPr/>
        </p:nvSpPr>
        <p:spPr bwMode="auto">
          <a:xfrm>
            <a:off x="9290663" y="1741149"/>
            <a:ext cx="0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78" name="Line 493">
            <a:extLst>
              <a:ext uri="{FF2B5EF4-FFF2-40B4-BE49-F238E27FC236}">
                <a16:creationId xmlns:a16="http://schemas.microsoft.com/office/drawing/2014/main" id="{E9B31066-CD60-CC46-E78C-8C40BCB199DF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0636" y="1823669"/>
            <a:ext cx="0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79" name="Line 494">
            <a:extLst>
              <a:ext uri="{FF2B5EF4-FFF2-40B4-BE49-F238E27FC236}">
                <a16:creationId xmlns:a16="http://schemas.microsoft.com/office/drawing/2014/main" id="{24D402A8-6678-F259-DC36-7BF8F8571054}"/>
              </a:ext>
            </a:extLst>
          </p:cNvPr>
          <p:cNvSpPr>
            <a:spLocks noChangeShapeType="1"/>
          </p:cNvSpPr>
          <p:nvPr/>
        </p:nvSpPr>
        <p:spPr bwMode="auto">
          <a:xfrm>
            <a:off x="9639681" y="1865605"/>
            <a:ext cx="0" cy="27056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80" name="Line 495">
            <a:extLst>
              <a:ext uri="{FF2B5EF4-FFF2-40B4-BE49-F238E27FC236}">
                <a16:creationId xmlns:a16="http://schemas.microsoft.com/office/drawing/2014/main" id="{69BCB36E-6C9C-22C6-2868-9565A466B7E1}"/>
              </a:ext>
            </a:extLst>
          </p:cNvPr>
          <p:cNvSpPr>
            <a:spLocks noChangeShapeType="1"/>
          </p:cNvSpPr>
          <p:nvPr/>
        </p:nvSpPr>
        <p:spPr bwMode="auto">
          <a:xfrm>
            <a:off x="9651856" y="1865605"/>
            <a:ext cx="0" cy="27056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81" name="Line 496">
            <a:extLst>
              <a:ext uri="{FF2B5EF4-FFF2-40B4-BE49-F238E27FC236}">
                <a16:creationId xmlns:a16="http://schemas.microsoft.com/office/drawing/2014/main" id="{1E36CA49-5898-A8B2-104B-50A8103D6DC4}"/>
              </a:ext>
            </a:extLst>
          </p:cNvPr>
          <p:cNvSpPr>
            <a:spLocks noChangeShapeType="1"/>
          </p:cNvSpPr>
          <p:nvPr/>
        </p:nvSpPr>
        <p:spPr bwMode="auto">
          <a:xfrm>
            <a:off x="9655914" y="1865605"/>
            <a:ext cx="0" cy="27056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82" name="Line 497">
            <a:extLst>
              <a:ext uri="{FF2B5EF4-FFF2-40B4-BE49-F238E27FC236}">
                <a16:creationId xmlns:a16="http://schemas.microsoft.com/office/drawing/2014/main" id="{F954C1C1-6D7A-2E5A-04FC-57A4F889877E}"/>
              </a:ext>
            </a:extLst>
          </p:cNvPr>
          <p:cNvSpPr>
            <a:spLocks noChangeShapeType="1"/>
          </p:cNvSpPr>
          <p:nvPr/>
        </p:nvSpPr>
        <p:spPr bwMode="auto">
          <a:xfrm>
            <a:off x="9673500" y="1865605"/>
            <a:ext cx="0" cy="27056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83" name="Line 498">
            <a:extLst>
              <a:ext uri="{FF2B5EF4-FFF2-40B4-BE49-F238E27FC236}">
                <a16:creationId xmlns:a16="http://schemas.microsoft.com/office/drawing/2014/main" id="{C252A913-A68A-A6E1-8F3D-A28B77DF586E}"/>
              </a:ext>
            </a:extLst>
          </p:cNvPr>
          <p:cNvSpPr>
            <a:spLocks noChangeShapeType="1"/>
          </p:cNvSpPr>
          <p:nvPr/>
        </p:nvSpPr>
        <p:spPr bwMode="auto">
          <a:xfrm>
            <a:off x="9685676" y="1865605"/>
            <a:ext cx="0" cy="27056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84" name="Line 499">
            <a:extLst>
              <a:ext uri="{FF2B5EF4-FFF2-40B4-BE49-F238E27FC236}">
                <a16:creationId xmlns:a16="http://schemas.microsoft.com/office/drawing/2014/main" id="{026028F3-8BB7-C187-0957-E9391D5C7C50}"/>
              </a:ext>
            </a:extLst>
          </p:cNvPr>
          <p:cNvSpPr>
            <a:spLocks noChangeShapeType="1"/>
          </p:cNvSpPr>
          <p:nvPr/>
        </p:nvSpPr>
        <p:spPr bwMode="auto">
          <a:xfrm>
            <a:off x="9697850" y="1865605"/>
            <a:ext cx="0" cy="27056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85" name="Line 500">
            <a:extLst>
              <a:ext uri="{FF2B5EF4-FFF2-40B4-BE49-F238E27FC236}">
                <a16:creationId xmlns:a16="http://schemas.microsoft.com/office/drawing/2014/main" id="{2F371DE5-347D-968A-654A-DFA3BEC86636}"/>
              </a:ext>
            </a:extLst>
          </p:cNvPr>
          <p:cNvSpPr>
            <a:spLocks noChangeShapeType="1"/>
          </p:cNvSpPr>
          <p:nvPr/>
        </p:nvSpPr>
        <p:spPr bwMode="auto">
          <a:xfrm>
            <a:off x="9701909" y="1865605"/>
            <a:ext cx="0" cy="27056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86" name="Line 501">
            <a:extLst>
              <a:ext uri="{FF2B5EF4-FFF2-40B4-BE49-F238E27FC236}">
                <a16:creationId xmlns:a16="http://schemas.microsoft.com/office/drawing/2014/main" id="{B9A34D40-4FBF-8294-9291-6834279025E0}"/>
              </a:ext>
            </a:extLst>
          </p:cNvPr>
          <p:cNvSpPr>
            <a:spLocks noChangeShapeType="1"/>
          </p:cNvSpPr>
          <p:nvPr/>
        </p:nvSpPr>
        <p:spPr bwMode="auto">
          <a:xfrm>
            <a:off x="9711378" y="1865605"/>
            <a:ext cx="0" cy="27056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87" name="Line 502">
            <a:extLst>
              <a:ext uri="{FF2B5EF4-FFF2-40B4-BE49-F238E27FC236}">
                <a16:creationId xmlns:a16="http://schemas.microsoft.com/office/drawing/2014/main" id="{5144D06E-D17B-9A87-6D48-5338E9605502}"/>
              </a:ext>
            </a:extLst>
          </p:cNvPr>
          <p:cNvSpPr>
            <a:spLocks noChangeShapeType="1"/>
          </p:cNvSpPr>
          <p:nvPr/>
        </p:nvSpPr>
        <p:spPr bwMode="auto">
          <a:xfrm>
            <a:off x="9715437" y="1865605"/>
            <a:ext cx="0" cy="27056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88" name="Line 503">
            <a:extLst>
              <a:ext uri="{FF2B5EF4-FFF2-40B4-BE49-F238E27FC236}">
                <a16:creationId xmlns:a16="http://schemas.microsoft.com/office/drawing/2014/main" id="{6E5A5E44-EE0A-A310-D47D-80735D1FB6E1}"/>
              </a:ext>
            </a:extLst>
          </p:cNvPr>
          <p:cNvSpPr>
            <a:spLocks noChangeShapeType="1"/>
          </p:cNvSpPr>
          <p:nvPr/>
        </p:nvSpPr>
        <p:spPr bwMode="auto">
          <a:xfrm>
            <a:off x="9944057" y="1896720"/>
            <a:ext cx="0" cy="27056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89" name="Line 504">
            <a:extLst>
              <a:ext uri="{FF2B5EF4-FFF2-40B4-BE49-F238E27FC236}">
                <a16:creationId xmlns:a16="http://schemas.microsoft.com/office/drawing/2014/main" id="{79C3DA94-CC82-36AE-0063-F2A51736FDB7}"/>
              </a:ext>
            </a:extLst>
          </p:cNvPr>
          <p:cNvSpPr>
            <a:spLocks noChangeShapeType="1"/>
          </p:cNvSpPr>
          <p:nvPr/>
        </p:nvSpPr>
        <p:spPr bwMode="auto">
          <a:xfrm>
            <a:off x="9948116" y="1896720"/>
            <a:ext cx="0" cy="27056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90" name="Line 505">
            <a:extLst>
              <a:ext uri="{FF2B5EF4-FFF2-40B4-BE49-F238E27FC236}">
                <a16:creationId xmlns:a16="http://schemas.microsoft.com/office/drawing/2014/main" id="{C222C0EA-79C0-865E-1FD4-1616E965404A}"/>
              </a:ext>
            </a:extLst>
          </p:cNvPr>
          <p:cNvSpPr>
            <a:spLocks noChangeShapeType="1"/>
          </p:cNvSpPr>
          <p:nvPr/>
        </p:nvSpPr>
        <p:spPr bwMode="auto">
          <a:xfrm>
            <a:off x="9952174" y="1896720"/>
            <a:ext cx="0" cy="27056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91" name="Line 506">
            <a:extLst>
              <a:ext uri="{FF2B5EF4-FFF2-40B4-BE49-F238E27FC236}">
                <a16:creationId xmlns:a16="http://schemas.microsoft.com/office/drawing/2014/main" id="{A29696F7-7DF2-56A4-63C9-2E6CFA127E1E}"/>
              </a:ext>
            </a:extLst>
          </p:cNvPr>
          <p:cNvSpPr>
            <a:spLocks noChangeShapeType="1"/>
          </p:cNvSpPr>
          <p:nvPr/>
        </p:nvSpPr>
        <p:spPr bwMode="auto">
          <a:xfrm>
            <a:off x="10053633" y="1930539"/>
            <a:ext cx="0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92" name="Line 507">
            <a:extLst>
              <a:ext uri="{FF2B5EF4-FFF2-40B4-BE49-F238E27FC236}">
                <a16:creationId xmlns:a16="http://schemas.microsoft.com/office/drawing/2014/main" id="{F139B651-E7D6-EE04-1715-57B5E4EF3430}"/>
              </a:ext>
            </a:extLst>
          </p:cNvPr>
          <p:cNvSpPr>
            <a:spLocks noChangeShapeType="1"/>
          </p:cNvSpPr>
          <p:nvPr/>
        </p:nvSpPr>
        <p:spPr bwMode="auto">
          <a:xfrm>
            <a:off x="10087452" y="1930539"/>
            <a:ext cx="0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93" name="Line 508">
            <a:extLst>
              <a:ext uri="{FF2B5EF4-FFF2-40B4-BE49-F238E27FC236}">
                <a16:creationId xmlns:a16="http://schemas.microsoft.com/office/drawing/2014/main" id="{07E59CB1-FE3E-1665-9BE3-CC940407899A}"/>
              </a:ext>
            </a:extLst>
          </p:cNvPr>
          <p:cNvSpPr>
            <a:spLocks noChangeShapeType="1"/>
          </p:cNvSpPr>
          <p:nvPr/>
        </p:nvSpPr>
        <p:spPr bwMode="auto">
          <a:xfrm>
            <a:off x="10122625" y="1930539"/>
            <a:ext cx="0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94" name="Line 509">
            <a:extLst>
              <a:ext uri="{FF2B5EF4-FFF2-40B4-BE49-F238E27FC236}">
                <a16:creationId xmlns:a16="http://schemas.microsoft.com/office/drawing/2014/main" id="{39D466BA-3249-3DF0-B6FD-6CAE683AC6CA}"/>
              </a:ext>
            </a:extLst>
          </p:cNvPr>
          <p:cNvSpPr>
            <a:spLocks noChangeShapeType="1"/>
          </p:cNvSpPr>
          <p:nvPr/>
        </p:nvSpPr>
        <p:spPr bwMode="auto">
          <a:xfrm>
            <a:off x="10152386" y="1930539"/>
            <a:ext cx="0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95" name="Line 510">
            <a:extLst>
              <a:ext uri="{FF2B5EF4-FFF2-40B4-BE49-F238E27FC236}">
                <a16:creationId xmlns:a16="http://schemas.microsoft.com/office/drawing/2014/main" id="{4EC8CBDF-62FF-F7B5-3874-A755C4FCB61E}"/>
              </a:ext>
            </a:extLst>
          </p:cNvPr>
          <p:cNvSpPr>
            <a:spLocks noChangeShapeType="1"/>
          </p:cNvSpPr>
          <p:nvPr/>
        </p:nvSpPr>
        <p:spPr bwMode="auto">
          <a:xfrm>
            <a:off x="10176736" y="1930539"/>
            <a:ext cx="0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96" name="Line 511">
            <a:extLst>
              <a:ext uri="{FF2B5EF4-FFF2-40B4-BE49-F238E27FC236}">
                <a16:creationId xmlns:a16="http://schemas.microsoft.com/office/drawing/2014/main" id="{10903DB9-9805-1EA0-2650-5F53B21E4967}"/>
              </a:ext>
            </a:extLst>
          </p:cNvPr>
          <p:cNvSpPr>
            <a:spLocks noChangeShapeType="1"/>
          </p:cNvSpPr>
          <p:nvPr/>
        </p:nvSpPr>
        <p:spPr bwMode="auto">
          <a:xfrm>
            <a:off x="10435118" y="1930539"/>
            <a:ext cx="0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97" name="Line 512">
            <a:extLst>
              <a:ext uri="{FF2B5EF4-FFF2-40B4-BE49-F238E27FC236}">
                <a16:creationId xmlns:a16="http://schemas.microsoft.com/office/drawing/2014/main" id="{43225D24-924D-0D64-3C56-1840520379E1}"/>
              </a:ext>
            </a:extLst>
          </p:cNvPr>
          <p:cNvSpPr>
            <a:spLocks noChangeShapeType="1"/>
          </p:cNvSpPr>
          <p:nvPr/>
        </p:nvSpPr>
        <p:spPr bwMode="auto">
          <a:xfrm>
            <a:off x="10464880" y="1930539"/>
            <a:ext cx="0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98" name="Line 513">
            <a:extLst>
              <a:ext uri="{FF2B5EF4-FFF2-40B4-BE49-F238E27FC236}">
                <a16:creationId xmlns:a16="http://schemas.microsoft.com/office/drawing/2014/main" id="{0E918833-010A-FAD9-B1EB-87BFBFDA8220}"/>
              </a:ext>
            </a:extLst>
          </p:cNvPr>
          <p:cNvSpPr>
            <a:spLocks noChangeShapeType="1"/>
          </p:cNvSpPr>
          <p:nvPr/>
        </p:nvSpPr>
        <p:spPr bwMode="auto">
          <a:xfrm>
            <a:off x="10574455" y="1930539"/>
            <a:ext cx="0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99" name="Line 514">
            <a:extLst>
              <a:ext uri="{FF2B5EF4-FFF2-40B4-BE49-F238E27FC236}">
                <a16:creationId xmlns:a16="http://schemas.microsoft.com/office/drawing/2014/main" id="{7DFDD52D-7351-3405-3B34-AB345B49B642}"/>
              </a:ext>
            </a:extLst>
          </p:cNvPr>
          <p:cNvSpPr>
            <a:spLocks noChangeShapeType="1"/>
          </p:cNvSpPr>
          <p:nvPr/>
        </p:nvSpPr>
        <p:spPr bwMode="auto">
          <a:xfrm>
            <a:off x="10582571" y="2046879"/>
            <a:ext cx="0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00" name="Line 515">
            <a:extLst>
              <a:ext uri="{FF2B5EF4-FFF2-40B4-BE49-F238E27FC236}">
                <a16:creationId xmlns:a16="http://schemas.microsoft.com/office/drawing/2014/main" id="{EE4A95F9-675C-2D06-7BDF-1E117DCD5338}"/>
              </a:ext>
            </a:extLst>
          </p:cNvPr>
          <p:cNvSpPr>
            <a:spLocks noChangeShapeType="1"/>
          </p:cNvSpPr>
          <p:nvPr/>
        </p:nvSpPr>
        <p:spPr bwMode="auto">
          <a:xfrm>
            <a:off x="10870715" y="2046879"/>
            <a:ext cx="0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01" name="Line 516">
            <a:extLst>
              <a:ext uri="{FF2B5EF4-FFF2-40B4-BE49-F238E27FC236}">
                <a16:creationId xmlns:a16="http://schemas.microsoft.com/office/drawing/2014/main" id="{41B3DAA8-ECA4-B6BD-17C7-EEE3875CA8A3}"/>
              </a:ext>
            </a:extLst>
          </p:cNvPr>
          <p:cNvSpPr>
            <a:spLocks noChangeShapeType="1"/>
          </p:cNvSpPr>
          <p:nvPr/>
        </p:nvSpPr>
        <p:spPr bwMode="auto">
          <a:xfrm>
            <a:off x="10578513" y="2046879"/>
            <a:ext cx="0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02" name="Line 517">
            <a:extLst>
              <a:ext uri="{FF2B5EF4-FFF2-40B4-BE49-F238E27FC236}">
                <a16:creationId xmlns:a16="http://schemas.microsoft.com/office/drawing/2014/main" id="{7888E99F-F8A1-E5D4-E44D-8ABC0B15A27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0556869" y="1946772"/>
            <a:ext cx="28409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03" name="Line 518">
            <a:extLst>
              <a:ext uri="{FF2B5EF4-FFF2-40B4-BE49-F238E27FC236}">
                <a16:creationId xmlns:a16="http://schemas.microsoft.com/office/drawing/2014/main" id="{4F55DF8A-27E3-E3F1-46F7-B5BF9807887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0564986" y="2059054"/>
            <a:ext cx="28409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04" name="Line 519">
            <a:extLst>
              <a:ext uri="{FF2B5EF4-FFF2-40B4-BE49-F238E27FC236}">
                <a16:creationId xmlns:a16="http://schemas.microsoft.com/office/drawing/2014/main" id="{959F2FF5-881F-A68E-CC1A-63B5980ECE4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624800" y="1877781"/>
            <a:ext cx="24350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05" name="Line 520">
            <a:extLst>
              <a:ext uri="{FF2B5EF4-FFF2-40B4-BE49-F238E27FC236}">
                <a16:creationId xmlns:a16="http://schemas.microsoft.com/office/drawing/2014/main" id="{F1CC6802-E3AA-53E3-9B47-995DA25C8DB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277135" y="1753325"/>
            <a:ext cx="16233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06" name="Line 521">
            <a:extLst>
              <a:ext uri="{FF2B5EF4-FFF2-40B4-BE49-F238E27FC236}">
                <a16:creationId xmlns:a16="http://schemas.microsoft.com/office/drawing/2014/main" id="{009E967D-29B6-EFE4-3C45-3CE085C84942}"/>
              </a:ext>
            </a:extLst>
          </p:cNvPr>
          <p:cNvSpPr>
            <a:spLocks noChangeShapeType="1"/>
          </p:cNvSpPr>
          <p:nvPr/>
        </p:nvSpPr>
        <p:spPr bwMode="auto">
          <a:xfrm>
            <a:off x="9182440" y="1701919"/>
            <a:ext cx="0" cy="2435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07" name="Line 522">
            <a:extLst>
              <a:ext uri="{FF2B5EF4-FFF2-40B4-BE49-F238E27FC236}">
                <a16:creationId xmlns:a16="http://schemas.microsoft.com/office/drawing/2014/main" id="{8E25A45D-423E-AB9D-12C4-F729F50C2C1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098567" y="1681627"/>
            <a:ext cx="29761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08" name="Line 523">
            <a:extLst>
              <a:ext uri="{FF2B5EF4-FFF2-40B4-BE49-F238E27FC236}">
                <a16:creationId xmlns:a16="http://schemas.microsoft.com/office/drawing/2014/main" id="{AE8F9CB1-1878-AC3E-F36B-57536F6EA84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166206" y="1714093"/>
            <a:ext cx="31114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09" name="Line 524">
            <a:extLst>
              <a:ext uri="{FF2B5EF4-FFF2-40B4-BE49-F238E27FC236}">
                <a16:creationId xmlns:a16="http://schemas.microsoft.com/office/drawing/2014/main" id="{9BB7AC62-5F87-19C2-7B85-57592157B652}"/>
              </a:ext>
            </a:extLst>
          </p:cNvPr>
          <p:cNvSpPr>
            <a:spLocks noChangeShapeType="1"/>
          </p:cNvSpPr>
          <p:nvPr/>
        </p:nvSpPr>
        <p:spPr bwMode="auto">
          <a:xfrm>
            <a:off x="8811777" y="1605871"/>
            <a:ext cx="0" cy="29761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10" name="Line 525">
            <a:extLst>
              <a:ext uri="{FF2B5EF4-FFF2-40B4-BE49-F238E27FC236}">
                <a16:creationId xmlns:a16="http://schemas.microsoft.com/office/drawing/2014/main" id="{898AB87F-5D70-10A5-ACDD-D7316D2033CE}"/>
              </a:ext>
            </a:extLst>
          </p:cNvPr>
          <p:cNvSpPr>
            <a:spLocks noChangeShapeType="1"/>
          </p:cNvSpPr>
          <p:nvPr/>
        </p:nvSpPr>
        <p:spPr bwMode="auto">
          <a:xfrm>
            <a:off x="8784721" y="1566640"/>
            <a:ext cx="0" cy="2435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11" name="Line 526">
            <a:extLst>
              <a:ext uri="{FF2B5EF4-FFF2-40B4-BE49-F238E27FC236}">
                <a16:creationId xmlns:a16="http://schemas.microsoft.com/office/drawing/2014/main" id="{23D75714-DF7D-AB9D-0501-A8F2E786215A}"/>
              </a:ext>
            </a:extLst>
          </p:cNvPr>
          <p:cNvSpPr>
            <a:spLocks noChangeShapeType="1"/>
          </p:cNvSpPr>
          <p:nvPr/>
        </p:nvSpPr>
        <p:spPr bwMode="auto">
          <a:xfrm>
            <a:off x="8788779" y="1566640"/>
            <a:ext cx="0" cy="2435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12" name="Line 527">
            <a:extLst>
              <a:ext uri="{FF2B5EF4-FFF2-40B4-BE49-F238E27FC236}">
                <a16:creationId xmlns:a16="http://schemas.microsoft.com/office/drawing/2014/main" id="{BF56494B-A26E-5DBB-39B8-241E63F40936}"/>
              </a:ext>
            </a:extLst>
          </p:cNvPr>
          <p:cNvSpPr>
            <a:spLocks noChangeShapeType="1"/>
          </p:cNvSpPr>
          <p:nvPr/>
        </p:nvSpPr>
        <p:spPr bwMode="auto">
          <a:xfrm>
            <a:off x="8736021" y="1566640"/>
            <a:ext cx="0" cy="2435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13" name="Line 528">
            <a:extLst>
              <a:ext uri="{FF2B5EF4-FFF2-40B4-BE49-F238E27FC236}">
                <a16:creationId xmlns:a16="http://schemas.microsoft.com/office/drawing/2014/main" id="{444729B7-93C3-014C-5A24-346BEC12C62A}"/>
              </a:ext>
            </a:extLst>
          </p:cNvPr>
          <p:cNvSpPr>
            <a:spLocks noChangeShapeType="1"/>
          </p:cNvSpPr>
          <p:nvPr/>
        </p:nvSpPr>
        <p:spPr bwMode="auto">
          <a:xfrm>
            <a:off x="8745490" y="1566640"/>
            <a:ext cx="0" cy="2435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14" name="Line 529">
            <a:extLst>
              <a:ext uri="{FF2B5EF4-FFF2-40B4-BE49-F238E27FC236}">
                <a16:creationId xmlns:a16="http://schemas.microsoft.com/office/drawing/2014/main" id="{35025DAA-FF02-2F85-FC05-1E07A2BA876E}"/>
              </a:ext>
            </a:extLst>
          </p:cNvPr>
          <p:cNvSpPr>
            <a:spLocks noChangeShapeType="1"/>
          </p:cNvSpPr>
          <p:nvPr/>
        </p:nvSpPr>
        <p:spPr bwMode="auto">
          <a:xfrm>
            <a:off x="8445172" y="1508470"/>
            <a:ext cx="0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15" name="Line 530">
            <a:extLst>
              <a:ext uri="{FF2B5EF4-FFF2-40B4-BE49-F238E27FC236}">
                <a16:creationId xmlns:a16="http://schemas.microsoft.com/office/drawing/2014/main" id="{DF8D5B23-C590-FF3E-0413-E77EB2486F32}"/>
              </a:ext>
            </a:extLst>
          </p:cNvPr>
          <p:cNvSpPr>
            <a:spLocks noChangeShapeType="1"/>
          </p:cNvSpPr>
          <p:nvPr/>
        </p:nvSpPr>
        <p:spPr bwMode="auto">
          <a:xfrm>
            <a:off x="8423527" y="1488179"/>
            <a:ext cx="0" cy="31114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16" name="Line 531">
            <a:extLst>
              <a:ext uri="{FF2B5EF4-FFF2-40B4-BE49-F238E27FC236}">
                <a16:creationId xmlns:a16="http://schemas.microsoft.com/office/drawing/2014/main" id="{EA106BA3-0340-7FB9-A5A8-5E3BB10FB773}"/>
              </a:ext>
            </a:extLst>
          </p:cNvPr>
          <p:cNvSpPr>
            <a:spLocks noChangeShapeType="1"/>
          </p:cNvSpPr>
          <p:nvPr/>
        </p:nvSpPr>
        <p:spPr bwMode="auto">
          <a:xfrm>
            <a:off x="8411353" y="1454359"/>
            <a:ext cx="0" cy="31114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17" name="Line 532">
            <a:extLst>
              <a:ext uri="{FF2B5EF4-FFF2-40B4-BE49-F238E27FC236}">
                <a16:creationId xmlns:a16="http://schemas.microsoft.com/office/drawing/2014/main" id="{981C8DE0-C6E5-78B9-0F7B-592C88B58F4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382944" y="1419186"/>
            <a:ext cx="31114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18" name="Line 533">
            <a:extLst>
              <a:ext uri="{FF2B5EF4-FFF2-40B4-BE49-F238E27FC236}">
                <a16:creationId xmlns:a16="http://schemas.microsoft.com/office/drawing/2014/main" id="{86E725D9-A7AD-7D68-F03E-B9DD428FADA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376180" y="1390778"/>
            <a:ext cx="25703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19" name="Line 534">
            <a:extLst>
              <a:ext uri="{FF2B5EF4-FFF2-40B4-BE49-F238E27FC236}">
                <a16:creationId xmlns:a16="http://schemas.microsoft.com/office/drawing/2014/main" id="{AF0DEF8A-F25D-CC3A-F9B4-C9271FBCE0A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391060" y="1428656"/>
            <a:ext cx="27056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20" name="Line 535">
            <a:extLst>
              <a:ext uri="{FF2B5EF4-FFF2-40B4-BE49-F238E27FC236}">
                <a16:creationId xmlns:a16="http://schemas.microsoft.com/office/drawing/2014/main" id="{9216EACE-1A67-CA15-CE60-2FF8D94D0FC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401883" y="1462476"/>
            <a:ext cx="20292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21" name="Line 536">
            <a:extLst>
              <a:ext uri="{FF2B5EF4-FFF2-40B4-BE49-F238E27FC236}">
                <a16:creationId xmlns:a16="http://schemas.microsoft.com/office/drawing/2014/main" id="{30C9844F-6B3B-D4BC-0D51-F82809ECAFC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405941" y="1473298"/>
            <a:ext cx="20292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22" name="Line 537">
            <a:extLst>
              <a:ext uri="{FF2B5EF4-FFF2-40B4-BE49-F238E27FC236}">
                <a16:creationId xmlns:a16="http://schemas.microsoft.com/office/drawing/2014/main" id="{67E8C348-02EC-F6C2-52DC-871CA852234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414058" y="1507118"/>
            <a:ext cx="20292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23" name="Line 538">
            <a:extLst>
              <a:ext uri="{FF2B5EF4-FFF2-40B4-BE49-F238E27FC236}">
                <a16:creationId xmlns:a16="http://schemas.microsoft.com/office/drawing/2014/main" id="{54296A5D-063F-CEB4-BE27-7C6D12E6940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430292" y="1524704"/>
            <a:ext cx="21645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24" name="Line 539">
            <a:extLst>
              <a:ext uri="{FF2B5EF4-FFF2-40B4-BE49-F238E27FC236}">
                <a16:creationId xmlns:a16="http://schemas.microsoft.com/office/drawing/2014/main" id="{DDDBACEF-00BC-AB46-5ECE-59CBB911E2E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431644" y="1507118"/>
            <a:ext cx="20292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25" name="Line 540">
            <a:extLst>
              <a:ext uri="{FF2B5EF4-FFF2-40B4-BE49-F238E27FC236}">
                <a16:creationId xmlns:a16="http://schemas.microsoft.com/office/drawing/2014/main" id="{C5EFE2CD-809E-E8AA-5536-0D5634A06C1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409999" y="1481415"/>
            <a:ext cx="20292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26" name="Line 541">
            <a:extLst>
              <a:ext uri="{FF2B5EF4-FFF2-40B4-BE49-F238E27FC236}">
                <a16:creationId xmlns:a16="http://schemas.microsoft.com/office/drawing/2014/main" id="{56B36DE8-861D-6C12-091A-81F3AC41C20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235491" y="1336667"/>
            <a:ext cx="21645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27" name="Line 542">
            <a:extLst>
              <a:ext uri="{FF2B5EF4-FFF2-40B4-BE49-F238E27FC236}">
                <a16:creationId xmlns:a16="http://schemas.microsoft.com/office/drawing/2014/main" id="{BC514FD0-BDE5-9296-EFA7-9C22A6AC6DAE}"/>
              </a:ext>
            </a:extLst>
          </p:cNvPr>
          <p:cNvSpPr>
            <a:spLocks noChangeShapeType="1"/>
          </p:cNvSpPr>
          <p:nvPr/>
        </p:nvSpPr>
        <p:spPr bwMode="auto">
          <a:xfrm>
            <a:off x="8089390" y="1271733"/>
            <a:ext cx="0" cy="2435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28" name="Line 543">
            <a:extLst>
              <a:ext uri="{FF2B5EF4-FFF2-40B4-BE49-F238E27FC236}">
                <a16:creationId xmlns:a16="http://schemas.microsoft.com/office/drawing/2014/main" id="{05736B9B-7B11-2DC8-4F48-F897A6F876E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078568" y="1283908"/>
            <a:ext cx="16233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29" name="Line 544">
            <a:extLst>
              <a:ext uri="{FF2B5EF4-FFF2-40B4-BE49-F238E27FC236}">
                <a16:creationId xmlns:a16="http://schemas.microsoft.com/office/drawing/2014/main" id="{D0B02311-9586-A12A-1CE7-CB2DBE60DA0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056923" y="1258205"/>
            <a:ext cx="29761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30" name="Line 545">
            <a:extLst>
              <a:ext uri="{FF2B5EF4-FFF2-40B4-BE49-F238E27FC236}">
                <a16:creationId xmlns:a16="http://schemas.microsoft.com/office/drawing/2014/main" id="{898F47F0-6573-183D-318B-B7AD0D83363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052864" y="1233855"/>
            <a:ext cx="25703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31" name="Line 546">
            <a:extLst>
              <a:ext uri="{FF2B5EF4-FFF2-40B4-BE49-F238E27FC236}">
                <a16:creationId xmlns:a16="http://schemas.microsoft.com/office/drawing/2014/main" id="{4087A4E7-8021-E1B4-FA1E-DD9A7E368211}"/>
              </a:ext>
            </a:extLst>
          </p:cNvPr>
          <p:cNvSpPr>
            <a:spLocks noChangeShapeType="1"/>
          </p:cNvSpPr>
          <p:nvPr/>
        </p:nvSpPr>
        <p:spPr bwMode="auto">
          <a:xfrm>
            <a:off x="8073156" y="1241972"/>
            <a:ext cx="0" cy="29761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32" name="Line 547">
            <a:extLst>
              <a:ext uri="{FF2B5EF4-FFF2-40B4-BE49-F238E27FC236}">
                <a16:creationId xmlns:a16="http://schemas.microsoft.com/office/drawing/2014/main" id="{97224EBD-C150-CDCD-0376-B03C1DB4E503}"/>
              </a:ext>
            </a:extLst>
          </p:cNvPr>
          <p:cNvSpPr>
            <a:spLocks noChangeShapeType="1"/>
          </p:cNvSpPr>
          <p:nvPr/>
        </p:nvSpPr>
        <p:spPr bwMode="auto">
          <a:xfrm>
            <a:off x="7728196" y="1097224"/>
            <a:ext cx="0" cy="28409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33" name="Line 548">
            <a:extLst>
              <a:ext uri="{FF2B5EF4-FFF2-40B4-BE49-F238E27FC236}">
                <a16:creationId xmlns:a16="http://schemas.microsoft.com/office/drawing/2014/main" id="{21E4EA3B-45F0-D914-CD21-AF0F1A73179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718727" y="1109399"/>
            <a:ext cx="29761" cy="0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34" name="Freeform 549">
            <a:extLst>
              <a:ext uri="{FF2B5EF4-FFF2-40B4-BE49-F238E27FC236}">
                <a16:creationId xmlns:a16="http://schemas.microsoft.com/office/drawing/2014/main" id="{B54CFB4F-DB94-D410-5F86-72FEF27D6768}"/>
              </a:ext>
            </a:extLst>
          </p:cNvPr>
          <p:cNvSpPr>
            <a:spLocks/>
          </p:cNvSpPr>
          <p:nvPr/>
        </p:nvSpPr>
        <p:spPr bwMode="auto">
          <a:xfrm>
            <a:off x="7372414" y="1055288"/>
            <a:ext cx="3509123" cy="1003766"/>
          </a:xfrm>
          <a:custGeom>
            <a:avLst/>
            <a:gdLst>
              <a:gd name="T0" fmla="*/ 95 w 2594"/>
              <a:gd name="T1" fmla="*/ 0 h 742"/>
              <a:gd name="T2" fmla="*/ 223 w 2594"/>
              <a:gd name="T3" fmla="*/ 3 h 742"/>
              <a:gd name="T4" fmla="*/ 243 w 2594"/>
              <a:gd name="T5" fmla="*/ 10 h 742"/>
              <a:gd name="T6" fmla="*/ 246 w 2594"/>
              <a:gd name="T7" fmla="*/ 18 h 742"/>
              <a:gd name="T8" fmla="*/ 257 w 2594"/>
              <a:gd name="T9" fmla="*/ 22 h 742"/>
              <a:gd name="T10" fmla="*/ 263 w 2594"/>
              <a:gd name="T11" fmla="*/ 28 h 742"/>
              <a:gd name="T12" fmla="*/ 305 w 2594"/>
              <a:gd name="T13" fmla="*/ 40 h 742"/>
              <a:gd name="T14" fmla="*/ 317 w 2594"/>
              <a:gd name="T15" fmla="*/ 46 h 742"/>
              <a:gd name="T16" fmla="*/ 323 w 2594"/>
              <a:gd name="T17" fmla="*/ 54 h 742"/>
              <a:gd name="T18" fmla="*/ 330 w 2594"/>
              <a:gd name="T19" fmla="*/ 58 h 742"/>
              <a:gd name="T20" fmla="*/ 348 w 2594"/>
              <a:gd name="T21" fmla="*/ 65 h 742"/>
              <a:gd name="T22" fmla="*/ 389 w 2594"/>
              <a:gd name="T23" fmla="*/ 71 h 742"/>
              <a:gd name="T24" fmla="*/ 434 w 2594"/>
              <a:gd name="T25" fmla="*/ 76 h 742"/>
              <a:gd name="T26" fmla="*/ 463 w 2594"/>
              <a:gd name="T27" fmla="*/ 82 h 742"/>
              <a:gd name="T28" fmla="*/ 488 w 2594"/>
              <a:gd name="T29" fmla="*/ 89 h 742"/>
              <a:gd name="T30" fmla="*/ 493 w 2594"/>
              <a:gd name="T31" fmla="*/ 101 h 742"/>
              <a:gd name="T32" fmla="*/ 496 w 2594"/>
              <a:gd name="T33" fmla="*/ 111 h 742"/>
              <a:gd name="T34" fmla="*/ 499 w 2594"/>
              <a:gd name="T35" fmla="*/ 119 h 742"/>
              <a:gd name="T36" fmla="*/ 505 w 2594"/>
              <a:gd name="T37" fmla="*/ 125 h 742"/>
              <a:gd name="T38" fmla="*/ 508 w 2594"/>
              <a:gd name="T39" fmla="*/ 132 h 742"/>
              <a:gd name="T40" fmla="*/ 515 w 2594"/>
              <a:gd name="T41" fmla="*/ 140 h 742"/>
              <a:gd name="T42" fmla="*/ 518 w 2594"/>
              <a:gd name="T43" fmla="*/ 154 h 742"/>
              <a:gd name="T44" fmla="*/ 527 w 2594"/>
              <a:gd name="T45" fmla="*/ 169 h 742"/>
              <a:gd name="T46" fmla="*/ 533 w 2594"/>
              <a:gd name="T47" fmla="*/ 175 h 742"/>
              <a:gd name="T48" fmla="*/ 542 w 2594"/>
              <a:gd name="T49" fmla="*/ 187 h 742"/>
              <a:gd name="T50" fmla="*/ 617 w 2594"/>
              <a:gd name="T51" fmla="*/ 200 h 742"/>
              <a:gd name="T52" fmla="*/ 648 w 2594"/>
              <a:gd name="T53" fmla="*/ 208 h 742"/>
              <a:gd name="T54" fmla="*/ 656 w 2594"/>
              <a:gd name="T55" fmla="*/ 215 h 742"/>
              <a:gd name="T56" fmla="*/ 659 w 2594"/>
              <a:gd name="T57" fmla="*/ 218 h 742"/>
              <a:gd name="T58" fmla="*/ 724 w 2594"/>
              <a:gd name="T59" fmla="*/ 226 h 742"/>
              <a:gd name="T60" fmla="*/ 730 w 2594"/>
              <a:gd name="T61" fmla="*/ 233 h 742"/>
              <a:gd name="T62" fmla="*/ 749 w 2594"/>
              <a:gd name="T63" fmla="*/ 248 h 742"/>
              <a:gd name="T64" fmla="*/ 752 w 2594"/>
              <a:gd name="T65" fmla="*/ 263 h 742"/>
              <a:gd name="T66" fmla="*/ 758 w 2594"/>
              <a:gd name="T67" fmla="*/ 276 h 742"/>
              <a:gd name="T68" fmla="*/ 768 w 2594"/>
              <a:gd name="T69" fmla="*/ 300 h 742"/>
              <a:gd name="T70" fmla="*/ 774 w 2594"/>
              <a:gd name="T71" fmla="*/ 309 h 742"/>
              <a:gd name="T72" fmla="*/ 777 w 2594"/>
              <a:gd name="T73" fmla="*/ 315 h 742"/>
              <a:gd name="T74" fmla="*/ 793 w 2594"/>
              <a:gd name="T75" fmla="*/ 334 h 742"/>
              <a:gd name="T76" fmla="*/ 980 w 2594"/>
              <a:gd name="T77" fmla="*/ 347 h 742"/>
              <a:gd name="T78" fmla="*/ 990 w 2594"/>
              <a:gd name="T79" fmla="*/ 355 h 742"/>
              <a:gd name="T80" fmla="*/ 996 w 2594"/>
              <a:gd name="T81" fmla="*/ 362 h 742"/>
              <a:gd name="T82" fmla="*/ 999 w 2594"/>
              <a:gd name="T83" fmla="*/ 372 h 742"/>
              <a:gd name="T84" fmla="*/ 1015 w 2594"/>
              <a:gd name="T85" fmla="*/ 380 h 742"/>
              <a:gd name="T86" fmla="*/ 1050 w 2594"/>
              <a:gd name="T87" fmla="*/ 387 h 742"/>
              <a:gd name="T88" fmla="*/ 1064 w 2594"/>
              <a:gd name="T89" fmla="*/ 408 h 742"/>
              <a:gd name="T90" fmla="*/ 1103 w 2594"/>
              <a:gd name="T91" fmla="*/ 420 h 742"/>
              <a:gd name="T92" fmla="*/ 1204 w 2594"/>
              <a:gd name="T93" fmla="*/ 430 h 742"/>
              <a:gd name="T94" fmla="*/ 1224 w 2594"/>
              <a:gd name="T95" fmla="*/ 441 h 742"/>
              <a:gd name="T96" fmla="*/ 1285 w 2594"/>
              <a:gd name="T97" fmla="*/ 451 h 742"/>
              <a:gd name="T98" fmla="*/ 1328 w 2594"/>
              <a:gd name="T99" fmla="*/ 463 h 742"/>
              <a:gd name="T100" fmla="*/ 1338 w 2594"/>
              <a:gd name="T101" fmla="*/ 473 h 742"/>
              <a:gd name="T102" fmla="*/ 1400 w 2594"/>
              <a:gd name="T103" fmla="*/ 487 h 742"/>
              <a:gd name="T104" fmla="*/ 1415 w 2594"/>
              <a:gd name="T105" fmla="*/ 501 h 742"/>
              <a:gd name="T106" fmla="*/ 1448 w 2594"/>
              <a:gd name="T107" fmla="*/ 516 h 742"/>
              <a:gd name="T108" fmla="*/ 1476 w 2594"/>
              <a:gd name="T109" fmla="*/ 530 h 742"/>
              <a:gd name="T110" fmla="*/ 1510 w 2594"/>
              <a:gd name="T111" fmla="*/ 547 h 742"/>
              <a:gd name="T112" fmla="*/ 1623 w 2594"/>
              <a:gd name="T113" fmla="*/ 577 h 742"/>
              <a:gd name="T114" fmla="*/ 1673 w 2594"/>
              <a:gd name="T115" fmla="*/ 595 h 742"/>
              <a:gd name="T116" fmla="*/ 1873 w 2594"/>
              <a:gd name="T117" fmla="*/ 608 h 742"/>
              <a:gd name="T118" fmla="*/ 1963 w 2594"/>
              <a:gd name="T119" fmla="*/ 631 h 742"/>
              <a:gd name="T120" fmla="*/ 2370 w 2594"/>
              <a:gd name="T121" fmla="*/ 659 h 742"/>
              <a:gd name="T122" fmla="*/ 2594 w 2594"/>
              <a:gd name="T123" fmla="*/ 742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94" h="742">
                <a:moveTo>
                  <a:pt x="0" y="0"/>
                </a:moveTo>
                <a:lnTo>
                  <a:pt x="95" y="0"/>
                </a:lnTo>
                <a:lnTo>
                  <a:pt x="95" y="3"/>
                </a:lnTo>
                <a:lnTo>
                  <a:pt x="223" y="3"/>
                </a:lnTo>
                <a:lnTo>
                  <a:pt x="223" y="10"/>
                </a:lnTo>
                <a:lnTo>
                  <a:pt x="243" y="10"/>
                </a:lnTo>
                <a:lnTo>
                  <a:pt x="243" y="18"/>
                </a:lnTo>
                <a:lnTo>
                  <a:pt x="246" y="18"/>
                </a:lnTo>
                <a:lnTo>
                  <a:pt x="246" y="22"/>
                </a:lnTo>
                <a:lnTo>
                  <a:pt x="257" y="22"/>
                </a:lnTo>
                <a:lnTo>
                  <a:pt x="257" y="28"/>
                </a:lnTo>
                <a:lnTo>
                  <a:pt x="263" y="28"/>
                </a:lnTo>
                <a:lnTo>
                  <a:pt x="263" y="40"/>
                </a:lnTo>
                <a:lnTo>
                  <a:pt x="305" y="40"/>
                </a:lnTo>
                <a:lnTo>
                  <a:pt x="317" y="40"/>
                </a:lnTo>
                <a:lnTo>
                  <a:pt x="317" y="46"/>
                </a:lnTo>
                <a:lnTo>
                  <a:pt x="323" y="46"/>
                </a:lnTo>
                <a:lnTo>
                  <a:pt x="323" y="54"/>
                </a:lnTo>
                <a:lnTo>
                  <a:pt x="330" y="54"/>
                </a:lnTo>
                <a:lnTo>
                  <a:pt x="330" y="58"/>
                </a:lnTo>
                <a:lnTo>
                  <a:pt x="348" y="58"/>
                </a:lnTo>
                <a:lnTo>
                  <a:pt x="348" y="65"/>
                </a:lnTo>
                <a:lnTo>
                  <a:pt x="389" y="65"/>
                </a:lnTo>
                <a:lnTo>
                  <a:pt x="389" y="71"/>
                </a:lnTo>
                <a:lnTo>
                  <a:pt x="434" y="71"/>
                </a:lnTo>
                <a:lnTo>
                  <a:pt x="434" y="76"/>
                </a:lnTo>
                <a:lnTo>
                  <a:pt x="463" y="76"/>
                </a:lnTo>
                <a:lnTo>
                  <a:pt x="463" y="82"/>
                </a:lnTo>
                <a:lnTo>
                  <a:pt x="488" y="82"/>
                </a:lnTo>
                <a:lnTo>
                  <a:pt x="488" y="89"/>
                </a:lnTo>
                <a:lnTo>
                  <a:pt x="493" y="89"/>
                </a:lnTo>
                <a:lnTo>
                  <a:pt x="493" y="101"/>
                </a:lnTo>
                <a:lnTo>
                  <a:pt x="496" y="101"/>
                </a:lnTo>
                <a:lnTo>
                  <a:pt x="496" y="111"/>
                </a:lnTo>
                <a:lnTo>
                  <a:pt x="499" y="111"/>
                </a:lnTo>
                <a:lnTo>
                  <a:pt x="499" y="119"/>
                </a:lnTo>
                <a:lnTo>
                  <a:pt x="505" y="119"/>
                </a:lnTo>
                <a:lnTo>
                  <a:pt x="505" y="125"/>
                </a:lnTo>
                <a:lnTo>
                  <a:pt x="508" y="125"/>
                </a:lnTo>
                <a:lnTo>
                  <a:pt x="508" y="132"/>
                </a:lnTo>
                <a:lnTo>
                  <a:pt x="515" y="132"/>
                </a:lnTo>
                <a:lnTo>
                  <a:pt x="515" y="140"/>
                </a:lnTo>
                <a:lnTo>
                  <a:pt x="518" y="140"/>
                </a:lnTo>
                <a:lnTo>
                  <a:pt x="518" y="154"/>
                </a:lnTo>
                <a:lnTo>
                  <a:pt x="527" y="154"/>
                </a:lnTo>
                <a:lnTo>
                  <a:pt x="527" y="169"/>
                </a:lnTo>
                <a:lnTo>
                  <a:pt x="533" y="169"/>
                </a:lnTo>
                <a:lnTo>
                  <a:pt x="533" y="175"/>
                </a:lnTo>
                <a:lnTo>
                  <a:pt x="542" y="175"/>
                </a:lnTo>
                <a:lnTo>
                  <a:pt x="542" y="187"/>
                </a:lnTo>
                <a:lnTo>
                  <a:pt x="617" y="187"/>
                </a:lnTo>
                <a:lnTo>
                  <a:pt x="617" y="200"/>
                </a:lnTo>
                <a:lnTo>
                  <a:pt x="648" y="200"/>
                </a:lnTo>
                <a:lnTo>
                  <a:pt x="648" y="208"/>
                </a:lnTo>
                <a:lnTo>
                  <a:pt x="656" y="208"/>
                </a:lnTo>
                <a:lnTo>
                  <a:pt x="656" y="215"/>
                </a:lnTo>
                <a:lnTo>
                  <a:pt x="659" y="215"/>
                </a:lnTo>
                <a:lnTo>
                  <a:pt x="659" y="218"/>
                </a:lnTo>
                <a:lnTo>
                  <a:pt x="724" y="218"/>
                </a:lnTo>
                <a:lnTo>
                  <a:pt x="724" y="226"/>
                </a:lnTo>
                <a:lnTo>
                  <a:pt x="730" y="226"/>
                </a:lnTo>
                <a:lnTo>
                  <a:pt x="730" y="233"/>
                </a:lnTo>
                <a:lnTo>
                  <a:pt x="749" y="233"/>
                </a:lnTo>
                <a:lnTo>
                  <a:pt x="749" y="248"/>
                </a:lnTo>
                <a:lnTo>
                  <a:pt x="752" y="248"/>
                </a:lnTo>
                <a:lnTo>
                  <a:pt x="752" y="263"/>
                </a:lnTo>
                <a:lnTo>
                  <a:pt x="758" y="263"/>
                </a:lnTo>
                <a:lnTo>
                  <a:pt x="758" y="276"/>
                </a:lnTo>
                <a:lnTo>
                  <a:pt x="768" y="276"/>
                </a:lnTo>
                <a:lnTo>
                  <a:pt x="768" y="300"/>
                </a:lnTo>
                <a:lnTo>
                  <a:pt x="768" y="309"/>
                </a:lnTo>
                <a:lnTo>
                  <a:pt x="774" y="309"/>
                </a:lnTo>
                <a:lnTo>
                  <a:pt x="774" y="315"/>
                </a:lnTo>
                <a:lnTo>
                  <a:pt x="777" y="315"/>
                </a:lnTo>
                <a:lnTo>
                  <a:pt x="777" y="334"/>
                </a:lnTo>
                <a:lnTo>
                  <a:pt x="793" y="334"/>
                </a:lnTo>
                <a:lnTo>
                  <a:pt x="793" y="347"/>
                </a:lnTo>
                <a:lnTo>
                  <a:pt x="980" y="347"/>
                </a:lnTo>
                <a:lnTo>
                  <a:pt x="980" y="355"/>
                </a:lnTo>
                <a:lnTo>
                  <a:pt x="990" y="355"/>
                </a:lnTo>
                <a:lnTo>
                  <a:pt x="990" y="362"/>
                </a:lnTo>
                <a:lnTo>
                  <a:pt x="996" y="362"/>
                </a:lnTo>
                <a:lnTo>
                  <a:pt x="996" y="372"/>
                </a:lnTo>
                <a:lnTo>
                  <a:pt x="999" y="372"/>
                </a:lnTo>
                <a:lnTo>
                  <a:pt x="999" y="380"/>
                </a:lnTo>
                <a:lnTo>
                  <a:pt x="1015" y="380"/>
                </a:lnTo>
                <a:lnTo>
                  <a:pt x="1015" y="387"/>
                </a:lnTo>
                <a:lnTo>
                  <a:pt x="1050" y="387"/>
                </a:lnTo>
                <a:lnTo>
                  <a:pt x="1050" y="408"/>
                </a:lnTo>
                <a:lnTo>
                  <a:pt x="1064" y="408"/>
                </a:lnTo>
                <a:lnTo>
                  <a:pt x="1064" y="420"/>
                </a:lnTo>
                <a:lnTo>
                  <a:pt x="1103" y="420"/>
                </a:lnTo>
                <a:lnTo>
                  <a:pt x="1103" y="430"/>
                </a:lnTo>
                <a:lnTo>
                  <a:pt x="1204" y="430"/>
                </a:lnTo>
                <a:lnTo>
                  <a:pt x="1204" y="441"/>
                </a:lnTo>
                <a:lnTo>
                  <a:pt x="1224" y="441"/>
                </a:lnTo>
                <a:lnTo>
                  <a:pt x="1224" y="451"/>
                </a:lnTo>
                <a:lnTo>
                  <a:pt x="1285" y="451"/>
                </a:lnTo>
                <a:lnTo>
                  <a:pt x="1285" y="463"/>
                </a:lnTo>
                <a:lnTo>
                  <a:pt x="1328" y="463"/>
                </a:lnTo>
                <a:lnTo>
                  <a:pt x="1328" y="473"/>
                </a:lnTo>
                <a:lnTo>
                  <a:pt x="1338" y="473"/>
                </a:lnTo>
                <a:lnTo>
                  <a:pt x="1338" y="487"/>
                </a:lnTo>
                <a:lnTo>
                  <a:pt x="1400" y="487"/>
                </a:lnTo>
                <a:lnTo>
                  <a:pt x="1400" y="501"/>
                </a:lnTo>
                <a:lnTo>
                  <a:pt x="1415" y="501"/>
                </a:lnTo>
                <a:lnTo>
                  <a:pt x="1415" y="516"/>
                </a:lnTo>
                <a:lnTo>
                  <a:pt x="1448" y="516"/>
                </a:lnTo>
                <a:lnTo>
                  <a:pt x="1448" y="530"/>
                </a:lnTo>
                <a:lnTo>
                  <a:pt x="1476" y="530"/>
                </a:lnTo>
                <a:lnTo>
                  <a:pt x="1476" y="547"/>
                </a:lnTo>
                <a:lnTo>
                  <a:pt x="1510" y="547"/>
                </a:lnTo>
                <a:lnTo>
                  <a:pt x="1510" y="577"/>
                </a:lnTo>
                <a:lnTo>
                  <a:pt x="1623" y="577"/>
                </a:lnTo>
                <a:lnTo>
                  <a:pt x="1623" y="595"/>
                </a:lnTo>
                <a:lnTo>
                  <a:pt x="1673" y="595"/>
                </a:lnTo>
                <a:lnTo>
                  <a:pt x="1673" y="608"/>
                </a:lnTo>
                <a:lnTo>
                  <a:pt x="1873" y="608"/>
                </a:lnTo>
                <a:lnTo>
                  <a:pt x="1873" y="631"/>
                </a:lnTo>
                <a:lnTo>
                  <a:pt x="1963" y="631"/>
                </a:lnTo>
                <a:lnTo>
                  <a:pt x="1963" y="659"/>
                </a:lnTo>
                <a:lnTo>
                  <a:pt x="2370" y="659"/>
                </a:lnTo>
                <a:lnTo>
                  <a:pt x="2370" y="742"/>
                </a:lnTo>
                <a:lnTo>
                  <a:pt x="2594" y="742"/>
                </a:lnTo>
              </a:path>
            </a:pathLst>
          </a:cu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35" name="Rectangle 551">
            <a:extLst>
              <a:ext uri="{FF2B5EF4-FFF2-40B4-BE49-F238E27FC236}">
                <a16:creationId xmlns:a16="http://schemas.microsoft.com/office/drawing/2014/main" id="{07E5F939-4E44-DB6C-06F0-B42FED8D8B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09031" y="2271695"/>
            <a:ext cx="615553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1" i="0" u="none" strike="noStrike" kern="1200" cap="none" spc="0" normalizeH="0" baseline="0" noProof="0" dirty="0">
                <a:ln>
                  <a:noFill/>
                </a:ln>
                <a:solidFill>
                  <a:srgbClr val="5E933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Placebo + len + R</a:t>
            </a:r>
            <a:endParaRPr kumimoji="0" lang="en-US" altLang="en-US" sz="700" b="0" i="0" u="none" strike="noStrike" kern="1200" cap="none" spc="0" normalizeH="0" baseline="0" noProof="0" dirty="0">
              <a:ln>
                <a:noFill/>
              </a:ln>
              <a:solidFill>
                <a:srgbClr val="5E933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036" name="Rectangle 553">
            <a:extLst>
              <a:ext uri="{FF2B5EF4-FFF2-40B4-BE49-F238E27FC236}">
                <a16:creationId xmlns:a16="http://schemas.microsoft.com/office/drawing/2014/main" id="{4291791F-A909-9E74-D18E-FC27EE5456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01624" y="2271695"/>
            <a:ext cx="763029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1" i="0" u="none" strike="noStrike" kern="1200" cap="none" spc="0" normalizeH="0" baseline="0" noProof="0" dirty="0">
                <a:ln>
                  <a:noFill/>
                </a:ln>
                <a:solidFill>
                  <a:srgbClr val="005CAB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Tafasitamab + len + R</a:t>
            </a:r>
            <a:endParaRPr kumimoji="0" lang="en-US" altLang="en-US" sz="700" b="0" i="0" u="none" strike="noStrike" kern="1200" cap="none" spc="0" normalizeH="0" baseline="0" noProof="0" dirty="0">
              <a:ln>
                <a:noFill/>
              </a:ln>
              <a:solidFill>
                <a:srgbClr val="005CAB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0142C4-10AA-B81E-AB45-8CA2504F8584}"/>
              </a:ext>
            </a:extLst>
          </p:cNvPr>
          <p:cNvSpPr txBox="1"/>
          <p:nvPr/>
        </p:nvSpPr>
        <p:spPr bwMode="auto">
          <a:xfrm>
            <a:off x="6086622" y="6508304"/>
            <a:ext cx="61053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</a:rPr>
              <a:t>Sehn LH et al. Lancet 2026;407(10524):133-46.</a:t>
            </a:r>
          </a:p>
        </p:txBody>
      </p:sp>
    </p:spTree>
    <p:extLst>
      <p:ext uri="{BB962C8B-B14F-4D97-AF65-F5344CB8AC3E}">
        <p14:creationId xmlns:p14="http://schemas.microsoft.com/office/powerpoint/2010/main" val="9935598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DFF793-6874-E0F8-F5B7-BA7A85E9B8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err="1">
                <a:solidFill>
                  <a:srgbClr val="C00000"/>
                </a:solidFill>
              </a:rPr>
              <a:t>InMIND</a:t>
            </a:r>
            <a:r>
              <a:rPr lang="en-US" sz="3600" dirty="0">
                <a:solidFill>
                  <a:srgbClr val="C00000"/>
                </a:solidFill>
              </a:rPr>
              <a:t>: Response (ORR, PET response) and Toxicity 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580806B-EEA4-72E1-79E9-254883877CA1}"/>
              </a:ext>
            </a:extLst>
          </p:cNvPr>
          <p:cNvSpPr txBox="1"/>
          <p:nvPr/>
        </p:nvSpPr>
        <p:spPr bwMode="auto">
          <a:xfrm>
            <a:off x="2851688" y="5176435"/>
            <a:ext cx="7609667" cy="1015663"/>
          </a:xfrm>
          <a:prstGeom prst="rect">
            <a:avLst/>
          </a:prstGeom>
          <a:noFill/>
          <a:ln w="28575" algn="ctr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spcAft>
                <a:spcPct val="0"/>
              </a:spcAft>
              <a:buClrTx/>
              <a:buFontTx/>
              <a:buNone/>
            </a:pPr>
            <a:r>
              <a:rPr lang="en-US" sz="2000" b="0" dirty="0">
                <a:solidFill>
                  <a:srgbClr val="C00000"/>
                </a:solidFill>
                <a:latin typeface="Calibri" panose="020F0502020204030204" pitchFamily="34" charset="0"/>
              </a:rPr>
              <a:t>Most common toxicities: cytopenias, infection </a:t>
            </a:r>
          </a:p>
          <a:p>
            <a:pPr algn="l">
              <a:lnSpc>
                <a:spcPct val="100000"/>
              </a:lnSpc>
              <a:spcAft>
                <a:spcPct val="0"/>
              </a:spcAft>
              <a:buClrTx/>
              <a:buFontTx/>
              <a:buNone/>
            </a:pPr>
            <a:r>
              <a:rPr lang="en-US" sz="2000" dirty="0">
                <a:solidFill>
                  <a:srgbClr val="C00000"/>
                </a:solidFill>
                <a:latin typeface="Calibri" panose="020F0502020204030204" pitchFamily="34" charset="0"/>
              </a:rPr>
              <a:t>S</a:t>
            </a:r>
            <a:r>
              <a:rPr lang="en-US" sz="2000" b="0" dirty="0">
                <a:solidFill>
                  <a:srgbClr val="C00000"/>
                </a:solidFill>
                <a:latin typeface="Calibri" panose="020F0502020204030204" pitchFamily="34" charset="0"/>
              </a:rPr>
              <a:t>light increase in </a:t>
            </a:r>
            <a:r>
              <a:rPr lang="en-US" sz="2000" b="0" dirty="0" err="1">
                <a:solidFill>
                  <a:srgbClr val="C00000"/>
                </a:solidFill>
                <a:latin typeface="Calibri" panose="020F0502020204030204" pitchFamily="34" charset="0"/>
              </a:rPr>
              <a:t>tafa</a:t>
            </a:r>
            <a:r>
              <a:rPr lang="en-US" sz="2000" b="0" dirty="0">
                <a:solidFill>
                  <a:srgbClr val="C00000"/>
                </a:solidFill>
                <a:latin typeface="Calibri" panose="020F0502020204030204" pitchFamily="34" charset="0"/>
              </a:rPr>
              <a:t> arm but no significant difference between the groups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E760A96-AD32-264B-CD04-47512B4E45B6}"/>
              </a:ext>
            </a:extLst>
          </p:cNvPr>
          <p:cNvSpPr txBox="1"/>
          <p:nvPr/>
        </p:nvSpPr>
        <p:spPr bwMode="auto">
          <a:xfrm>
            <a:off x="6086622" y="6508304"/>
            <a:ext cx="61053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</a:rPr>
              <a:t>Sehn LH et al. Lancet 2026;407(10524):133-46.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8C3469E-7941-F798-27D8-093AF13C287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46469"/>
          <a:stretch>
            <a:fillRect/>
          </a:stretch>
        </p:blipFill>
        <p:spPr>
          <a:xfrm>
            <a:off x="652095" y="1493844"/>
            <a:ext cx="5443146" cy="3280214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EF81EA89-BAA5-3FD5-E6FC-2C7DC1FAAB78}"/>
              </a:ext>
            </a:extLst>
          </p:cNvPr>
          <p:cNvGrpSpPr/>
          <p:nvPr/>
        </p:nvGrpSpPr>
        <p:grpSpPr>
          <a:xfrm>
            <a:off x="6307671" y="1378257"/>
            <a:ext cx="5443146" cy="3596990"/>
            <a:chOff x="4496340" y="1641982"/>
            <a:chExt cx="6091827" cy="3843038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E2998FD-55CB-8F84-7D9B-27A7B727B7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b="90507"/>
            <a:stretch>
              <a:fillRect/>
            </a:stretch>
          </p:blipFill>
          <p:spPr>
            <a:xfrm>
              <a:off x="4496340" y="1641982"/>
              <a:ext cx="6091827" cy="651052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E4EE22D-D80F-5B07-0FED-1AE80EB8C1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t="53456"/>
            <a:stretch>
              <a:fillRect/>
            </a:stretch>
          </p:blipFill>
          <p:spPr>
            <a:xfrm>
              <a:off x="4496340" y="2293034"/>
              <a:ext cx="6091827" cy="31919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033103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A80277C-4714-BDC8-22AC-BE5D84778A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InMIND</a:t>
            </a:r>
            <a:r>
              <a:rPr lang="en-US" dirty="0"/>
              <a:t>: Take home points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163649-1EE7-6515-C504-A481101F3C03}"/>
              </a:ext>
            </a:extLst>
          </p:cNvPr>
          <p:cNvSpPr txBox="1">
            <a:spLocks noGrp="1"/>
          </p:cNvSpPr>
          <p:nvPr>
            <p:ph type="body" sz="quarter" idx="13"/>
          </p:nvPr>
        </p:nvSpPr>
        <p:spPr>
          <a:xfrm>
            <a:off x="1308352" y="1030180"/>
            <a:ext cx="9575292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/>
                </a:solidFill>
              </a:rPr>
              <a:t>Improved PFS, </a:t>
            </a:r>
            <a:r>
              <a:rPr lang="en-US" sz="2400" b="1" dirty="0" err="1">
                <a:solidFill>
                  <a:schemeClr val="tx1"/>
                </a:solidFill>
              </a:rPr>
              <a:t>DoR</a:t>
            </a:r>
            <a:r>
              <a:rPr lang="en-US" sz="2400" b="1" dirty="0">
                <a:solidFill>
                  <a:schemeClr val="tx1"/>
                </a:solidFill>
              </a:rPr>
              <a:t>, TTNT for Tafa-</a:t>
            </a:r>
            <a:r>
              <a:rPr lang="en-US" sz="2400" b="1" dirty="0" err="1">
                <a:solidFill>
                  <a:schemeClr val="tx1"/>
                </a:solidFill>
              </a:rPr>
              <a:t>LenR</a:t>
            </a:r>
            <a:endParaRPr lang="en-US" sz="2400" b="1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/>
                </a:solidFill>
              </a:rPr>
              <a:t>Activity in relapsed </a:t>
            </a:r>
            <a:r>
              <a:rPr lang="en-US" sz="2400" b="1" i="1" dirty="0">
                <a:solidFill>
                  <a:schemeClr val="tx1"/>
                </a:solidFill>
              </a:rPr>
              <a:t>and</a:t>
            </a:r>
            <a:r>
              <a:rPr lang="en-US" sz="2400" b="1" dirty="0">
                <a:solidFill>
                  <a:schemeClr val="tx1"/>
                </a:solidFill>
              </a:rPr>
              <a:t> refractory FL, including high-risk subsets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/>
                </a:solidFill>
              </a:rPr>
              <a:t>Fixed-duration therapy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/>
                </a:solidFill>
              </a:rPr>
              <a:t>Manageable toxicity profile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/>
                </a:solidFill>
              </a:rPr>
              <a:t>NOTE: </a:t>
            </a:r>
            <a:r>
              <a:rPr lang="en-US" sz="2400" dirty="0">
                <a:solidFill>
                  <a:schemeClr val="tx1"/>
                </a:solidFill>
              </a:rPr>
              <a:t>23/24 post-treatment lymphoma samples retained CD19 expression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3CF094-2604-BDD1-EC4C-577F3F7A09A5}"/>
              </a:ext>
            </a:extLst>
          </p:cNvPr>
          <p:cNvSpPr txBox="1"/>
          <p:nvPr/>
        </p:nvSpPr>
        <p:spPr>
          <a:xfrm>
            <a:off x="3949483" y="4602511"/>
            <a:ext cx="4293031" cy="830997"/>
          </a:xfrm>
          <a:prstGeom prst="rect">
            <a:avLst/>
          </a:prstGeom>
          <a:noFill/>
          <a:ln w="57150">
            <a:solidFill>
              <a:srgbClr val="0432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432FF"/>
                </a:solidFill>
              </a:rPr>
              <a:t>A new standard of care </a:t>
            </a:r>
            <a:br>
              <a:rPr lang="en-US" sz="2400" b="1" dirty="0">
                <a:solidFill>
                  <a:srgbClr val="0432FF"/>
                </a:solidFill>
              </a:rPr>
            </a:br>
            <a:r>
              <a:rPr lang="en-US" sz="2400" b="1" dirty="0">
                <a:solidFill>
                  <a:srgbClr val="0432FF"/>
                </a:solidFill>
              </a:rPr>
              <a:t>for relapsed/refractory FL </a:t>
            </a:r>
          </a:p>
        </p:txBody>
      </p:sp>
    </p:spTree>
    <p:extLst>
      <p:ext uri="{BB962C8B-B14F-4D97-AF65-F5344CB8AC3E}">
        <p14:creationId xmlns:p14="http://schemas.microsoft.com/office/powerpoint/2010/main" val="16323859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11D5F1-08AF-7F0D-2031-1116D7B593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2C730158-9DEA-4F16-0910-95FB8C4DB2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776" y="2056944"/>
            <a:ext cx="10972800" cy="1143000"/>
          </a:xfrm>
        </p:spPr>
        <p:txBody>
          <a:bodyPr/>
          <a:lstStyle/>
          <a:p>
            <a:r>
              <a:rPr lang="en-US" sz="3200" dirty="0" err="1"/>
              <a:t>Zinzani</a:t>
            </a:r>
            <a:r>
              <a:rPr lang="en-US" sz="3200" dirty="0"/>
              <a:t> PL et al. Final analysis of the randomized phase 2 ROSEWOOD study of zanubrutinib + obinutuzumab vs obinutuzumab monotherapy in patients with relapsed/refractory follicular lymphoma. ASH 2025;Abstract 227.</a:t>
            </a: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0591112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12D388B-38F4-4E83-887D-B72BAB6C96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56" y="313624"/>
            <a:ext cx="11246072" cy="571521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2278CBE-9531-7C5C-99A0-73063DE5D6D7}"/>
              </a:ext>
            </a:extLst>
          </p:cNvPr>
          <p:cNvSpPr txBox="1"/>
          <p:nvPr/>
        </p:nvSpPr>
        <p:spPr bwMode="auto">
          <a:xfrm>
            <a:off x="5841657" y="6386037"/>
            <a:ext cx="45781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err="1">
                <a:solidFill>
                  <a:srgbClr val="000000"/>
                </a:solidFill>
                <a:latin typeface="Calibri" pitchFamily="34" charset="0"/>
                <a:ea typeface="ヒラギノ角ゴ Pro W3" pitchFamily="-127" charset="-128"/>
              </a:rPr>
              <a:t>Zinzani</a:t>
            </a:r>
            <a:r>
              <a:rPr lang="en-US" sz="1200" dirty="0">
                <a:solidFill>
                  <a:srgbClr val="000000"/>
                </a:solidFill>
                <a:latin typeface="Calibri" pitchFamily="34" charset="0"/>
                <a:ea typeface="ヒラギノ角ゴ Pro W3" pitchFamily="-127" charset="-128"/>
              </a:rPr>
              <a:t> J Clin Oncol 2023 Nov 20;41(33):5107-5117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91610FB-2CF6-0B50-6D89-C8BD80E17267}"/>
              </a:ext>
            </a:extLst>
          </p:cNvPr>
          <p:cNvSpPr/>
          <p:nvPr/>
        </p:nvSpPr>
        <p:spPr>
          <a:xfrm>
            <a:off x="3140765" y="5287617"/>
            <a:ext cx="3319670" cy="75537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1914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D9E8DD6-0E31-DF23-FD1A-BCE055FD5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ROSEWOOD: Patient Characteristics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54374D2-23BE-09A4-0996-08336119F6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8589" b="881"/>
          <a:stretch>
            <a:fillRect/>
          </a:stretch>
        </p:blipFill>
        <p:spPr>
          <a:xfrm>
            <a:off x="957469" y="1013791"/>
            <a:ext cx="10679699" cy="4508235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45D6385-218F-5FCB-9418-334B600BCFE5}"/>
              </a:ext>
            </a:extLst>
          </p:cNvPr>
          <p:cNvSpPr/>
          <p:nvPr/>
        </p:nvSpPr>
        <p:spPr>
          <a:xfrm>
            <a:off x="6385302" y="3239146"/>
            <a:ext cx="5083444" cy="68192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3641201-9272-BDE7-9232-E941E0DC4A1F}"/>
              </a:ext>
            </a:extLst>
          </p:cNvPr>
          <p:cNvSpPr txBox="1"/>
          <p:nvPr/>
        </p:nvSpPr>
        <p:spPr bwMode="auto">
          <a:xfrm>
            <a:off x="6086622" y="6581001"/>
            <a:ext cx="61053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200" dirty="0" err="1">
                <a:solidFill>
                  <a:schemeClr val="tx2"/>
                </a:solidFill>
              </a:rPr>
              <a:t>Zinzani</a:t>
            </a:r>
            <a:r>
              <a:rPr lang="en-US" sz="1200" dirty="0">
                <a:solidFill>
                  <a:schemeClr val="tx2"/>
                </a:solidFill>
              </a:rPr>
              <a:t> PL et al. ASH 2025;Abstract 227.</a:t>
            </a:r>
          </a:p>
        </p:txBody>
      </p:sp>
    </p:spTree>
    <p:extLst>
      <p:ext uri="{BB962C8B-B14F-4D97-AF65-F5344CB8AC3E}">
        <p14:creationId xmlns:p14="http://schemas.microsoft.com/office/powerpoint/2010/main" val="7722505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FCB902-0A5B-8C1A-A2BC-DA31B6C3B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ROSEWOOD: ORR per IRC with ZO was higher compared with O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52F00AF-5514-1444-1A65-19EBE5366B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9263"/>
          <a:stretch>
            <a:fillRect/>
          </a:stretch>
        </p:blipFill>
        <p:spPr>
          <a:xfrm>
            <a:off x="1196009" y="1417638"/>
            <a:ext cx="9866690" cy="41880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FC25DCA-1FB0-34FC-D051-5D3115374EA9}"/>
              </a:ext>
            </a:extLst>
          </p:cNvPr>
          <p:cNvSpPr txBox="1"/>
          <p:nvPr/>
        </p:nvSpPr>
        <p:spPr>
          <a:xfrm>
            <a:off x="4313583" y="5804452"/>
            <a:ext cx="5605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ORR benefit was seen across all subgroups (including POD24, refractory disease)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0E0957-56E9-D691-CEFE-85C1B229491F}"/>
              </a:ext>
            </a:extLst>
          </p:cNvPr>
          <p:cNvSpPr txBox="1"/>
          <p:nvPr/>
        </p:nvSpPr>
        <p:spPr bwMode="auto">
          <a:xfrm>
            <a:off x="6086622" y="6581001"/>
            <a:ext cx="61053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200" dirty="0" err="1">
                <a:solidFill>
                  <a:schemeClr val="tx2"/>
                </a:solidFill>
              </a:rPr>
              <a:t>Zinzani</a:t>
            </a:r>
            <a:r>
              <a:rPr lang="en-US" sz="1200" dirty="0">
                <a:solidFill>
                  <a:schemeClr val="tx2"/>
                </a:solidFill>
              </a:rPr>
              <a:t> PL et al. ASH 2025;Abstract 227.</a:t>
            </a:r>
          </a:p>
        </p:txBody>
      </p:sp>
    </p:spTree>
    <p:extLst>
      <p:ext uri="{BB962C8B-B14F-4D97-AF65-F5344CB8AC3E}">
        <p14:creationId xmlns:p14="http://schemas.microsoft.com/office/powerpoint/2010/main" val="2471099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166DF47-845B-2288-5310-65C7E1D82A9A}"/>
              </a:ext>
            </a:extLst>
          </p:cNvPr>
          <p:cNvSpPr txBox="1"/>
          <p:nvPr/>
        </p:nvSpPr>
        <p:spPr>
          <a:xfrm>
            <a:off x="792718" y="58846"/>
            <a:ext cx="10606564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buNone/>
            </a:pP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buNone/>
            </a:pPr>
            <a:r>
              <a:rPr lang="en-US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buNone/>
            </a:pP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1. Sehn LH et al. </a:t>
            </a:r>
            <a:r>
              <a:rPr lang="en-US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Tafasitamab</a:t>
            </a: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lenalidomide, and rituximab in relapsed or refractory follicular lymphoma (</a:t>
            </a:r>
            <a:r>
              <a:rPr lang="en-US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inMIND</a:t>
            </a: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): A global, phase 3, </a:t>
            </a:r>
            <a:r>
              <a:rPr lang="en-US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randomised</a:t>
            </a: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controlled trial. Lancet 2026;407(10524):133-46.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buNone/>
            </a:pP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buNone/>
            </a:pP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2. </a:t>
            </a:r>
            <a:r>
              <a:rPr lang="en-US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Zinzani</a:t>
            </a: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PL et al. Final analysis of the randomized phase 2 ROSEWOOD study of </a:t>
            </a:r>
            <a:r>
              <a:rPr lang="en-US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zanubrutinib</a:t>
            </a: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+ obinutuzumab vs obinutuzumab monotherapy in patients with relapsed/refractory follicular lymphoma. ASH 2025;Abstract 227. 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buNone/>
            </a:pP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buNone/>
            </a:pP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3. </a:t>
            </a:r>
            <a:r>
              <a:rPr lang="en-US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Alderuccio</a:t>
            </a: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JP et al. </a:t>
            </a:r>
            <a:r>
              <a:rPr lang="en-US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Loncastuximab</a:t>
            </a: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tesirine</a:t>
            </a: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with rituximab in patients with R/R FL: A single-</a:t>
            </a:r>
            <a:r>
              <a:rPr lang="en-US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centre</a:t>
            </a: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single-arm, Phase II trial. Lancet </a:t>
            </a:r>
            <a:r>
              <a:rPr lang="en-US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Haematol</a:t>
            </a: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2025;12(1):e23-e34.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buNone/>
            </a:pP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buNone/>
            </a:pPr>
            <a:r>
              <a:rPr lang="en-US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4. Hou J-Z et al. Three-year follow-up of the Phase 1 first-in-human study investigating </a:t>
            </a:r>
            <a:r>
              <a:rPr lang="en-US" spc="25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surovatamig</a:t>
            </a:r>
            <a:r>
              <a:rPr lang="en-US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a novel CD19xCD3 T-cell engager, in patients with relapsed/refractory (R/R) follicular lymphoma (FL). ASH 2025; Abstract 1005. 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buNone/>
            </a:pP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buNone/>
            </a:pP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5. Wang ML et al. Time to third-line treatment after </a:t>
            </a:r>
            <a:r>
              <a:rPr lang="en-US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bendamustine</a:t>
            </a: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-rituximab with or without acalabrutinib in patients with previously untreated mantle cell lymphoma: Updated analysis of the phase 3 ECHO trial after 50 months of follow-up. ASH 2025;Abstract 885.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buNone/>
            </a:pP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buNone/>
            </a:pP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6. Dreyling M et al. Efficacy of rituximab-</a:t>
            </a:r>
            <a:r>
              <a:rPr lang="en-US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bendamustine</a:t>
            </a: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with or without acalabrutinib in patients with untreated, high-risk mantle cell lymphoma: An analysis of the phase 3 ECHO trial. EHA 2025;Abstract S233.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buNone/>
            </a:pP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8389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F9F078-30D0-26B7-3DBD-70D406C86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ROSEWOOD: PFS, TTNT, OS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11DA72F-CE5F-3474-7A6C-B4CFF512FB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1069" y="1709117"/>
            <a:ext cx="11829862" cy="289850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5FF0F03-612A-1324-6327-6A48ECAA523B}"/>
              </a:ext>
            </a:extLst>
          </p:cNvPr>
          <p:cNvSpPr txBox="1"/>
          <p:nvPr/>
        </p:nvSpPr>
        <p:spPr bwMode="auto">
          <a:xfrm>
            <a:off x="6086622" y="6581001"/>
            <a:ext cx="61053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200" dirty="0" err="1">
                <a:solidFill>
                  <a:schemeClr val="tx2"/>
                </a:solidFill>
              </a:rPr>
              <a:t>Zinzani</a:t>
            </a:r>
            <a:r>
              <a:rPr lang="en-US" sz="1200" dirty="0">
                <a:solidFill>
                  <a:schemeClr val="tx2"/>
                </a:solidFill>
              </a:rPr>
              <a:t> PL et al. ASH 2025;Abstract 227.</a:t>
            </a:r>
          </a:p>
        </p:txBody>
      </p:sp>
    </p:spTree>
    <p:extLst>
      <p:ext uri="{BB962C8B-B14F-4D97-AF65-F5344CB8AC3E}">
        <p14:creationId xmlns:p14="http://schemas.microsoft.com/office/powerpoint/2010/main" val="38459644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8819CA-F775-5051-B5EB-5E79386C7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ROSEWOOD: toxicity between arms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54D6A2-D4BA-6777-3CEC-57430CB537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2652" y="846138"/>
            <a:ext cx="9934413" cy="502502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1CF454-D234-3821-7901-61F0EB1C798E}"/>
              </a:ext>
            </a:extLst>
          </p:cNvPr>
          <p:cNvSpPr txBox="1"/>
          <p:nvPr/>
        </p:nvSpPr>
        <p:spPr bwMode="auto">
          <a:xfrm>
            <a:off x="6086622" y="6581001"/>
            <a:ext cx="61053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200" dirty="0" err="1">
                <a:solidFill>
                  <a:schemeClr val="tx2"/>
                </a:solidFill>
              </a:rPr>
              <a:t>Zinzani</a:t>
            </a:r>
            <a:r>
              <a:rPr lang="en-US" sz="1200" dirty="0">
                <a:solidFill>
                  <a:schemeClr val="tx2"/>
                </a:solidFill>
              </a:rPr>
              <a:t> PL et al. ASH 2025;Abstract 227.</a:t>
            </a:r>
          </a:p>
        </p:txBody>
      </p:sp>
    </p:spTree>
    <p:extLst>
      <p:ext uri="{BB962C8B-B14F-4D97-AF65-F5344CB8AC3E}">
        <p14:creationId xmlns:p14="http://schemas.microsoft.com/office/powerpoint/2010/main" val="12106960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41C237-BB3E-573C-C4C8-9B8325B477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ROSEWOOD: Take home points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F334262-872E-452D-0664-66D5C22F74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05976" y="1460342"/>
            <a:ext cx="9575292" cy="329908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Another option for RR FL</a:t>
            </a:r>
          </a:p>
          <a:p>
            <a:r>
              <a:rPr lang="en-US" dirty="0"/>
              <a:t>Addition of Zanubrutinib to obinutuzumab improved ORR, CR, PFS, DOR</a:t>
            </a:r>
          </a:p>
          <a:p>
            <a:r>
              <a:rPr lang="en-US" dirty="0"/>
              <a:t>Similar and manageable safety profile without new signals</a:t>
            </a:r>
          </a:p>
          <a:p>
            <a:r>
              <a:rPr lang="en-US" dirty="0"/>
              <a:t>MAHOGANY study: RP3 of ZO vs </a:t>
            </a:r>
            <a:r>
              <a:rPr lang="en-US" dirty="0" err="1"/>
              <a:t>LenR</a:t>
            </a:r>
            <a:r>
              <a:rPr lang="en-US" dirty="0"/>
              <a:t> ongoing  </a:t>
            </a:r>
          </a:p>
        </p:txBody>
      </p:sp>
    </p:spTree>
    <p:extLst>
      <p:ext uri="{BB962C8B-B14F-4D97-AF65-F5344CB8AC3E}">
        <p14:creationId xmlns:p14="http://schemas.microsoft.com/office/powerpoint/2010/main" val="27882627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66ED73-B475-1F2A-0881-3E3D5A527B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F1E3E90D-ADAF-391E-101B-A186DEB26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776" y="2056944"/>
            <a:ext cx="10972800" cy="1143000"/>
          </a:xfrm>
        </p:spPr>
        <p:txBody>
          <a:bodyPr/>
          <a:lstStyle/>
          <a:p>
            <a:r>
              <a:rPr lang="en-US" sz="3200" dirty="0"/>
              <a:t>Alderuccio JP et al. Loncastuximab tesirine with rituximab in patients with R/R FL: A single-</a:t>
            </a:r>
            <a:r>
              <a:rPr lang="en-US" sz="3200" dirty="0" err="1"/>
              <a:t>centre</a:t>
            </a:r>
            <a:r>
              <a:rPr lang="en-US" sz="3200" dirty="0"/>
              <a:t>, single-arm, Phase II trial. Lancet </a:t>
            </a:r>
            <a:r>
              <a:rPr lang="en-US" sz="3200" dirty="0" err="1"/>
              <a:t>Haematol</a:t>
            </a:r>
            <a:r>
              <a:rPr lang="en-US" sz="3200" dirty="0"/>
              <a:t> 2025;12(1):e23-e34.</a:t>
            </a:r>
          </a:p>
        </p:txBody>
      </p:sp>
    </p:spTree>
    <p:extLst>
      <p:ext uri="{BB962C8B-B14F-4D97-AF65-F5344CB8AC3E}">
        <p14:creationId xmlns:p14="http://schemas.microsoft.com/office/powerpoint/2010/main" val="6068238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EC2E6-E86B-D30A-3C55-800F12146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Loncastuximab tesirine is an ADC against CD19 with a PBD dimer payload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2D8FE6-059C-9EF7-AFB0-CDA5C7003E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49120" y="1417638"/>
            <a:ext cx="7417768" cy="498571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67DC08C-26FA-7D3F-C138-CEEC9AE10A1B}"/>
              </a:ext>
            </a:extLst>
          </p:cNvPr>
          <p:cNvSpPr txBox="1"/>
          <p:nvPr/>
        </p:nvSpPr>
        <p:spPr>
          <a:xfrm>
            <a:off x="5776994" y="6264851"/>
            <a:ext cx="609858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/>
              <a:t>Calabretta Blood Volume 140, Issue 4, 28 July 2022, Pages 303-308</a:t>
            </a:r>
          </a:p>
        </p:txBody>
      </p:sp>
    </p:spTree>
    <p:extLst>
      <p:ext uri="{BB962C8B-B14F-4D97-AF65-F5344CB8AC3E}">
        <p14:creationId xmlns:p14="http://schemas.microsoft.com/office/powerpoint/2010/main" val="4942549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70DCCA9B-5C82-A02C-CAD7-43068341EC34}"/>
              </a:ext>
            </a:extLst>
          </p:cNvPr>
          <p:cNvSpPr/>
          <p:nvPr/>
        </p:nvSpPr>
        <p:spPr>
          <a:xfrm>
            <a:off x="2109819" y="3549843"/>
            <a:ext cx="1236964" cy="105746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76151"/>
            <a:endParaRPr lang="en-US" sz="82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476151"/>
            <a:endParaRPr lang="en-US" sz="82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476151"/>
            <a:endParaRPr lang="en-US" sz="82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476151"/>
            <a:r>
              <a:rPr lang="en-US" sz="9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Loncastuximab </a:t>
            </a:r>
          </a:p>
          <a:p>
            <a:pPr algn="ctr" defTabSz="476151"/>
            <a:r>
              <a:rPr lang="en-US" sz="9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150 µg/Kg </a:t>
            </a:r>
          </a:p>
          <a:p>
            <a:pPr algn="ctr" defTabSz="476151"/>
            <a:r>
              <a:rPr lang="en-US" sz="9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(Day 1) </a:t>
            </a:r>
          </a:p>
          <a:p>
            <a:pPr algn="ctr" defTabSz="476151"/>
            <a:r>
              <a:rPr lang="en-US" sz="9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Rituximab 375mg/m</a:t>
            </a:r>
            <a:r>
              <a:rPr lang="en-US" sz="900" baseline="300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2</a:t>
            </a:r>
            <a:endParaRPr lang="en-US" sz="900" dirty="0">
              <a:solidFill>
                <a:prstClr val="black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algn="ctr" defTabSz="476151"/>
            <a:r>
              <a:rPr lang="en-US" sz="9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(Days 1, 8, 15)</a:t>
            </a:r>
          </a:p>
          <a:p>
            <a:pPr algn="ctr" defTabSz="476151"/>
            <a:r>
              <a:rPr lang="en-US" sz="82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defTabSz="476151"/>
            <a:endParaRPr lang="en-US" sz="82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476151"/>
            <a:endParaRPr lang="en-US" sz="9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E4CA03-D49D-D86B-2E32-8FC4601ADB3C}"/>
              </a:ext>
            </a:extLst>
          </p:cNvPr>
          <p:cNvSpPr txBox="1"/>
          <p:nvPr/>
        </p:nvSpPr>
        <p:spPr>
          <a:xfrm>
            <a:off x="6201706" y="3230474"/>
            <a:ext cx="53353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76151"/>
            <a:r>
              <a:rPr lang="en-US" sz="825" b="1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CR or PR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E646142-6693-8E97-1F71-9C5F61D37B5F}"/>
              </a:ext>
            </a:extLst>
          </p:cNvPr>
          <p:cNvSpPr txBox="1"/>
          <p:nvPr/>
        </p:nvSpPr>
        <p:spPr>
          <a:xfrm>
            <a:off x="6166775" y="4849727"/>
            <a:ext cx="543881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76151"/>
            <a:r>
              <a:rPr lang="en-US" sz="825" b="1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SD or PD</a:t>
            </a:r>
          </a:p>
        </p:txBody>
      </p:sp>
      <p:sp>
        <p:nvSpPr>
          <p:cNvPr id="11" name="Rounded Rectangle 22">
            <a:extLst>
              <a:ext uri="{FF2B5EF4-FFF2-40B4-BE49-F238E27FC236}">
                <a16:creationId xmlns:a16="http://schemas.microsoft.com/office/drawing/2014/main" id="{69D0DFB3-56B1-C8E0-351C-37C629A5F3E8}"/>
              </a:ext>
            </a:extLst>
          </p:cNvPr>
          <p:cNvSpPr/>
          <p:nvPr/>
        </p:nvSpPr>
        <p:spPr>
          <a:xfrm>
            <a:off x="6710656" y="4315589"/>
            <a:ext cx="1236965" cy="71361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76151"/>
            <a:r>
              <a:rPr lang="en-US" sz="9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Off Treatment</a:t>
            </a:r>
          </a:p>
        </p:txBody>
      </p:sp>
      <p:sp>
        <p:nvSpPr>
          <p:cNvPr id="27" name="Rounded Rectangle 44">
            <a:extLst>
              <a:ext uri="{FF2B5EF4-FFF2-40B4-BE49-F238E27FC236}">
                <a16:creationId xmlns:a16="http://schemas.microsoft.com/office/drawing/2014/main" id="{CE1335F1-BE12-C244-61D5-F51C5266230B}"/>
              </a:ext>
            </a:extLst>
          </p:cNvPr>
          <p:cNvSpPr/>
          <p:nvPr/>
        </p:nvSpPr>
        <p:spPr>
          <a:xfrm>
            <a:off x="8664862" y="4894689"/>
            <a:ext cx="1192370" cy="71361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76151"/>
            <a:r>
              <a:rPr lang="en-US" sz="9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Off Treatment</a:t>
            </a:r>
          </a:p>
        </p:txBody>
      </p:sp>
      <p:sp>
        <p:nvSpPr>
          <p:cNvPr id="28" name="Rounded Rectangle 6">
            <a:extLst>
              <a:ext uri="{FF2B5EF4-FFF2-40B4-BE49-F238E27FC236}">
                <a16:creationId xmlns:a16="http://schemas.microsoft.com/office/drawing/2014/main" id="{744C3D11-336A-4E5B-D1BF-F6C9183478DA}"/>
              </a:ext>
            </a:extLst>
          </p:cNvPr>
          <p:cNvSpPr/>
          <p:nvPr/>
        </p:nvSpPr>
        <p:spPr>
          <a:xfrm>
            <a:off x="3398422" y="3555093"/>
            <a:ext cx="1266781" cy="103874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76151"/>
            <a:endParaRPr lang="en-US" sz="82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476151"/>
            <a:endParaRPr lang="en-US" sz="82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476151"/>
            <a:endParaRPr lang="en-US" sz="82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476151"/>
            <a:r>
              <a:rPr lang="en-US" sz="9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Loncastuximab </a:t>
            </a:r>
          </a:p>
          <a:p>
            <a:pPr algn="ctr" defTabSz="476151"/>
            <a:r>
              <a:rPr lang="en-US" sz="9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150 µg/Kg  </a:t>
            </a:r>
          </a:p>
          <a:p>
            <a:pPr algn="ctr" defTabSz="476151"/>
            <a:r>
              <a:rPr lang="en-US" sz="9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(Day 1)</a:t>
            </a:r>
          </a:p>
          <a:p>
            <a:pPr algn="ctr" defTabSz="476151"/>
            <a:r>
              <a:rPr lang="en-US" sz="9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Rituximab</a:t>
            </a:r>
            <a:r>
              <a:rPr lang="en-US" sz="900" baseline="300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 </a:t>
            </a:r>
            <a:r>
              <a:rPr lang="en-US" sz="9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375mg/m</a:t>
            </a:r>
            <a:r>
              <a:rPr lang="en-US" sz="900" baseline="300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2</a:t>
            </a:r>
            <a:endParaRPr lang="en-US" sz="900" dirty="0">
              <a:solidFill>
                <a:prstClr val="black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algn="ctr" defTabSz="476151"/>
            <a:r>
              <a:rPr lang="en-US" sz="9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(Day 1)</a:t>
            </a:r>
          </a:p>
          <a:p>
            <a:pPr algn="ctr" defTabSz="476151"/>
            <a:r>
              <a:rPr lang="en-US" sz="82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defTabSz="476151"/>
            <a:endParaRPr lang="en-US" sz="82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476151"/>
            <a:endParaRPr lang="en-US" sz="9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964FAE6-4E14-CEF4-4E5D-E25080937BA2}"/>
              </a:ext>
            </a:extLst>
          </p:cNvPr>
          <p:cNvSpPr txBox="1"/>
          <p:nvPr/>
        </p:nvSpPr>
        <p:spPr>
          <a:xfrm>
            <a:off x="3666731" y="3057787"/>
            <a:ext cx="77044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76151"/>
            <a:r>
              <a:rPr lang="en-US" sz="1050" b="1" dirty="0">
                <a:solidFill>
                  <a:prstClr val="black"/>
                </a:solidFill>
                <a:latin typeface="Calibri" panose="020F0502020204030204"/>
              </a:rPr>
              <a:t>Cycle 2</a:t>
            </a:r>
          </a:p>
          <a:p>
            <a:pPr algn="ctr" defTabSz="476151"/>
            <a:r>
              <a:rPr lang="en-US" sz="1050" b="1" dirty="0">
                <a:solidFill>
                  <a:prstClr val="black"/>
                </a:solidFill>
                <a:latin typeface="Calibri" panose="020F0502020204030204"/>
              </a:rPr>
              <a:t>(21 days)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783DFB2-02F6-D487-1539-9908560133AE}"/>
              </a:ext>
            </a:extLst>
          </p:cNvPr>
          <p:cNvSpPr txBox="1"/>
          <p:nvPr/>
        </p:nvSpPr>
        <p:spPr>
          <a:xfrm>
            <a:off x="2350569" y="3061847"/>
            <a:ext cx="7061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76151"/>
            <a:r>
              <a:rPr lang="en-US" sz="1050" b="1" dirty="0">
                <a:solidFill>
                  <a:prstClr val="black"/>
                </a:solidFill>
                <a:latin typeface="Calibri" panose="020F0502020204030204"/>
              </a:rPr>
              <a:t>Cycle 1</a:t>
            </a:r>
          </a:p>
          <a:p>
            <a:pPr algn="ctr" defTabSz="476151"/>
            <a:r>
              <a:rPr lang="en-US" sz="1050" b="1" dirty="0">
                <a:solidFill>
                  <a:prstClr val="black"/>
                </a:solidFill>
                <a:latin typeface="Calibri" panose="020F0502020204030204"/>
              </a:rPr>
              <a:t>(21 days)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1148CD5-A5D5-5657-78FF-2653306E5429}"/>
              </a:ext>
            </a:extLst>
          </p:cNvPr>
          <p:cNvSpPr txBox="1"/>
          <p:nvPr/>
        </p:nvSpPr>
        <p:spPr>
          <a:xfrm>
            <a:off x="4946363" y="3058659"/>
            <a:ext cx="77044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76151"/>
            <a:r>
              <a:rPr lang="en-US" sz="1050" b="1" dirty="0">
                <a:solidFill>
                  <a:prstClr val="black"/>
                </a:solidFill>
                <a:latin typeface="Calibri" panose="020F0502020204030204"/>
              </a:rPr>
              <a:t>Cycle 3-4</a:t>
            </a:r>
          </a:p>
          <a:p>
            <a:pPr algn="ctr" defTabSz="476151"/>
            <a:r>
              <a:rPr lang="en-US" sz="1050" b="1" dirty="0">
                <a:solidFill>
                  <a:prstClr val="black"/>
                </a:solidFill>
                <a:latin typeface="Calibri" panose="020F0502020204030204"/>
              </a:rPr>
              <a:t>(21 days)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D5980D7-C689-5FC1-5487-751B7D9A4F45}"/>
              </a:ext>
            </a:extLst>
          </p:cNvPr>
          <p:cNvSpPr txBox="1"/>
          <p:nvPr/>
        </p:nvSpPr>
        <p:spPr>
          <a:xfrm>
            <a:off x="2224957" y="1999789"/>
            <a:ext cx="3976748" cy="461665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defTabSz="476151"/>
            <a:r>
              <a:rPr lang="en-US" sz="1200" b="1" dirty="0">
                <a:solidFill>
                  <a:srgbClr val="0000FF"/>
                </a:solidFill>
                <a:latin typeface="Calibri" panose="020F0502020204030204"/>
              </a:rPr>
              <a:t>Induction </a:t>
            </a:r>
          </a:p>
          <a:p>
            <a:pPr algn="ctr" defTabSz="476151"/>
            <a:r>
              <a:rPr lang="en-US" sz="1200" b="1" dirty="0">
                <a:solidFill>
                  <a:srgbClr val="0000FF"/>
                </a:solidFill>
                <a:latin typeface="Calibri" panose="020F0502020204030204"/>
              </a:rPr>
              <a:t>12 weeks </a:t>
            </a:r>
            <a:endParaRPr lang="en-US" sz="1050" b="1" dirty="0">
              <a:solidFill>
                <a:srgbClr val="0000FF"/>
              </a:solidFill>
              <a:latin typeface="Calibri" panose="020F0502020204030204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EE2492B-3D1E-A8B2-DD3C-BB99CCE83D4B}"/>
              </a:ext>
            </a:extLst>
          </p:cNvPr>
          <p:cNvSpPr txBox="1"/>
          <p:nvPr/>
        </p:nvSpPr>
        <p:spPr>
          <a:xfrm>
            <a:off x="6266331" y="1999789"/>
            <a:ext cx="1808721" cy="461665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defTabSz="476151"/>
            <a:r>
              <a:rPr lang="en-US" sz="1200" b="1" dirty="0">
                <a:solidFill>
                  <a:srgbClr val="0000FF"/>
                </a:solidFill>
                <a:latin typeface="Calibri" panose="020F0502020204030204"/>
              </a:rPr>
              <a:t>Maintenance I </a:t>
            </a:r>
          </a:p>
          <a:p>
            <a:pPr algn="ctr" defTabSz="476151"/>
            <a:r>
              <a:rPr lang="en-US" sz="1200" b="1" dirty="0">
                <a:solidFill>
                  <a:srgbClr val="0000FF"/>
                </a:solidFill>
                <a:latin typeface="Calibri" panose="020F0502020204030204"/>
              </a:rPr>
              <a:t>9 weeks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97D3757-1398-6E26-B95F-DF1855492282}"/>
              </a:ext>
            </a:extLst>
          </p:cNvPr>
          <p:cNvSpPr txBox="1"/>
          <p:nvPr/>
        </p:nvSpPr>
        <p:spPr>
          <a:xfrm>
            <a:off x="8146334" y="1999789"/>
            <a:ext cx="1820711" cy="461665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defTabSz="476151"/>
            <a:r>
              <a:rPr lang="en-US" sz="1200" b="1" dirty="0">
                <a:solidFill>
                  <a:srgbClr val="0000FF"/>
                </a:solidFill>
                <a:latin typeface="Calibri" panose="020F0502020204030204"/>
              </a:rPr>
              <a:t>Maintenance II </a:t>
            </a:r>
          </a:p>
          <a:p>
            <a:pPr algn="ctr" defTabSz="476151"/>
            <a:r>
              <a:rPr lang="en-US" sz="1200" b="1" dirty="0">
                <a:solidFill>
                  <a:srgbClr val="0000FF"/>
                </a:solidFill>
                <a:latin typeface="Calibri" panose="020F0502020204030204"/>
              </a:rPr>
              <a:t>18 weeks </a:t>
            </a:r>
            <a:endParaRPr lang="en-US" sz="1050" b="1" dirty="0">
              <a:solidFill>
                <a:srgbClr val="0000FF"/>
              </a:solidFill>
              <a:latin typeface="Calibri" panose="020F0502020204030204"/>
            </a:endParaRPr>
          </a:p>
        </p:txBody>
      </p:sp>
      <p:sp>
        <p:nvSpPr>
          <p:cNvPr id="8" name="Rounded Rectangle 6">
            <a:extLst>
              <a:ext uri="{FF2B5EF4-FFF2-40B4-BE49-F238E27FC236}">
                <a16:creationId xmlns:a16="http://schemas.microsoft.com/office/drawing/2014/main" id="{BFCB896C-5C8F-A93A-104F-867C52650675}"/>
              </a:ext>
            </a:extLst>
          </p:cNvPr>
          <p:cNvSpPr/>
          <p:nvPr/>
        </p:nvSpPr>
        <p:spPr>
          <a:xfrm>
            <a:off x="4715044" y="3555094"/>
            <a:ext cx="1233087" cy="104135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76151"/>
            <a:endParaRPr lang="en-US" sz="82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476151"/>
            <a:endParaRPr lang="en-US" sz="82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476151"/>
            <a:endParaRPr lang="en-US" sz="900" dirty="0">
              <a:solidFill>
                <a:prstClr val="black"/>
              </a:solidFill>
              <a:latin typeface="Calibri" panose="020F0502020204030204"/>
              <a:cs typeface="Times New Roman" panose="02020603050405020304" pitchFamily="18" charset="0"/>
            </a:endParaRPr>
          </a:p>
          <a:p>
            <a:pPr algn="ctr" defTabSz="476151"/>
            <a:r>
              <a:rPr lang="en-US" sz="9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Loncastuximab </a:t>
            </a:r>
          </a:p>
          <a:p>
            <a:pPr algn="ctr" defTabSz="476151"/>
            <a:r>
              <a:rPr lang="en-US" sz="9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75 µg/Kg </a:t>
            </a:r>
          </a:p>
          <a:p>
            <a:pPr algn="ctr" defTabSz="476151"/>
            <a:r>
              <a:rPr lang="en-US" sz="9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(Day 1)</a:t>
            </a:r>
          </a:p>
          <a:p>
            <a:pPr algn="ctr" defTabSz="476151"/>
            <a:endParaRPr lang="en-US" sz="675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476151"/>
            <a:r>
              <a:rPr lang="en-US" sz="82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defTabSz="476151"/>
            <a:endParaRPr lang="en-US" sz="82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476151"/>
            <a:endParaRPr lang="en-US" sz="9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ounded Rectangle 6">
            <a:extLst>
              <a:ext uri="{FF2B5EF4-FFF2-40B4-BE49-F238E27FC236}">
                <a16:creationId xmlns:a16="http://schemas.microsoft.com/office/drawing/2014/main" id="{9F25C410-5DE0-DD5A-8B06-4F7DC58D9599}"/>
              </a:ext>
            </a:extLst>
          </p:cNvPr>
          <p:cNvSpPr/>
          <p:nvPr/>
        </p:nvSpPr>
        <p:spPr>
          <a:xfrm>
            <a:off x="6699224" y="3067192"/>
            <a:ext cx="1236964" cy="108652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76151"/>
            <a:endParaRPr lang="en-US" sz="82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476151"/>
            <a:endParaRPr lang="en-US" sz="82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476151"/>
            <a:endParaRPr lang="en-US" sz="82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476151"/>
            <a:endParaRPr lang="en-US" sz="900" dirty="0">
              <a:solidFill>
                <a:prstClr val="black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algn="ctr" defTabSz="476151"/>
            <a:r>
              <a:rPr lang="en-US" sz="9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Loncastuximab </a:t>
            </a:r>
          </a:p>
          <a:p>
            <a:pPr algn="ctr" defTabSz="476151"/>
            <a:r>
              <a:rPr lang="en-US" sz="9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75 µg/Kg </a:t>
            </a:r>
          </a:p>
          <a:p>
            <a:pPr algn="ctr" defTabSz="476151"/>
            <a:r>
              <a:rPr lang="en-US" sz="9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q 21 days</a:t>
            </a:r>
          </a:p>
          <a:p>
            <a:pPr algn="ctr" defTabSz="476151"/>
            <a:r>
              <a:rPr lang="en-US" sz="9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Rituximab 375mg/m</a:t>
            </a:r>
            <a:r>
              <a:rPr lang="en-US" sz="900" baseline="300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2</a:t>
            </a:r>
            <a:endParaRPr lang="en-US" sz="900" dirty="0">
              <a:solidFill>
                <a:prstClr val="black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algn="ctr" defTabSz="476151"/>
            <a:r>
              <a:rPr lang="en-US" sz="9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q 8 weeks</a:t>
            </a:r>
          </a:p>
          <a:p>
            <a:pPr algn="ctr" defTabSz="476151"/>
            <a:endParaRPr lang="en-US" sz="675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476151"/>
            <a:r>
              <a:rPr lang="en-US" sz="82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defTabSz="476151"/>
            <a:endParaRPr lang="en-US" sz="82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476151"/>
            <a:endParaRPr lang="en-US" sz="9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ounded Rectangle 6">
            <a:extLst>
              <a:ext uri="{FF2B5EF4-FFF2-40B4-BE49-F238E27FC236}">
                <a16:creationId xmlns:a16="http://schemas.microsoft.com/office/drawing/2014/main" id="{EE028B4F-897E-1E0D-ADF9-32E3CCC79FF3}"/>
              </a:ext>
            </a:extLst>
          </p:cNvPr>
          <p:cNvSpPr/>
          <p:nvPr/>
        </p:nvSpPr>
        <p:spPr>
          <a:xfrm>
            <a:off x="8604470" y="2514528"/>
            <a:ext cx="1236964" cy="108652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76151"/>
            <a:endParaRPr lang="en-US" sz="82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476151"/>
            <a:endParaRPr lang="en-US" sz="82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476151"/>
            <a:r>
              <a:rPr lang="en-US" sz="675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 defTabSz="476151"/>
            <a:endParaRPr lang="en-US" sz="675" dirty="0">
              <a:solidFill>
                <a:prstClr val="black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algn="ctr" defTabSz="476151"/>
            <a:r>
              <a:rPr lang="en-US" sz="9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Continue only rituximab 375mg/m</a:t>
            </a:r>
            <a:r>
              <a:rPr lang="en-US" sz="900" baseline="300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2</a:t>
            </a:r>
            <a:endParaRPr lang="en-US" sz="900" dirty="0">
              <a:solidFill>
                <a:prstClr val="black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algn="ctr" defTabSz="476151"/>
            <a:r>
              <a:rPr lang="en-US" sz="9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q 8 weeks</a:t>
            </a:r>
          </a:p>
          <a:p>
            <a:pPr algn="ctr" defTabSz="476151"/>
            <a:endParaRPr lang="en-US" sz="675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476151"/>
            <a:r>
              <a:rPr lang="en-US" sz="82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defTabSz="476151"/>
            <a:endParaRPr lang="en-US" sz="82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476151"/>
            <a:endParaRPr lang="en-US" sz="9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ounded Rectangle 6">
            <a:extLst>
              <a:ext uri="{FF2B5EF4-FFF2-40B4-BE49-F238E27FC236}">
                <a16:creationId xmlns:a16="http://schemas.microsoft.com/office/drawing/2014/main" id="{8DCB02B8-A258-5967-3443-1FB5CCF675A8}"/>
              </a:ext>
            </a:extLst>
          </p:cNvPr>
          <p:cNvSpPr/>
          <p:nvPr/>
        </p:nvSpPr>
        <p:spPr>
          <a:xfrm>
            <a:off x="8628606" y="3685843"/>
            <a:ext cx="1236964" cy="108652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76151"/>
            <a:endParaRPr lang="en-US" sz="82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476151"/>
            <a:endParaRPr lang="en-US" sz="82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476151"/>
            <a:endParaRPr lang="en-US" sz="82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476151"/>
            <a:endParaRPr lang="en-US" sz="675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476151"/>
            <a:r>
              <a:rPr lang="en-US" sz="9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Loncastuximab </a:t>
            </a:r>
          </a:p>
          <a:p>
            <a:pPr algn="ctr" defTabSz="476151"/>
            <a:r>
              <a:rPr lang="en-US" sz="9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75 µg/Kg </a:t>
            </a:r>
          </a:p>
          <a:p>
            <a:pPr algn="ctr" defTabSz="476151"/>
            <a:r>
              <a:rPr lang="en-US" sz="9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q 21 days </a:t>
            </a:r>
          </a:p>
          <a:p>
            <a:pPr algn="ctr" defTabSz="476151"/>
            <a:r>
              <a:rPr lang="en-US" sz="9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Rituximab 375mg/m</a:t>
            </a:r>
            <a:r>
              <a:rPr lang="en-US" sz="900" baseline="300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2</a:t>
            </a:r>
            <a:endParaRPr lang="en-US" sz="900" dirty="0">
              <a:solidFill>
                <a:prstClr val="black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algn="ctr" defTabSz="476151"/>
            <a:r>
              <a:rPr lang="en-US" sz="9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q 8 weeks</a:t>
            </a:r>
          </a:p>
          <a:p>
            <a:pPr algn="ctr" defTabSz="476151"/>
            <a:endParaRPr lang="en-US" sz="675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476151"/>
            <a:r>
              <a:rPr lang="en-US" sz="82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defTabSz="476151"/>
            <a:endParaRPr lang="en-US" sz="82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476151"/>
            <a:endParaRPr lang="en-US" sz="9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A7AA965-DF5D-FFF4-A73A-D2B68AACB4EB}"/>
              </a:ext>
            </a:extLst>
          </p:cNvPr>
          <p:cNvSpPr txBox="1"/>
          <p:nvPr/>
        </p:nvSpPr>
        <p:spPr>
          <a:xfrm>
            <a:off x="8234616" y="2656524"/>
            <a:ext cx="533535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76151"/>
            <a:r>
              <a:rPr lang="en-US" sz="825" b="1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CR</a:t>
            </a:r>
            <a:r>
              <a:rPr lang="en-US" sz="7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828CFCA-1E41-E965-C243-5806B7924F6A}"/>
              </a:ext>
            </a:extLst>
          </p:cNvPr>
          <p:cNvSpPr txBox="1"/>
          <p:nvPr/>
        </p:nvSpPr>
        <p:spPr>
          <a:xfrm>
            <a:off x="8342771" y="3940642"/>
            <a:ext cx="533535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76151"/>
            <a:r>
              <a:rPr lang="en-US" sz="825" b="1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PR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FA84C33-F28A-DA8F-33CB-CC1BFA4874D6}"/>
              </a:ext>
            </a:extLst>
          </p:cNvPr>
          <p:cNvSpPr txBox="1"/>
          <p:nvPr/>
        </p:nvSpPr>
        <p:spPr>
          <a:xfrm>
            <a:off x="8166504" y="5404762"/>
            <a:ext cx="543881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76151"/>
            <a:r>
              <a:rPr lang="en-US" sz="825" b="1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SD or PD</a:t>
            </a:r>
          </a:p>
        </p:txBody>
      </p:sp>
      <p:sp>
        <p:nvSpPr>
          <p:cNvPr id="18" name="Rounded Rectangle 35">
            <a:extLst>
              <a:ext uri="{FF2B5EF4-FFF2-40B4-BE49-F238E27FC236}">
                <a16:creationId xmlns:a16="http://schemas.microsoft.com/office/drawing/2014/main" id="{2DE483A0-7D8F-0605-88D3-5816CF0A2110}"/>
              </a:ext>
            </a:extLst>
          </p:cNvPr>
          <p:cNvSpPr/>
          <p:nvPr/>
        </p:nvSpPr>
        <p:spPr>
          <a:xfrm rot="16200000">
            <a:off x="1393038" y="3927437"/>
            <a:ext cx="1092359" cy="28059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76151"/>
            <a:r>
              <a:rPr lang="en-US" sz="900" dirty="0">
                <a:solidFill>
                  <a:prstClr val="white"/>
                </a:solidFill>
                <a:latin typeface="Calibri" panose="020F0502020204030204"/>
                <a:cs typeface="Arial" panose="020B0604020202020204" pitchFamily="34" charset="0"/>
              </a:rPr>
              <a:t>Screening</a:t>
            </a:r>
          </a:p>
        </p:txBody>
      </p:sp>
      <p:sp>
        <p:nvSpPr>
          <p:cNvPr id="21" name="Rounded Rectangle 35">
            <a:extLst>
              <a:ext uri="{FF2B5EF4-FFF2-40B4-BE49-F238E27FC236}">
                <a16:creationId xmlns:a16="http://schemas.microsoft.com/office/drawing/2014/main" id="{2B879C22-1E6C-B6FA-0F0C-677CD4344342}"/>
              </a:ext>
            </a:extLst>
          </p:cNvPr>
          <p:cNvSpPr/>
          <p:nvPr/>
        </p:nvSpPr>
        <p:spPr>
          <a:xfrm rot="16200000">
            <a:off x="9699366" y="3975180"/>
            <a:ext cx="1278017" cy="31635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76151"/>
            <a:r>
              <a:rPr lang="en-US" sz="9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End of study / follow up</a:t>
            </a:r>
          </a:p>
        </p:txBody>
      </p:sp>
      <p:sp>
        <p:nvSpPr>
          <p:cNvPr id="22" name="Rounded Rectangle 35">
            <a:extLst>
              <a:ext uri="{FF2B5EF4-FFF2-40B4-BE49-F238E27FC236}">
                <a16:creationId xmlns:a16="http://schemas.microsoft.com/office/drawing/2014/main" id="{C144E2E6-DF7C-6BCD-9F91-43E2FA331C02}"/>
              </a:ext>
            </a:extLst>
          </p:cNvPr>
          <p:cNvSpPr/>
          <p:nvPr/>
        </p:nvSpPr>
        <p:spPr>
          <a:xfrm rot="16200000">
            <a:off x="5585574" y="3958168"/>
            <a:ext cx="1055220" cy="249074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76151"/>
            <a:r>
              <a:rPr lang="en-US" sz="900" dirty="0">
                <a:solidFill>
                  <a:prstClr val="white"/>
                </a:solidFill>
                <a:latin typeface="Calibri" panose="020F0502020204030204"/>
                <a:cs typeface="Arial" panose="020B0604020202020204" pitchFamily="34" charset="0"/>
              </a:rPr>
              <a:t>Week  12 PET/CT</a:t>
            </a:r>
          </a:p>
        </p:txBody>
      </p:sp>
      <p:sp>
        <p:nvSpPr>
          <p:cNvPr id="30" name="Rounded Rectangle 35">
            <a:extLst>
              <a:ext uri="{FF2B5EF4-FFF2-40B4-BE49-F238E27FC236}">
                <a16:creationId xmlns:a16="http://schemas.microsoft.com/office/drawing/2014/main" id="{63BB3E24-0C2E-0295-85F4-FF9EDC511008}"/>
              </a:ext>
            </a:extLst>
          </p:cNvPr>
          <p:cNvSpPr/>
          <p:nvPr/>
        </p:nvSpPr>
        <p:spPr>
          <a:xfrm rot="16200000">
            <a:off x="7562062" y="4012312"/>
            <a:ext cx="1055220" cy="249074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76151"/>
            <a:r>
              <a:rPr lang="en-US" sz="900" dirty="0">
                <a:solidFill>
                  <a:prstClr val="white"/>
                </a:solidFill>
                <a:latin typeface="Calibri" panose="020F0502020204030204"/>
                <a:cs typeface="Arial" panose="020B0604020202020204" pitchFamily="34" charset="0"/>
              </a:rPr>
              <a:t>Week  21 PET/CT</a:t>
            </a:r>
          </a:p>
        </p:txBody>
      </p:sp>
      <p:sp>
        <p:nvSpPr>
          <p:cNvPr id="31" name="Arrow: Down 30">
            <a:extLst>
              <a:ext uri="{FF2B5EF4-FFF2-40B4-BE49-F238E27FC236}">
                <a16:creationId xmlns:a16="http://schemas.microsoft.com/office/drawing/2014/main" id="{623D4634-A6AC-A516-D9BD-80283BDF5995}"/>
              </a:ext>
            </a:extLst>
          </p:cNvPr>
          <p:cNvSpPr/>
          <p:nvPr/>
        </p:nvSpPr>
        <p:spPr>
          <a:xfrm rot="16200000">
            <a:off x="8358385" y="2838377"/>
            <a:ext cx="170292" cy="242250"/>
          </a:xfrm>
          <a:prstGeom prst="down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76151"/>
            <a:endParaRPr lang="en-US" sz="9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5" name="Arrow: Bent-Up 34">
            <a:extLst>
              <a:ext uri="{FF2B5EF4-FFF2-40B4-BE49-F238E27FC236}">
                <a16:creationId xmlns:a16="http://schemas.microsoft.com/office/drawing/2014/main" id="{1613479A-5CAB-0D0C-35F1-B25725C76CD9}"/>
              </a:ext>
            </a:extLst>
          </p:cNvPr>
          <p:cNvSpPr/>
          <p:nvPr/>
        </p:nvSpPr>
        <p:spPr>
          <a:xfrm rot="5400000">
            <a:off x="7173452" y="3980780"/>
            <a:ext cx="2450892" cy="318632"/>
          </a:xfrm>
          <a:prstGeom prst="bentUp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76151"/>
            <a:endParaRPr lang="en-US" sz="9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8" name="Arrow: Down 37">
            <a:extLst>
              <a:ext uri="{FF2B5EF4-FFF2-40B4-BE49-F238E27FC236}">
                <a16:creationId xmlns:a16="http://schemas.microsoft.com/office/drawing/2014/main" id="{E4BB1889-AA12-7A33-52C0-35845DF19EBC}"/>
              </a:ext>
            </a:extLst>
          </p:cNvPr>
          <p:cNvSpPr/>
          <p:nvPr/>
        </p:nvSpPr>
        <p:spPr>
          <a:xfrm rot="16200000">
            <a:off x="8355377" y="4081436"/>
            <a:ext cx="170292" cy="242250"/>
          </a:xfrm>
          <a:prstGeom prst="down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76151"/>
            <a:endParaRPr lang="en-US" sz="9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0" name="Arrow: Bent-Up 39">
            <a:extLst>
              <a:ext uri="{FF2B5EF4-FFF2-40B4-BE49-F238E27FC236}">
                <a16:creationId xmlns:a16="http://schemas.microsoft.com/office/drawing/2014/main" id="{3CA5CF3B-2FEB-3B66-23A5-DB95C35665C1}"/>
              </a:ext>
            </a:extLst>
          </p:cNvPr>
          <p:cNvSpPr/>
          <p:nvPr/>
        </p:nvSpPr>
        <p:spPr>
          <a:xfrm rot="5400000">
            <a:off x="5778887" y="3953862"/>
            <a:ext cx="1356726" cy="381842"/>
          </a:xfrm>
          <a:prstGeom prst="bentUp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76151"/>
            <a:endParaRPr lang="en-US" sz="9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1" name="Arrow: Down 40">
            <a:extLst>
              <a:ext uri="{FF2B5EF4-FFF2-40B4-BE49-F238E27FC236}">
                <a16:creationId xmlns:a16="http://schemas.microsoft.com/office/drawing/2014/main" id="{9C7C34D7-1822-B29B-7C5A-F232A9FB9A0E}"/>
              </a:ext>
            </a:extLst>
          </p:cNvPr>
          <p:cNvSpPr/>
          <p:nvPr/>
        </p:nvSpPr>
        <p:spPr>
          <a:xfrm rot="16200000">
            <a:off x="6401305" y="3388268"/>
            <a:ext cx="170292" cy="242250"/>
          </a:xfrm>
          <a:prstGeom prst="down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76151"/>
            <a:endParaRPr lang="en-US" sz="9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2" name="Rounded Rectangle 35">
            <a:extLst>
              <a:ext uri="{FF2B5EF4-FFF2-40B4-BE49-F238E27FC236}">
                <a16:creationId xmlns:a16="http://schemas.microsoft.com/office/drawing/2014/main" id="{F565FD9A-8E68-B09A-0A14-C82BAD0CCE10}"/>
              </a:ext>
            </a:extLst>
          </p:cNvPr>
          <p:cNvSpPr/>
          <p:nvPr/>
        </p:nvSpPr>
        <p:spPr>
          <a:xfrm rot="16200000">
            <a:off x="9500628" y="3989228"/>
            <a:ext cx="1055220" cy="249074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76151"/>
            <a:r>
              <a:rPr lang="en-US" sz="900" dirty="0">
                <a:solidFill>
                  <a:prstClr val="white"/>
                </a:solidFill>
                <a:latin typeface="Calibri" panose="020F0502020204030204"/>
                <a:cs typeface="Arial" panose="020B0604020202020204" pitchFamily="34" charset="0"/>
              </a:rPr>
              <a:t>EoT PET/CT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1BA163-D9C5-B8DE-8964-310B414BB794}"/>
              </a:ext>
            </a:extLst>
          </p:cNvPr>
          <p:cNvSpPr txBox="1"/>
          <p:nvPr/>
        </p:nvSpPr>
        <p:spPr>
          <a:xfrm>
            <a:off x="1798918" y="4894688"/>
            <a:ext cx="3917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76151"/>
            <a:r>
              <a:rPr lang="en-US" sz="900" dirty="0">
                <a:solidFill>
                  <a:prstClr val="black"/>
                </a:solidFill>
                <a:latin typeface="Calibri" panose="020F0502020204030204"/>
              </a:rPr>
              <a:t>Dexamethasone 4 mg twice daily for 72hs</a:t>
            </a:r>
          </a:p>
          <a:p>
            <a:pPr defTabSz="476151"/>
            <a:r>
              <a:rPr lang="en-US" sz="900" dirty="0">
                <a:solidFill>
                  <a:prstClr val="black"/>
                </a:solidFill>
                <a:latin typeface="Calibri" panose="020F0502020204030204"/>
              </a:rPr>
              <a:t>No prophylaxis with antibiotics or G-CSF was required per the study protocol 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6B90F2D5-6107-9890-6AC4-6618458B4549}"/>
              </a:ext>
            </a:extLst>
          </p:cNvPr>
          <p:cNvSpPr txBox="1">
            <a:spLocks/>
          </p:cNvSpPr>
          <p:nvPr/>
        </p:nvSpPr>
        <p:spPr>
          <a:xfrm>
            <a:off x="494395" y="315337"/>
            <a:ext cx="10972799" cy="892898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b="1" dirty="0">
                <a:solidFill>
                  <a:srgbClr val="9F05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 Miami: Loncastuximab tesirine plus rituximab: single arm, single center phase 2 study in RR FL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85DB5C6-B803-DFDE-0C50-C6233534A565}"/>
              </a:ext>
            </a:extLst>
          </p:cNvPr>
          <p:cNvSpPr txBox="1"/>
          <p:nvPr/>
        </p:nvSpPr>
        <p:spPr>
          <a:xfrm>
            <a:off x="6950362" y="6253208"/>
            <a:ext cx="3429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err="1"/>
              <a:t>Alderuccio</a:t>
            </a:r>
            <a:r>
              <a:rPr lang="en-US" sz="1200" dirty="0"/>
              <a:t> ASH 2024, abstract 337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44EEB9-9AE0-4048-C25D-F029168B75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5381" y="1247050"/>
            <a:ext cx="9639446" cy="4527412"/>
          </a:xfrm>
          <a:prstGeom prst="rect">
            <a:avLst/>
          </a:prstGeom>
        </p:spPr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9E1E8C16-9DD3-38A4-CB42-AA4F516E9B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019FB3-0127-80B0-C8E9-167533420473}"/>
              </a:ext>
            </a:extLst>
          </p:cNvPr>
          <p:cNvSpPr/>
          <p:nvPr/>
        </p:nvSpPr>
        <p:spPr>
          <a:xfrm>
            <a:off x="6057967" y="3118339"/>
            <a:ext cx="272495" cy="18515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1F1894B-16AB-902E-A940-58A58CACAD70}"/>
              </a:ext>
            </a:extLst>
          </p:cNvPr>
          <p:cNvSpPr/>
          <p:nvPr/>
        </p:nvSpPr>
        <p:spPr>
          <a:xfrm>
            <a:off x="6057967" y="3090985"/>
            <a:ext cx="302493" cy="13602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734E1D-B52B-BD1D-0191-D99B47AFCBB8}"/>
              </a:ext>
            </a:extLst>
          </p:cNvPr>
          <p:cNvSpPr txBox="1"/>
          <p:nvPr/>
        </p:nvSpPr>
        <p:spPr>
          <a:xfrm>
            <a:off x="6082141" y="3068530"/>
            <a:ext cx="359508" cy="17787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780"/>
              </a:lnSpc>
            </a:pPr>
            <a:r>
              <a:rPr lang="en-US" sz="9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 or PR</a:t>
            </a:r>
          </a:p>
        </p:txBody>
      </p:sp>
    </p:spTree>
    <p:extLst>
      <p:ext uri="{BB962C8B-B14F-4D97-AF65-F5344CB8AC3E}">
        <p14:creationId xmlns:p14="http://schemas.microsoft.com/office/powerpoint/2010/main" val="9795141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78D8D1-8504-4DCC-F310-5D41738E54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85C7690F-B18E-8CC8-A63E-89956D9678B3}"/>
              </a:ext>
            </a:extLst>
          </p:cNvPr>
          <p:cNvSpPr txBox="1">
            <a:spLocks/>
          </p:cNvSpPr>
          <p:nvPr/>
        </p:nvSpPr>
        <p:spPr>
          <a:xfrm>
            <a:off x="1676400" y="98990"/>
            <a:ext cx="9144000" cy="967811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b="1" dirty="0">
                <a:solidFill>
                  <a:srgbClr val="9F05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Loncastuximab plus rituximab in RR FL: Results</a:t>
            </a:r>
            <a:r>
              <a:rPr lang="en-US" sz="2625" b="1" dirty="0">
                <a:solidFill>
                  <a:srgbClr val="9F05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23594BE-214C-6303-6715-BB60C390AC4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61996"/>
          <a:stretch/>
        </p:blipFill>
        <p:spPr>
          <a:xfrm>
            <a:off x="414251" y="1244828"/>
            <a:ext cx="2635250" cy="42672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0ED8079-720E-C641-6C79-82389517B7A1}"/>
              </a:ext>
            </a:extLst>
          </p:cNvPr>
          <p:cNvSpPr txBox="1"/>
          <p:nvPr/>
        </p:nvSpPr>
        <p:spPr>
          <a:xfrm>
            <a:off x="3429000" y="6474335"/>
            <a:ext cx="7010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err="1"/>
              <a:t>Alderuccio</a:t>
            </a:r>
            <a:r>
              <a:rPr lang="en-US" sz="1200" dirty="0"/>
              <a:t> ASH 2024, abstract 337; </a:t>
            </a:r>
            <a:r>
              <a:rPr lang="en-US" sz="1200" dirty="0" err="1"/>
              <a:t>Alderuccio</a:t>
            </a:r>
            <a:r>
              <a:rPr lang="en-US" sz="1200" dirty="0"/>
              <a:t> Lancet </a:t>
            </a:r>
            <a:r>
              <a:rPr lang="en-US" sz="1200" dirty="0" err="1"/>
              <a:t>Haematology</a:t>
            </a:r>
            <a:r>
              <a:rPr lang="en-US" sz="1200" dirty="0"/>
              <a:t> 2025 Jan;12(1):e23-e34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5182E1-5FFD-0A33-77BA-3A224EABC3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49501" y="1025753"/>
            <a:ext cx="4451350" cy="54896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44BE769-E2C1-EEC6-A7AD-4D9417F6C8BE}"/>
              </a:ext>
            </a:extLst>
          </p:cNvPr>
          <p:cNvSpPr txBox="1"/>
          <p:nvPr/>
        </p:nvSpPr>
        <p:spPr>
          <a:xfrm>
            <a:off x="8212974" y="2344189"/>
            <a:ext cx="3358341" cy="218521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u="sng" dirty="0"/>
              <a:t>Toxicity</a:t>
            </a:r>
            <a:r>
              <a:rPr lang="en-US" sz="2400" dirty="0"/>
              <a:t>: </a:t>
            </a:r>
          </a:p>
          <a:p>
            <a:r>
              <a:rPr lang="en-US" sz="2400" dirty="0"/>
              <a:t>Cytopenias</a:t>
            </a:r>
          </a:p>
          <a:p>
            <a:r>
              <a:rPr lang="en-US" sz="2400" dirty="0"/>
              <a:t>Generalized edema</a:t>
            </a:r>
          </a:p>
          <a:p>
            <a:endParaRPr lang="en-US" sz="2400" dirty="0"/>
          </a:p>
          <a:p>
            <a:r>
              <a:rPr lang="en-US" sz="2000" i="1" dirty="0"/>
              <a:t>(***elderly DLBCL data from LOTIS-5***)</a:t>
            </a:r>
          </a:p>
        </p:txBody>
      </p:sp>
    </p:spTree>
    <p:extLst>
      <p:ext uri="{BB962C8B-B14F-4D97-AF65-F5344CB8AC3E}">
        <p14:creationId xmlns:p14="http://schemas.microsoft.com/office/powerpoint/2010/main" val="27517392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C1EF94-F416-5B32-A645-1F30BA304A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CF1B6BE8-C43B-C73D-0798-5277C28A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776" y="2056944"/>
            <a:ext cx="10146268" cy="1143000"/>
          </a:xfrm>
        </p:spPr>
        <p:txBody>
          <a:bodyPr/>
          <a:lstStyle/>
          <a:p>
            <a:r>
              <a:rPr lang="en-US" sz="3200" dirty="0"/>
              <a:t>Hou J-Z et al. Three-year follow-up of the Phase 1 first-in-human study investigating surovatamig, a novel CD19xCD3 T-cell engager, in patients with relapsed/refractory (R/R) follicular lymphoma (FL). ASH 2025; Abstract 1005. </a:t>
            </a: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4083156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E5E16-99BB-D12C-91AC-111F861C44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Surovatamig (TNB-486, AZD0486) CD19xCD3 bispecific antibody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1F17D8-D8CB-9C5C-A3D0-00BCB4311E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14159" y="1174891"/>
            <a:ext cx="2963682" cy="345762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6D97AC6-9E60-5E77-9255-258D796BAEA9}"/>
              </a:ext>
            </a:extLst>
          </p:cNvPr>
          <p:cNvSpPr txBox="1"/>
          <p:nvPr/>
        </p:nvSpPr>
        <p:spPr>
          <a:xfrm>
            <a:off x="749085" y="4739062"/>
            <a:ext cx="1037166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</a:rPr>
              <a:t>TNB-486 is a fully human bispecific antibody engaging CD19 and CD3 (a) TNB-486 was constructed using knobs-into-holes technology.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3B3992-52E3-E1B1-5744-EB9FC1629CB5}"/>
              </a:ext>
            </a:extLst>
          </p:cNvPr>
          <p:cNvSpPr txBox="1"/>
          <p:nvPr/>
        </p:nvSpPr>
        <p:spPr>
          <a:xfrm>
            <a:off x="3584162" y="6093641"/>
            <a:ext cx="84659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dirty="0"/>
              <a:t>Malik-Chaudhry HK et al. </a:t>
            </a:r>
            <a:r>
              <a:rPr lang="en-US" dirty="0" err="1"/>
              <a:t>MAbs</a:t>
            </a:r>
            <a:r>
              <a:rPr lang="en-US" dirty="0"/>
              <a:t>. 2021 Jan-Dec;13(1):1890411.</a:t>
            </a:r>
          </a:p>
        </p:txBody>
      </p:sp>
    </p:spTree>
    <p:extLst>
      <p:ext uri="{BB962C8B-B14F-4D97-AF65-F5344CB8AC3E}">
        <p14:creationId xmlns:p14="http://schemas.microsoft.com/office/powerpoint/2010/main" val="39543311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7FC9BB1B-A371-54CD-5686-651A67542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91ECB5A-4537-C35E-B366-4167C1BA12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571" y="82366"/>
            <a:ext cx="10064858" cy="564154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815EEE3-A5A3-A68B-BEB5-CD7505308602}"/>
              </a:ext>
            </a:extLst>
          </p:cNvPr>
          <p:cNvSpPr/>
          <p:nvPr/>
        </p:nvSpPr>
        <p:spPr>
          <a:xfrm>
            <a:off x="1318161" y="5367648"/>
            <a:ext cx="225631" cy="29688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BD52F6-F618-059A-0ECF-5D2F8BBF3DBB}"/>
              </a:ext>
            </a:extLst>
          </p:cNvPr>
          <p:cNvSpPr txBox="1"/>
          <p:nvPr/>
        </p:nvSpPr>
        <p:spPr bwMode="auto">
          <a:xfrm>
            <a:off x="6086622" y="6581001"/>
            <a:ext cx="61053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tx2"/>
                </a:solidFill>
              </a:rPr>
              <a:t>Hou J-Z et al. ASH 2025; Abstract 1005. </a:t>
            </a:r>
          </a:p>
        </p:txBody>
      </p:sp>
    </p:spTree>
    <p:extLst>
      <p:ext uri="{BB962C8B-B14F-4D97-AF65-F5344CB8AC3E}">
        <p14:creationId xmlns:p14="http://schemas.microsoft.com/office/powerpoint/2010/main" val="287876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02DD18-26BA-B37B-112F-8C886B993E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170" y="168275"/>
            <a:ext cx="11197590" cy="4351338"/>
          </a:xfrm>
        </p:spPr>
        <p:txBody>
          <a:bodyPr>
            <a:noAutofit/>
          </a:bodyPr>
          <a:lstStyle/>
          <a:p>
            <a:pPr marL="0" marR="0">
              <a:buNone/>
            </a:pP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7. Hawkes E et al. Acalabrutinib plus venetoclax and rituximab in patients with treatment-naive (TN) mantle cell lymphoma (MCL): Results from the phase 2 </a:t>
            </a:r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TrAVeRse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study. ASH 2025;Abstract 884.</a:t>
            </a:r>
            <a:endParaRPr lang="en-US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buNone/>
            </a:pP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US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Aft>
                <a:spcPts val="1200"/>
              </a:spcAft>
              <a:buNone/>
            </a:pP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8. Jain P et al. Acalabrutinib in combination with rituximab is highly effective frontline treatment for older patients with MCL. ICML 2025;Abstract 272.</a:t>
            </a:r>
            <a:endParaRPr lang="en-US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buNone/>
            </a:pP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9. Wang M et al. </a:t>
            </a:r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Pirtobrutinib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in relapsed/refractory (R/R) mantle cell lymphoma (MCL): Final update from the Phase 1/2 BRUIN study. ASH 2025;Abstract 665. </a:t>
            </a:r>
            <a:endParaRPr lang="en-US" sz="18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buNone/>
            </a:pPr>
            <a:endParaRPr lang="en-US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buNone/>
            </a:pP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10. Wang M et al. </a:t>
            </a:r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Sonrotoclax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(BGB-11417) monotherapy in patients with relapsed/refractory (R/R) mantle cell lymphoma (MCL) previously treated with a Bruton tyrosine kinase (BTK) inhibitor: Early results from a phase 1/2 study. ASH 2025;Abstract 663. </a:t>
            </a:r>
            <a:endParaRPr lang="en-US" sz="1800" b="1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>
              <a:buNone/>
            </a:pPr>
            <a:r>
              <a:rPr lang="en-US" sz="18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EHA 2026 PREVIEW</a:t>
            </a:r>
            <a:endParaRPr lang="en-US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buNone/>
            </a:pPr>
            <a:r>
              <a:rPr lang="en-US" sz="18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US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buNone/>
            </a:pP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11. Cheah CY et al. </a:t>
            </a:r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Surovatamig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(AZD0486) plus rituximab in previously untreated follicular lymphoma (FL): Initial safety data from the Phase 3 SOUNDTRACK-F1 trial. EHA 2026;Abstract S228.</a:t>
            </a:r>
            <a:endParaRPr lang="en-US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buNone/>
            </a:pPr>
            <a:r>
              <a:rPr lang="en-US" sz="18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US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buNone/>
            </a:pP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12. Morillo D et al. </a:t>
            </a:r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Golcadomide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(</a:t>
            </a:r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golca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), a potential, first-in-class, oral </a:t>
            </a:r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CELMoD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±rituximab (R) in patients (pts) with relapsed/refractory (R/R) follicular lymphoma (FL): Phase (Ph) 1/2 study long-term follow-up (f/u). EHA 2026;Abstract S227. </a:t>
            </a:r>
            <a:endParaRPr lang="en-US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1980445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172780BE-BD5E-B208-248A-19DAFAB90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CD175F6-2EF4-63C2-90C5-95F90FA1DBE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E1498E4-6CB3-8253-5B36-BE786959C923}"/>
              </a:ext>
            </a:extLst>
          </p:cNvPr>
          <p:cNvSpPr/>
          <p:nvPr/>
        </p:nvSpPr>
        <p:spPr>
          <a:xfrm>
            <a:off x="237507" y="6139544"/>
            <a:ext cx="475013" cy="5225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624FEA-6F55-BA24-AAE2-42C694FE66F5}"/>
              </a:ext>
            </a:extLst>
          </p:cNvPr>
          <p:cNvSpPr txBox="1"/>
          <p:nvPr/>
        </p:nvSpPr>
        <p:spPr bwMode="auto">
          <a:xfrm>
            <a:off x="6086622" y="6581001"/>
            <a:ext cx="61053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200" dirty="0"/>
              <a:t>Hou J-Z et al. ASH 2025; Abstract 1005. </a:t>
            </a:r>
          </a:p>
        </p:txBody>
      </p:sp>
    </p:spTree>
    <p:extLst>
      <p:ext uri="{BB962C8B-B14F-4D97-AF65-F5344CB8AC3E}">
        <p14:creationId xmlns:p14="http://schemas.microsoft.com/office/powerpoint/2010/main" val="4127116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8712694E-C7A3-922A-5AAC-05E42BB1C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AB5438-133D-12A3-23C1-1F465A82C5A9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516AB01-EC9F-6708-6E60-D5087E28AB79}"/>
              </a:ext>
            </a:extLst>
          </p:cNvPr>
          <p:cNvSpPr/>
          <p:nvPr/>
        </p:nvSpPr>
        <p:spPr>
          <a:xfrm flipH="1">
            <a:off x="225631" y="6246422"/>
            <a:ext cx="760021" cy="48688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79C045-F19B-635C-B891-A059FF37A998}"/>
              </a:ext>
            </a:extLst>
          </p:cNvPr>
          <p:cNvSpPr txBox="1"/>
          <p:nvPr/>
        </p:nvSpPr>
        <p:spPr bwMode="auto">
          <a:xfrm>
            <a:off x="6086622" y="6581001"/>
            <a:ext cx="61053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200" dirty="0"/>
              <a:t>Hou J-Z et al. ASH 2025; Abstract 1005. </a:t>
            </a:r>
          </a:p>
        </p:txBody>
      </p:sp>
    </p:spTree>
    <p:extLst>
      <p:ext uri="{BB962C8B-B14F-4D97-AF65-F5344CB8AC3E}">
        <p14:creationId xmlns:p14="http://schemas.microsoft.com/office/powerpoint/2010/main" val="156661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97288A06-A7BC-3604-D8E3-4983576F8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32AE94-BFA7-3161-D7C0-2484F24F229C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B5C059D-4089-43CA-14B8-6E9713407693}"/>
              </a:ext>
            </a:extLst>
          </p:cNvPr>
          <p:cNvSpPr/>
          <p:nvPr/>
        </p:nvSpPr>
        <p:spPr>
          <a:xfrm>
            <a:off x="118754" y="6246421"/>
            <a:ext cx="605642" cy="52251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9C8CC07-FB33-69C0-FE18-87FF5F1C1706}"/>
              </a:ext>
            </a:extLst>
          </p:cNvPr>
          <p:cNvSpPr txBox="1"/>
          <p:nvPr/>
        </p:nvSpPr>
        <p:spPr bwMode="auto">
          <a:xfrm>
            <a:off x="6086622" y="6581001"/>
            <a:ext cx="61053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200" dirty="0"/>
              <a:t>Hou J-Z et al. ASH 2025; Abstract 1005. </a:t>
            </a:r>
          </a:p>
        </p:txBody>
      </p:sp>
    </p:spTree>
    <p:extLst>
      <p:ext uri="{BB962C8B-B14F-4D97-AF65-F5344CB8AC3E}">
        <p14:creationId xmlns:p14="http://schemas.microsoft.com/office/powerpoint/2010/main" val="2705134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1211FC1-D293-A5B6-D13C-F70000E80D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725" y="203726"/>
            <a:ext cx="11310851" cy="1143000"/>
          </a:xfrm>
        </p:spPr>
        <p:txBody>
          <a:bodyPr/>
          <a:lstStyle/>
          <a:p>
            <a:r>
              <a:rPr lang="en-US" sz="2800" dirty="0"/>
              <a:t>EHA 2026: SUROVATAMIG (AZD0486) PLUS RITUXIMAB IN PREVIOUSLY UNTREATED FOLLICULAR LYMPHOMA (FL): INITIAL SAFETY DATA FROM THE PHASE 3 SOUNDTRACK-F1 TRIAL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95E960D-F6E2-E859-6649-47C01655D1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6424" y="2416723"/>
            <a:ext cx="4942388" cy="2118158"/>
          </a:xfrm>
        </p:spPr>
        <p:txBody>
          <a:bodyPr>
            <a:noAutofit/>
          </a:bodyPr>
          <a:lstStyle/>
          <a:p>
            <a:r>
              <a:rPr lang="en-US" sz="2400" b="1" dirty="0"/>
              <a:t>43 pts (DL1=22 and DL2=21) </a:t>
            </a:r>
          </a:p>
          <a:p>
            <a:r>
              <a:rPr lang="en-US" sz="2400" b="1" dirty="0"/>
              <a:t>Short follow up 6.3m </a:t>
            </a:r>
          </a:p>
          <a:p>
            <a:r>
              <a:rPr lang="en-US" sz="2400" b="1" dirty="0"/>
              <a:t>ORR 95-100%, CR ~85% and 100% MRD negativity in DL2 </a:t>
            </a:r>
          </a:p>
          <a:p>
            <a:r>
              <a:rPr lang="en-US" sz="2400" b="1" dirty="0"/>
              <a:t>TEAE: grade 1-2 CRS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CD963C5-11A5-A699-3B8A-D822EF236B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48811" y="1708565"/>
            <a:ext cx="6381869" cy="433577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CCE03FB-6AFC-FEFD-057B-435FBCB7CF8F}"/>
              </a:ext>
            </a:extLst>
          </p:cNvPr>
          <p:cNvSpPr txBox="1"/>
          <p:nvPr/>
        </p:nvSpPr>
        <p:spPr bwMode="auto">
          <a:xfrm>
            <a:off x="6086622" y="6581001"/>
            <a:ext cx="61053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tx2"/>
                </a:solidFill>
              </a:rPr>
              <a:t>Cheah CY et al. EHA 2026;Abstract S228. </a:t>
            </a:r>
          </a:p>
        </p:txBody>
      </p:sp>
    </p:spTree>
    <p:extLst>
      <p:ext uri="{BB962C8B-B14F-4D97-AF65-F5344CB8AC3E}">
        <p14:creationId xmlns:p14="http://schemas.microsoft.com/office/powerpoint/2010/main" val="2170939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3E54C0-1E59-1EF5-FD81-CA0C7EC70C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2CDB1C29-8E46-05C4-23C7-9CB346667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776" y="2056944"/>
            <a:ext cx="10253146" cy="1143000"/>
          </a:xfrm>
        </p:spPr>
        <p:txBody>
          <a:bodyPr/>
          <a:lstStyle/>
          <a:p>
            <a:r>
              <a:rPr lang="en-US" sz="3200" dirty="0"/>
              <a:t>Morillo D et al. </a:t>
            </a:r>
            <a:r>
              <a:rPr lang="en-US" sz="3200" dirty="0" err="1"/>
              <a:t>Golcadomide</a:t>
            </a:r>
            <a:r>
              <a:rPr lang="en-US" sz="3200" dirty="0"/>
              <a:t> (</a:t>
            </a:r>
            <a:r>
              <a:rPr lang="en-US" sz="3200" dirty="0" err="1"/>
              <a:t>golca</a:t>
            </a:r>
            <a:r>
              <a:rPr lang="en-US" sz="3200" dirty="0"/>
              <a:t>), a potential, first-in-class, oral </a:t>
            </a:r>
            <a:r>
              <a:rPr lang="en-US" sz="3200" dirty="0" err="1"/>
              <a:t>CELMoD</a:t>
            </a:r>
            <a:r>
              <a:rPr lang="en-US" sz="3200" dirty="0"/>
              <a:t> ±rituximab (R) in patients (pts) with relapsed/refractory (R/R) follicular lymphoma (FL): Phase (Ph) 1/2 study long-term follow-up (f/u). EHA 2026;Abstract S227.</a:t>
            </a: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578284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5">
            <a:extLst>
              <a:ext uri="{FF2B5EF4-FFF2-40B4-BE49-F238E27FC236}">
                <a16:creationId xmlns:a16="http://schemas.microsoft.com/office/drawing/2014/main" id="{ABCC42DF-486C-C4D7-A9AF-4F2B9D6E3E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5195" y="6419715"/>
            <a:ext cx="5293925" cy="276999"/>
          </a:xfrm>
          <a:prstGeom prst="rect">
            <a:avLst/>
          </a:prstGeom>
          <a:noFill/>
          <a:ln>
            <a:noFill/>
          </a:ln>
        </p:spPr>
        <p:txBody>
          <a:bodyPr wrap="square"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200" b="0" spc="-8" dirty="0">
                <a:solidFill>
                  <a:srgbClr val="455560"/>
                </a:solidFill>
                <a:latin typeface="Calibri" panose="020F0502020204030204" pitchFamily="34" charset="0"/>
                <a:ea typeface="ＭＳ Ｐゴシック" pitchFamily="34" charset="-128"/>
                <a:cs typeface="Arial" panose="020B0604020202020204" pitchFamily="34" charset="0"/>
              </a:rPr>
              <a:t>Bhat. Curr </a:t>
            </a:r>
            <a:r>
              <a:rPr lang="en-US" altLang="en-US" sz="1200" b="0" spc="-8" dirty="0" err="1">
                <a:solidFill>
                  <a:srgbClr val="455560"/>
                </a:solidFill>
                <a:latin typeface="Calibri" panose="020F0502020204030204" pitchFamily="34" charset="0"/>
                <a:ea typeface="ＭＳ Ｐゴシック" pitchFamily="34" charset="-128"/>
                <a:cs typeface="Arial" panose="020B0604020202020204" pitchFamily="34" charset="0"/>
              </a:rPr>
              <a:t>Opin</a:t>
            </a:r>
            <a:r>
              <a:rPr lang="en-US" altLang="en-US" sz="1200" b="0" spc="-8" dirty="0">
                <a:solidFill>
                  <a:srgbClr val="455560"/>
                </a:solidFill>
                <a:latin typeface="Calibri" panose="020F0502020204030204" pitchFamily="34" charset="0"/>
                <a:ea typeface="ＭＳ Ｐゴシック" pitchFamily="34" charset="-128"/>
                <a:cs typeface="Arial" panose="020B0604020202020204" pitchFamily="34" charset="0"/>
              </a:rPr>
              <a:t> </a:t>
            </a:r>
            <a:r>
              <a:rPr lang="en-US" altLang="en-US" sz="1200" b="0" spc="-8" dirty="0" err="1">
                <a:solidFill>
                  <a:srgbClr val="455560"/>
                </a:solidFill>
                <a:latin typeface="Calibri" panose="020F0502020204030204" pitchFamily="34" charset="0"/>
                <a:ea typeface="ＭＳ Ｐゴシック" pitchFamily="34" charset="-128"/>
                <a:cs typeface="Arial" panose="020B0604020202020204" pitchFamily="34" charset="0"/>
              </a:rPr>
              <a:t>Pharmacol</a:t>
            </a:r>
            <a:r>
              <a:rPr lang="en-US" altLang="en-US" sz="1200" b="0" spc="-8" dirty="0">
                <a:solidFill>
                  <a:srgbClr val="455560"/>
                </a:solidFill>
                <a:latin typeface="Calibri" panose="020F0502020204030204" pitchFamily="34" charset="0"/>
                <a:ea typeface="ＭＳ Ｐゴシック" pitchFamily="34" charset="-128"/>
                <a:cs typeface="Arial" panose="020B0604020202020204" pitchFamily="34" charset="0"/>
              </a:rPr>
              <a:t>. 2022;67:102310.</a:t>
            </a:r>
            <a:endParaRPr lang="en-US" altLang="en-US" sz="1200" b="0" dirty="0">
              <a:solidFill>
                <a:srgbClr val="455560"/>
              </a:solidFill>
              <a:latin typeface="Calibri" panose="020F050202020403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713F3A8-7AAF-722A-9DA6-EAC17D9B3AEE}"/>
              </a:ext>
            </a:extLst>
          </p:cNvPr>
          <p:cNvGrpSpPr/>
          <p:nvPr/>
        </p:nvGrpSpPr>
        <p:grpSpPr>
          <a:xfrm>
            <a:off x="1321248" y="1443558"/>
            <a:ext cx="9549504" cy="4446582"/>
            <a:chOff x="2509806" y="2017712"/>
            <a:chExt cx="7333046" cy="3414522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0A45D3E3-1817-C57A-2AF0-825F437492B8}"/>
                </a:ext>
              </a:extLst>
            </p:cNvPr>
            <p:cNvGrpSpPr/>
            <p:nvPr/>
          </p:nvGrpSpPr>
          <p:grpSpPr>
            <a:xfrm>
              <a:off x="4326836" y="2430568"/>
              <a:ext cx="591379" cy="750404"/>
              <a:chOff x="1868556" y="2534460"/>
              <a:chExt cx="788505" cy="1000539"/>
            </a:xfrm>
          </p:grpSpPr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4D1ED873-AAE4-3D7D-C697-ABE9B91CE174}"/>
                  </a:ext>
                </a:extLst>
              </p:cNvPr>
              <p:cNvSpPr/>
              <p:nvPr/>
            </p:nvSpPr>
            <p:spPr bwMode="auto">
              <a:xfrm>
                <a:off x="1868556" y="2534460"/>
                <a:ext cx="788505" cy="1000539"/>
              </a:xfrm>
              <a:prstGeom prst="ellipse">
                <a:avLst/>
              </a:prstGeom>
              <a:solidFill>
                <a:schemeClr val="accent1"/>
              </a:solidFill>
              <a:ln w="0">
                <a:noFill/>
                <a:miter lim="800000"/>
                <a:headEnd/>
                <a:tailEnd/>
              </a:ln>
            </p:spPr>
            <p:txBody>
              <a:bodyPr rtlCol="0" anchor="b"/>
              <a:lstStyle/>
              <a:p>
                <a:pPr algn="ctr" defTabSz="685800" fontAlgn="base">
                  <a:spcBef>
                    <a:spcPct val="35000"/>
                  </a:spcBef>
                  <a:spcAft>
                    <a:spcPct val="25000"/>
                  </a:spcAft>
                  <a:buClr>
                    <a:srgbClr val="015873"/>
                  </a:buClr>
                  <a:defRPr/>
                </a:pPr>
                <a:endParaRPr lang="en-US" sz="1350" dirty="0">
                  <a:solidFill>
                    <a:srgbClr val="FFFFFF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31C7FF7-BDD9-6551-85B3-43E515371AD2}"/>
                  </a:ext>
                </a:extLst>
              </p:cNvPr>
              <p:cNvSpPr txBox="1"/>
              <p:nvPr/>
            </p:nvSpPr>
            <p:spPr bwMode="auto">
              <a:xfrm>
                <a:off x="1886895" y="2850061"/>
                <a:ext cx="477053" cy="400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rtlCol="0">
                <a:spAutoFit/>
              </a:bodyPr>
              <a:lstStyle/>
              <a:p>
                <a:pPr defTabSz="685800"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r>
                  <a: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rPr>
                  <a:t>E3</a:t>
                </a: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0DAB2167-D20C-9F3E-9048-3D8F16EA62D9}"/>
                </a:ext>
              </a:extLst>
            </p:cNvPr>
            <p:cNvGrpSpPr/>
            <p:nvPr/>
          </p:nvGrpSpPr>
          <p:grpSpPr>
            <a:xfrm>
              <a:off x="4609643" y="2651712"/>
              <a:ext cx="708848" cy="308114"/>
              <a:chOff x="2245632" y="2829319"/>
              <a:chExt cx="945130" cy="410819"/>
            </a:xfrm>
          </p:grpSpPr>
          <p:sp>
            <p:nvSpPr>
              <p:cNvPr id="3" name="Oval 2">
                <a:extLst>
                  <a:ext uri="{FF2B5EF4-FFF2-40B4-BE49-F238E27FC236}">
                    <a16:creationId xmlns:a16="http://schemas.microsoft.com/office/drawing/2014/main" id="{E7F76F8B-4C64-8A0E-00C8-68143F741FAD}"/>
                  </a:ext>
                </a:extLst>
              </p:cNvPr>
              <p:cNvSpPr/>
              <p:nvPr/>
            </p:nvSpPr>
            <p:spPr bwMode="auto">
              <a:xfrm>
                <a:off x="2279374" y="2829319"/>
                <a:ext cx="795915" cy="410819"/>
              </a:xfrm>
              <a:prstGeom prst="ellipse">
                <a:avLst/>
              </a:prstGeom>
              <a:solidFill>
                <a:schemeClr val="accent2"/>
              </a:solidFill>
              <a:ln w="0">
                <a:noFill/>
                <a:miter lim="800000"/>
                <a:headEnd/>
                <a:tailEnd/>
              </a:ln>
            </p:spPr>
            <p:txBody>
              <a:bodyPr rtlCol="0" anchor="b"/>
              <a:lstStyle/>
              <a:p>
                <a:pPr algn="ctr" defTabSz="685800" fontAlgn="base">
                  <a:spcBef>
                    <a:spcPct val="35000"/>
                  </a:spcBef>
                  <a:spcAft>
                    <a:spcPct val="25000"/>
                  </a:spcAft>
                  <a:buClr>
                    <a:srgbClr val="015873"/>
                  </a:buClr>
                  <a:defRPr/>
                </a:pPr>
                <a:endParaRPr lang="en-US" sz="1350" dirty="0">
                  <a:solidFill>
                    <a:srgbClr val="FFFFFF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C5AAD47-315F-D7CB-950E-12C39641B2E9}"/>
                  </a:ext>
                </a:extLst>
              </p:cNvPr>
              <p:cNvSpPr txBox="1"/>
              <p:nvPr/>
            </p:nvSpPr>
            <p:spPr bwMode="auto">
              <a:xfrm>
                <a:off x="2245632" y="2874212"/>
                <a:ext cx="945130" cy="3385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rtlCol="0">
                <a:spAutoFit/>
              </a:bodyPr>
              <a:lstStyle/>
              <a:p>
                <a:pPr defTabSz="685800"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r>
                  <a:rPr lang="en-US" sz="10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rPr>
                  <a:t>Substrate</a:t>
                </a:r>
              </a:p>
            </p:txBody>
          </p:sp>
        </p:grp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4483FE61-06FD-4DAA-E039-0778B9DF7AB3}"/>
                </a:ext>
              </a:extLst>
            </p:cNvPr>
            <p:cNvSpPr/>
            <p:nvPr/>
          </p:nvSpPr>
          <p:spPr bwMode="auto">
            <a:xfrm>
              <a:off x="2509806" y="2430567"/>
              <a:ext cx="565628" cy="750405"/>
            </a:xfrm>
            <a:custGeom>
              <a:avLst/>
              <a:gdLst>
                <a:gd name="connsiteX0" fmla="*/ 394253 w 754170"/>
                <a:gd name="connsiteY0" fmla="*/ 0 h 1000540"/>
                <a:gd name="connsiteX1" fmla="*/ 721174 w 754170"/>
                <a:gd name="connsiteY1" fmla="*/ 220565 h 1000540"/>
                <a:gd name="connsiteX2" fmla="*/ 754169 w 754170"/>
                <a:gd name="connsiteY2" fmla="*/ 297700 h 1000540"/>
                <a:gd name="connsiteX3" fmla="*/ 728574 w 754170"/>
                <a:gd name="connsiteY3" fmla="*/ 299032 h 1000540"/>
                <a:gd name="connsiteX4" fmla="*/ 410818 w 754170"/>
                <a:gd name="connsiteY4" fmla="*/ 500269 h 1000540"/>
                <a:gd name="connsiteX5" fmla="*/ 728574 w 754170"/>
                <a:gd name="connsiteY5" fmla="*/ 701506 h 1000540"/>
                <a:gd name="connsiteX6" fmla="*/ 754170 w 754170"/>
                <a:gd name="connsiteY6" fmla="*/ 702838 h 1000540"/>
                <a:gd name="connsiteX7" fmla="*/ 721174 w 754170"/>
                <a:gd name="connsiteY7" fmla="*/ 779975 h 1000540"/>
                <a:gd name="connsiteX8" fmla="*/ 394253 w 754170"/>
                <a:gd name="connsiteY8" fmla="*/ 1000540 h 1000540"/>
                <a:gd name="connsiteX9" fmla="*/ 0 w 754170"/>
                <a:gd name="connsiteY9" fmla="*/ 500270 h 1000540"/>
                <a:gd name="connsiteX10" fmla="*/ 394253 w 754170"/>
                <a:gd name="connsiteY10" fmla="*/ 0 h 100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4170" h="1000540">
                  <a:moveTo>
                    <a:pt x="394253" y="0"/>
                  </a:moveTo>
                  <a:cubicBezTo>
                    <a:pt x="530341" y="0"/>
                    <a:pt x="650324" y="87492"/>
                    <a:pt x="721174" y="220565"/>
                  </a:cubicBezTo>
                  <a:lnTo>
                    <a:pt x="754169" y="297700"/>
                  </a:lnTo>
                  <a:lnTo>
                    <a:pt x="728574" y="299032"/>
                  </a:lnTo>
                  <a:cubicBezTo>
                    <a:pt x="547231" y="318186"/>
                    <a:pt x="410818" y="401005"/>
                    <a:pt x="410818" y="500269"/>
                  </a:cubicBezTo>
                  <a:cubicBezTo>
                    <a:pt x="410818" y="599534"/>
                    <a:pt x="547231" y="682352"/>
                    <a:pt x="728574" y="701506"/>
                  </a:cubicBezTo>
                  <a:lnTo>
                    <a:pt x="754170" y="702838"/>
                  </a:lnTo>
                  <a:lnTo>
                    <a:pt x="721174" y="779975"/>
                  </a:lnTo>
                  <a:cubicBezTo>
                    <a:pt x="650324" y="913048"/>
                    <a:pt x="530341" y="1000540"/>
                    <a:pt x="394253" y="1000540"/>
                  </a:cubicBezTo>
                  <a:cubicBezTo>
                    <a:pt x="176513" y="1000540"/>
                    <a:pt x="0" y="776561"/>
                    <a:pt x="0" y="500270"/>
                  </a:cubicBezTo>
                  <a:cubicBezTo>
                    <a:pt x="0" y="223979"/>
                    <a:pt x="176513" y="0"/>
                    <a:pt x="39425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miter lim="800000"/>
              <a:headEnd/>
              <a:tailEnd/>
            </a:ln>
          </p:spPr>
          <p:txBody>
            <a:bodyPr wrap="square" rtlCol="0" anchor="b">
              <a:noAutofit/>
            </a:bodyPr>
            <a:lstStyle/>
            <a:p>
              <a:pPr algn="ctr" defTabSz="685800" fontAlgn="base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350" dirty="0">
                <a:solidFill>
                  <a:srgbClr val="FFFFFF"/>
                </a:solidFill>
                <a:latin typeface="Calibri" pitchFamily="34" charset="0"/>
                <a:ea typeface="ヒラギノ角ゴ Pro W3" pitchFamily="-127" charset="-128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8E68557-3D70-B609-4C5D-1F3008910B8A}"/>
                </a:ext>
              </a:extLst>
            </p:cNvPr>
            <p:cNvSpPr txBox="1"/>
            <p:nvPr/>
          </p:nvSpPr>
          <p:spPr bwMode="auto">
            <a:xfrm>
              <a:off x="2523560" y="2667268"/>
              <a:ext cx="357790" cy="300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defTabSz="685800" eaLnBrk="0" fontAlgn="base" hangingPunct="0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sz="1350" dirty="0">
                  <a:solidFill>
                    <a:srgbClr val="FFFFFF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rPr>
                <a:t>E3</a:t>
              </a: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14A12A87-57B1-32C9-3041-78A3BA10E94F}"/>
                </a:ext>
              </a:extLst>
            </p:cNvPr>
            <p:cNvGrpSpPr/>
            <p:nvPr/>
          </p:nvGrpSpPr>
          <p:grpSpPr>
            <a:xfrm>
              <a:off x="3290124" y="2647857"/>
              <a:ext cx="708848" cy="308114"/>
              <a:chOff x="2245632" y="2829319"/>
              <a:chExt cx="945130" cy="410819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B904AE3F-CCAA-036F-EF5E-03D20BEED503}"/>
                  </a:ext>
                </a:extLst>
              </p:cNvPr>
              <p:cNvSpPr/>
              <p:nvPr/>
            </p:nvSpPr>
            <p:spPr bwMode="auto">
              <a:xfrm>
                <a:off x="2279374" y="2829319"/>
                <a:ext cx="795915" cy="410819"/>
              </a:xfrm>
              <a:prstGeom prst="ellipse">
                <a:avLst/>
              </a:prstGeom>
              <a:solidFill>
                <a:schemeClr val="accent2"/>
              </a:solidFill>
              <a:ln w="0">
                <a:noFill/>
                <a:miter lim="800000"/>
                <a:headEnd/>
                <a:tailEnd/>
              </a:ln>
            </p:spPr>
            <p:txBody>
              <a:bodyPr rtlCol="0" anchor="b"/>
              <a:lstStyle/>
              <a:p>
                <a:pPr algn="ctr" defTabSz="685800" fontAlgn="base">
                  <a:spcBef>
                    <a:spcPct val="35000"/>
                  </a:spcBef>
                  <a:spcAft>
                    <a:spcPct val="25000"/>
                  </a:spcAft>
                  <a:buClr>
                    <a:srgbClr val="015873"/>
                  </a:buClr>
                  <a:defRPr/>
                </a:pPr>
                <a:endParaRPr lang="en-US" sz="1350" dirty="0">
                  <a:solidFill>
                    <a:srgbClr val="FFFFFF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1991D88-9FBA-4FBE-A2B1-8A86E0373767}"/>
                  </a:ext>
                </a:extLst>
              </p:cNvPr>
              <p:cNvSpPr txBox="1"/>
              <p:nvPr/>
            </p:nvSpPr>
            <p:spPr bwMode="auto">
              <a:xfrm>
                <a:off x="2245632" y="2874212"/>
                <a:ext cx="945130" cy="3385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rtlCol="0">
                <a:spAutoFit/>
              </a:bodyPr>
              <a:lstStyle/>
              <a:p>
                <a:pPr defTabSz="685800"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r>
                  <a:rPr lang="en-US" sz="10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rPr>
                  <a:t>Substrate</a:t>
                </a:r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DC1E37D-4ABE-B680-94F2-67E497D75847}"/>
                </a:ext>
              </a:extLst>
            </p:cNvPr>
            <p:cNvSpPr txBox="1"/>
            <p:nvPr/>
          </p:nvSpPr>
          <p:spPr bwMode="auto">
            <a:xfrm>
              <a:off x="3034276" y="2621426"/>
              <a:ext cx="30008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defTabSz="685800" eaLnBrk="0" fontAlgn="base" hangingPunct="0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rPr>
                <a:t>+</a:t>
              </a: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A96603B0-B2FC-9DBC-082B-C337A0B6275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956574" y="2801912"/>
              <a:ext cx="330840" cy="0"/>
            </a:xfrm>
            <a:prstGeom prst="straightConnector1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AA753CB2-B220-6C01-E1B8-CBB00E20C3F5}"/>
                </a:ext>
              </a:extLst>
            </p:cNvPr>
            <p:cNvGrpSpPr/>
            <p:nvPr/>
          </p:nvGrpSpPr>
          <p:grpSpPr>
            <a:xfrm>
              <a:off x="5484451" y="3127798"/>
              <a:ext cx="591379" cy="750404"/>
              <a:chOff x="1868556" y="2534460"/>
              <a:chExt cx="788505" cy="1000539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AD2DF619-762F-4ADA-6CC1-7D63C67D3383}"/>
                  </a:ext>
                </a:extLst>
              </p:cNvPr>
              <p:cNvSpPr/>
              <p:nvPr/>
            </p:nvSpPr>
            <p:spPr bwMode="auto">
              <a:xfrm>
                <a:off x="1868556" y="2534460"/>
                <a:ext cx="788505" cy="1000539"/>
              </a:xfrm>
              <a:prstGeom prst="ellipse">
                <a:avLst/>
              </a:prstGeom>
              <a:solidFill>
                <a:schemeClr val="accent1"/>
              </a:solidFill>
              <a:ln w="0">
                <a:noFill/>
                <a:miter lim="800000"/>
                <a:headEnd/>
                <a:tailEnd/>
              </a:ln>
            </p:spPr>
            <p:txBody>
              <a:bodyPr rtlCol="0" anchor="b"/>
              <a:lstStyle/>
              <a:p>
                <a:pPr algn="ctr" defTabSz="685800" fontAlgn="base">
                  <a:spcBef>
                    <a:spcPct val="35000"/>
                  </a:spcBef>
                  <a:spcAft>
                    <a:spcPct val="25000"/>
                  </a:spcAft>
                  <a:buClr>
                    <a:srgbClr val="015873"/>
                  </a:buClr>
                  <a:defRPr/>
                </a:pPr>
                <a:endParaRPr lang="en-US" sz="1350" dirty="0">
                  <a:solidFill>
                    <a:srgbClr val="FFFFFF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8705719-E250-5C1D-8AE9-FF24C72358FC}"/>
                  </a:ext>
                </a:extLst>
              </p:cNvPr>
              <p:cNvSpPr txBox="1"/>
              <p:nvPr/>
            </p:nvSpPr>
            <p:spPr bwMode="auto">
              <a:xfrm>
                <a:off x="1886895" y="2850061"/>
                <a:ext cx="477053" cy="400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rtlCol="0">
                <a:spAutoFit/>
              </a:bodyPr>
              <a:lstStyle/>
              <a:p>
                <a:pPr defTabSz="685800"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r>
                  <a: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rPr>
                  <a:t>E3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3382AC1C-39D6-F76B-FF27-05DB78BE6D35}"/>
                </a:ext>
              </a:extLst>
            </p:cNvPr>
            <p:cNvGrpSpPr/>
            <p:nvPr/>
          </p:nvGrpSpPr>
          <p:grpSpPr>
            <a:xfrm>
              <a:off x="5767258" y="3348942"/>
              <a:ext cx="708848" cy="308114"/>
              <a:chOff x="2245632" y="2829319"/>
              <a:chExt cx="945130" cy="410819"/>
            </a:xfrm>
          </p:grpSpPr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E7B8FCC3-21D9-EB97-FB13-97F2B977F8F3}"/>
                  </a:ext>
                </a:extLst>
              </p:cNvPr>
              <p:cNvSpPr/>
              <p:nvPr/>
            </p:nvSpPr>
            <p:spPr bwMode="auto">
              <a:xfrm>
                <a:off x="2279374" y="2829319"/>
                <a:ext cx="795915" cy="410819"/>
              </a:xfrm>
              <a:prstGeom prst="ellipse">
                <a:avLst/>
              </a:prstGeom>
              <a:solidFill>
                <a:schemeClr val="accent2"/>
              </a:solidFill>
              <a:ln w="0">
                <a:noFill/>
                <a:miter lim="800000"/>
                <a:headEnd/>
                <a:tailEnd/>
              </a:ln>
            </p:spPr>
            <p:txBody>
              <a:bodyPr rtlCol="0" anchor="b"/>
              <a:lstStyle/>
              <a:p>
                <a:pPr algn="ctr" defTabSz="685800" fontAlgn="base">
                  <a:spcBef>
                    <a:spcPct val="35000"/>
                  </a:spcBef>
                  <a:spcAft>
                    <a:spcPct val="25000"/>
                  </a:spcAft>
                  <a:buClr>
                    <a:srgbClr val="015873"/>
                  </a:buClr>
                  <a:defRPr/>
                </a:pPr>
                <a:endParaRPr lang="en-US" sz="1350" dirty="0">
                  <a:solidFill>
                    <a:srgbClr val="FFFFFF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B0A250D-0EF4-B226-1383-11EEA698D012}"/>
                  </a:ext>
                </a:extLst>
              </p:cNvPr>
              <p:cNvSpPr txBox="1"/>
              <p:nvPr/>
            </p:nvSpPr>
            <p:spPr bwMode="auto">
              <a:xfrm>
                <a:off x="2245632" y="2874212"/>
                <a:ext cx="945130" cy="3385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rtlCol="0">
                <a:spAutoFit/>
              </a:bodyPr>
              <a:lstStyle/>
              <a:p>
                <a:pPr defTabSz="685800"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r>
                  <a:rPr lang="en-US" sz="10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rPr>
                  <a:t>Substrate</a:t>
                </a:r>
              </a:p>
            </p:txBody>
          </p:sp>
        </p:grpSp>
        <p:grpSp>
          <p:nvGrpSpPr>
            <p:cNvPr id="1079" name="Group 1078">
              <a:extLst>
                <a:ext uri="{FF2B5EF4-FFF2-40B4-BE49-F238E27FC236}">
                  <a16:creationId xmlns:a16="http://schemas.microsoft.com/office/drawing/2014/main" id="{0A1FDCA8-CEDF-C924-ADB9-D25DFF6FF46C}"/>
                </a:ext>
              </a:extLst>
            </p:cNvPr>
            <p:cNvGrpSpPr/>
            <p:nvPr/>
          </p:nvGrpSpPr>
          <p:grpSpPr>
            <a:xfrm>
              <a:off x="5979601" y="3588384"/>
              <a:ext cx="662218" cy="573732"/>
              <a:chOff x="5940797" y="3402355"/>
              <a:chExt cx="882956" cy="764975"/>
            </a:xfrm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23F60671-5A4E-1E2E-FBF0-C15EDB0E5C7B}"/>
                  </a:ext>
                </a:extLst>
              </p:cNvPr>
              <p:cNvGrpSpPr/>
              <p:nvPr/>
            </p:nvGrpSpPr>
            <p:grpSpPr>
              <a:xfrm>
                <a:off x="5940797" y="3402355"/>
                <a:ext cx="425756" cy="307775"/>
                <a:chOff x="6651693" y="3543306"/>
                <a:chExt cx="425756" cy="307775"/>
              </a:xfrm>
            </p:grpSpPr>
            <p:sp>
              <p:nvSpPr>
                <p:cNvPr id="18" name="Oval 17">
                  <a:extLst>
                    <a:ext uri="{FF2B5EF4-FFF2-40B4-BE49-F238E27FC236}">
                      <a16:creationId xmlns:a16="http://schemas.microsoft.com/office/drawing/2014/main" id="{D30299CB-2266-AC07-2129-A7D7459BFB92}"/>
                    </a:ext>
                  </a:extLst>
                </p:cNvPr>
                <p:cNvSpPr/>
                <p:nvPr/>
              </p:nvSpPr>
              <p:spPr bwMode="auto">
                <a:xfrm>
                  <a:off x="6723529" y="3571541"/>
                  <a:ext cx="220531" cy="220531"/>
                </a:xfrm>
                <a:prstGeom prst="ellipse">
                  <a:avLst/>
                </a:prstGeom>
                <a:solidFill>
                  <a:schemeClr val="accent4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0F207178-6D9C-725E-B1B5-435BF13E43DD}"/>
                    </a:ext>
                  </a:extLst>
                </p:cNvPr>
                <p:cNvSpPr txBox="1"/>
                <p:nvPr/>
              </p:nvSpPr>
              <p:spPr bwMode="auto">
                <a:xfrm>
                  <a:off x="6651693" y="3543306"/>
                  <a:ext cx="425756" cy="307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rtlCol="0">
                  <a:spAutoFit/>
                </a:bodyPr>
                <a:lstStyle/>
                <a:p>
                  <a:pPr defTabSz="6858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/>
                  </a:pPr>
                  <a:r>
                    <a:rPr lang="en-US" sz="900" dirty="0" err="1">
                      <a:solidFill>
                        <a:srgbClr val="FFFFFF"/>
                      </a:solidFill>
                      <a:latin typeface="Calibri" pitchFamily="34" charset="0"/>
                      <a:ea typeface="ヒラギノ角ゴ Pro W3" pitchFamily="-127" charset="-128"/>
                      <a:cs typeface="Arial" panose="020B0604020202020204" pitchFamily="34" charset="0"/>
                    </a:rPr>
                    <a:t>Ub</a:t>
                  </a:r>
                  <a:endParaRPr lang="en-US" sz="90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EDE74BAA-6CF8-C5C5-B708-1DA4BCA72D8D}"/>
                  </a:ext>
                </a:extLst>
              </p:cNvPr>
              <p:cNvGrpSpPr/>
              <p:nvPr/>
            </p:nvGrpSpPr>
            <p:grpSpPr>
              <a:xfrm>
                <a:off x="6093197" y="3554755"/>
                <a:ext cx="425756" cy="307775"/>
                <a:chOff x="6651693" y="3543306"/>
                <a:chExt cx="425756" cy="307775"/>
              </a:xfrm>
            </p:grpSpPr>
            <p:sp>
              <p:nvSpPr>
                <p:cNvPr id="26" name="Oval 25">
                  <a:extLst>
                    <a:ext uri="{FF2B5EF4-FFF2-40B4-BE49-F238E27FC236}">
                      <a16:creationId xmlns:a16="http://schemas.microsoft.com/office/drawing/2014/main" id="{E57E3820-0C5C-0A87-0A87-24681A34A571}"/>
                    </a:ext>
                  </a:extLst>
                </p:cNvPr>
                <p:cNvSpPr/>
                <p:nvPr/>
              </p:nvSpPr>
              <p:spPr bwMode="auto">
                <a:xfrm>
                  <a:off x="6723529" y="3571541"/>
                  <a:ext cx="220531" cy="220531"/>
                </a:xfrm>
                <a:prstGeom prst="ellipse">
                  <a:avLst/>
                </a:prstGeom>
                <a:solidFill>
                  <a:schemeClr val="accent4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4C1E2157-7DB1-7D84-8ECB-5FD5A3A56AB0}"/>
                    </a:ext>
                  </a:extLst>
                </p:cNvPr>
                <p:cNvSpPr txBox="1"/>
                <p:nvPr/>
              </p:nvSpPr>
              <p:spPr bwMode="auto">
                <a:xfrm>
                  <a:off x="6651693" y="3543306"/>
                  <a:ext cx="425756" cy="307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rtlCol="0">
                  <a:spAutoFit/>
                </a:bodyPr>
                <a:lstStyle/>
                <a:p>
                  <a:pPr defTabSz="6858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/>
                  </a:pPr>
                  <a:r>
                    <a:rPr lang="en-US" sz="900" dirty="0" err="1">
                      <a:solidFill>
                        <a:srgbClr val="FFFFFF"/>
                      </a:solidFill>
                      <a:latin typeface="Calibri" pitchFamily="34" charset="0"/>
                      <a:ea typeface="ヒラギノ角ゴ Pro W3" pitchFamily="-127" charset="-128"/>
                      <a:cs typeface="Arial" panose="020B0604020202020204" pitchFamily="34" charset="0"/>
                    </a:rPr>
                    <a:t>Ub</a:t>
                  </a:r>
                  <a:endParaRPr lang="en-US" sz="90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6DAB56FC-A89B-2901-3EC7-990B370899B8}"/>
                  </a:ext>
                </a:extLst>
              </p:cNvPr>
              <p:cNvGrpSpPr/>
              <p:nvPr/>
            </p:nvGrpSpPr>
            <p:grpSpPr>
              <a:xfrm>
                <a:off x="6245597" y="3707155"/>
                <a:ext cx="425756" cy="307775"/>
                <a:chOff x="6651693" y="3543306"/>
                <a:chExt cx="425756" cy="307775"/>
              </a:xfrm>
            </p:grpSpPr>
            <p:sp>
              <p:nvSpPr>
                <p:cNvPr id="31" name="Oval 30">
                  <a:extLst>
                    <a:ext uri="{FF2B5EF4-FFF2-40B4-BE49-F238E27FC236}">
                      <a16:creationId xmlns:a16="http://schemas.microsoft.com/office/drawing/2014/main" id="{9ADBDEEC-5E79-EB25-A08A-98006E6A9104}"/>
                    </a:ext>
                  </a:extLst>
                </p:cNvPr>
                <p:cNvSpPr/>
                <p:nvPr/>
              </p:nvSpPr>
              <p:spPr bwMode="auto">
                <a:xfrm>
                  <a:off x="6723529" y="3571541"/>
                  <a:ext cx="220531" cy="220531"/>
                </a:xfrm>
                <a:prstGeom prst="ellipse">
                  <a:avLst/>
                </a:prstGeom>
                <a:solidFill>
                  <a:schemeClr val="accent4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E6D9AB00-0FA5-C34C-5D5E-CD1520EA8861}"/>
                    </a:ext>
                  </a:extLst>
                </p:cNvPr>
                <p:cNvSpPr txBox="1"/>
                <p:nvPr/>
              </p:nvSpPr>
              <p:spPr bwMode="auto">
                <a:xfrm>
                  <a:off x="6651693" y="3543306"/>
                  <a:ext cx="425756" cy="307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rtlCol="0">
                  <a:spAutoFit/>
                </a:bodyPr>
                <a:lstStyle/>
                <a:p>
                  <a:pPr defTabSz="6858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/>
                  </a:pPr>
                  <a:r>
                    <a:rPr lang="en-US" sz="900" dirty="0" err="1">
                      <a:solidFill>
                        <a:srgbClr val="FFFFFF"/>
                      </a:solidFill>
                      <a:latin typeface="Calibri" pitchFamily="34" charset="0"/>
                      <a:ea typeface="ヒラギノ角ゴ Pro W3" pitchFamily="-127" charset="-128"/>
                      <a:cs typeface="Arial" panose="020B0604020202020204" pitchFamily="34" charset="0"/>
                    </a:rPr>
                    <a:t>Ub</a:t>
                  </a:r>
                  <a:endParaRPr lang="en-US" sz="90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D5D828EF-987B-3912-352C-E4FFC8624B26}"/>
                  </a:ext>
                </a:extLst>
              </p:cNvPr>
              <p:cNvGrpSpPr/>
              <p:nvPr/>
            </p:nvGrpSpPr>
            <p:grpSpPr>
              <a:xfrm>
                <a:off x="6397997" y="3859555"/>
                <a:ext cx="425756" cy="307775"/>
                <a:chOff x="6651693" y="3543306"/>
                <a:chExt cx="425756" cy="307775"/>
              </a:xfrm>
            </p:grpSpPr>
            <p:sp>
              <p:nvSpPr>
                <p:cNvPr id="34" name="Oval 33">
                  <a:extLst>
                    <a:ext uri="{FF2B5EF4-FFF2-40B4-BE49-F238E27FC236}">
                      <a16:creationId xmlns:a16="http://schemas.microsoft.com/office/drawing/2014/main" id="{D73150F8-022B-52EE-3A59-DD34D616DFC7}"/>
                    </a:ext>
                  </a:extLst>
                </p:cNvPr>
                <p:cNvSpPr/>
                <p:nvPr/>
              </p:nvSpPr>
              <p:spPr bwMode="auto">
                <a:xfrm>
                  <a:off x="6723529" y="3571541"/>
                  <a:ext cx="220531" cy="220531"/>
                </a:xfrm>
                <a:prstGeom prst="ellipse">
                  <a:avLst/>
                </a:prstGeom>
                <a:solidFill>
                  <a:schemeClr val="accent4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815E827D-A61E-577A-C941-E99D0BAF409A}"/>
                    </a:ext>
                  </a:extLst>
                </p:cNvPr>
                <p:cNvSpPr txBox="1"/>
                <p:nvPr/>
              </p:nvSpPr>
              <p:spPr bwMode="auto">
                <a:xfrm>
                  <a:off x="6651693" y="3543306"/>
                  <a:ext cx="425756" cy="307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rtlCol="0">
                  <a:spAutoFit/>
                </a:bodyPr>
                <a:lstStyle/>
                <a:p>
                  <a:pPr defTabSz="6858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/>
                  </a:pPr>
                  <a:r>
                    <a:rPr lang="en-US" sz="900" dirty="0" err="1">
                      <a:solidFill>
                        <a:srgbClr val="FFFFFF"/>
                      </a:solidFill>
                      <a:latin typeface="Calibri" pitchFamily="34" charset="0"/>
                      <a:ea typeface="ヒラギノ角ゴ Pro W3" pitchFamily="-127" charset="-128"/>
                      <a:cs typeface="Arial" panose="020B0604020202020204" pitchFamily="34" charset="0"/>
                    </a:rPr>
                    <a:t>Ub</a:t>
                  </a:r>
                  <a:endParaRPr lang="en-US" sz="90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664F3B7E-B8B6-C037-E2A0-C3BC10F1DCA5}"/>
                </a:ext>
              </a:extLst>
            </p:cNvPr>
            <p:cNvGrpSpPr/>
            <p:nvPr/>
          </p:nvGrpSpPr>
          <p:grpSpPr>
            <a:xfrm>
              <a:off x="5616759" y="3878199"/>
              <a:ext cx="357790" cy="355156"/>
              <a:chOff x="5445066" y="3788776"/>
              <a:chExt cx="477053" cy="473541"/>
            </a:xfrm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65C3CBC0-6A28-0BEE-A26E-69D112F53101}"/>
                  </a:ext>
                </a:extLst>
              </p:cNvPr>
              <p:cNvSpPr/>
              <p:nvPr/>
            </p:nvSpPr>
            <p:spPr bwMode="auto">
              <a:xfrm>
                <a:off x="5490120" y="3788776"/>
                <a:ext cx="343716" cy="473541"/>
              </a:xfrm>
              <a:prstGeom prst="rect">
                <a:avLst/>
              </a:prstGeom>
              <a:solidFill>
                <a:schemeClr val="accent3"/>
              </a:solidFill>
              <a:ln w="0">
                <a:noFill/>
                <a:miter lim="800000"/>
                <a:headEnd/>
                <a:tailEnd/>
              </a:ln>
            </p:spPr>
            <p:txBody>
              <a:bodyPr rtlCol="0" anchor="b"/>
              <a:lstStyle/>
              <a:p>
                <a:pPr algn="ctr" defTabSz="685800" fontAlgn="base">
                  <a:spcBef>
                    <a:spcPct val="35000"/>
                  </a:spcBef>
                  <a:spcAft>
                    <a:spcPct val="25000"/>
                  </a:spcAft>
                  <a:buClr>
                    <a:srgbClr val="015873"/>
                  </a:buClr>
                  <a:defRPr/>
                </a:pPr>
                <a:endParaRPr lang="en-US" sz="1350" dirty="0">
                  <a:solidFill>
                    <a:srgbClr val="FFFFFF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0289E3B2-07BB-640E-139A-482A2E0EFDAD}"/>
                  </a:ext>
                </a:extLst>
              </p:cNvPr>
              <p:cNvSpPr txBox="1"/>
              <p:nvPr/>
            </p:nvSpPr>
            <p:spPr bwMode="auto">
              <a:xfrm>
                <a:off x="5445066" y="3839476"/>
                <a:ext cx="477053" cy="400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rtlCol="0">
                <a:spAutoFit/>
              </a:bodyPr>
              <a:lstStyle/>
              <a:p>
                <a:pPr defTabSz="685800"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r>
                  <a: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rPr>
                  <a:t>E2</a:t>
                </a: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C579ECF0-A07B-C7B5-C07F-98EEB99E3C3D}"/>
                </a:ext>
              </a:extLst>
            </p:cNvPr>
            <p:cNvGrpSpPr/>
            <p:nvPr/>
          </p:nvGrpSpPr>
          <p:grpSpPr>
            <a:xfrm>
              <a:off x="5821629" y="3952811"/>
              <a:ext cx="319318" cy="230832"/>
              <a:chOff x="6651693" y="3543306"/>
              <a:chExt cx="425756" cy="307775"/>
            </a:xfrm>
          </p:grpSpPr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A36D6D3E-7DD4-85CD-26A5-0DB34FA62EB2}"/>
                  </a:ext>
                </a:extLst>
              </p:cNvPr>
              <p:cNvSpPr/>
              <p:nvPr/>
            </p:nvSpPr>
            <p:spPr bwMode="auto">
              <a:xfrm>
                <a:off x="6723529" y="3571541"/>
                <a:ext cx="220531" cy="220531"/>
              </a:xfrm>
              <a:prstGeom prst="ellipse">
                <a:avLst/>
              </a:prstGeom>
              <a:solidFill>
                <a:schemeClr val="accent4"/>
              </a:solidFill>
              <a:ln w="0">
                <a:noFill/>
                <a:miter lim="800000"/>
                <a:headEnd/>
                <a:tailEnd/>
              </a:ln>
            </p:spPr>
            <p:txBody>
              <a:bodyPr rtlCol="0" anchor="b"/>
              <a:lstStyle/>
              <a:p>
                <a:pPr algn="ctr" defTabSz="685800" fontAlgn="base">
                  <a:spcBef>
                    <a:spcPct val="35000"/>
                  </a:spcBef>
                  <a:spcAft>
                    <a:spcPct val="25000"/>
                  </a:spcAft>
                  <a:buClr>
                    <a:srgbClr val="015873"/>
                  </a:buClr>
                  <a:defRPr/>
                </a:pPr>
                <a:endParaRPr lang="en-US" sz="1350" dirty="0">
                  <a:solidFill>
                    <a:srgbClr val="FFFFFF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8617131E-EA14-6B55-9E5E-0F1EC85EDEF1}"/>
                  </a:ext>
                </a:extLst>
              </p:cNvPr>
              <p:cNvSpPr txBox="1"/>
              <p:nvPr/>
            </p:nvSpPr>
            <p:spPr bwMode="auto">
              <a:xfrm>
                <a:off x="6651693" y="3543306"/>
                <a:ext cx="425756" cy="307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rtlCol="0">
                <a:spAutoFit/>
              </a:bodyPr>
              <a:lstStyle/>
              <a:p>
                <a:pPr defTabSz="685800"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r>
                  <a:rPr lang="en-US" sz="900" dirty="0" err="1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rPr>
                  <a:t>Ub</a:t>
                </a:r>
                <a:endParaRPr lang="en-US" sz="900" dirty="0">
                  <a:solidFill>
                    <a:srgbClr val="FFFFFF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A0E87EBC-E57D-4285-5B8D-844AC2C8F135}"/>
                </a:ext>
              </a:extLst>
            </p:cNvPr>
            <p:cNvGrpSpPr/>
            <p:nvPr/>
          </p:nvGrpSpPr>
          <p:grpSpPr>
            <a:xfrm>
              <a:off x="4651007" y="4545174"/>
              <a:ext cx="357790" cy="355156"/>
              <a:chOff x="5445066" y="3788776"/>
              <a:chExt cx="477053" cy="473541"/>
            </a:xfrm>
          </p:grpSpPr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BF395393-6BDC-14B3-59D0-EE8AE845FC23}"/>
                  </a:ext>
                </a:extLst>
              </p:cNvPr>
              <p:cNvSpPr/>
              <p:nvPr/>
            </p:nvSpPr>
            <p:spPr bwMode="auto">
              <a:xfrm>
                <a:off x="5490120" y="3788776"/>
                <a:ext cx="343716" cy="473541"/>
              </a:xfrm>
              <a:prstGeom prst="rect">
                <a:avLst/>
              </a:prstGeom>
              <a:solidFill>
                <a:schemeClr val="accent3"/>
              </a:solidFill>
              <a:ln w="0">
                <a:noFill/>
                <a:miter lim="800000"/>
                <a:headEnd/>
                <a:tailEnd/>
              </a:ln>
            </p:spPr>
            <p:txBody>
              <a:bodyPr rtlCol="0" anchor="b"/>
              <a:lstStyle/>
              <a:p>
                <a:pPr algn="ctr" defTabSz="685800" fontAlgn="base">
                  <a:spcBef>
                    <a:spcPct val="35000"/>
                  </a:spcBef>
                  <a:spcAft>
                    <a:spcPct val="25000"/>
                  </a:spcAft>
                  <a:buClr>
                    <a:srgbClr val="015873"/>
                  </a:buClr>
                  <a:defRPr/>
                </a:pPr>
                <a:endParaRPr lang="en-US" sz="1350" dirty="0">
                  <a:solidFill>
                    <a:srgbClr val="FFFFFF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9520BA25-260B-C271-A028-F977741027BA}"/>
                  </a:ext>
                </a:extLst>
              </p:cNvPr>
              <p:cNvSpPr txBox="1"/>
              <p:nvPr/>
            </p:nvSpPr>
            <p:spPr bwMode="auto">
              <a:xfrm>
                <a:off x="5445066" y="3839476"/>
                <a:ext cx="477053" cy="400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rtlCol="0">
                <a:spAutoFit/>
              </a:bodyPr>
              <a:lstStyle/>
              <a:p>
                <a:pPr defTabSz="685800"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r>
                  <a: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rPr>
                  <a:t>E2</a:t>
                </a:r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585C7F30-633E-B30A-9A18-D4B4F515B39B}"/>
                </a:ext>
              </a:extLst>
            </p:cNvPr>
            <p:cNvGrpSpPr/>
            <p:nvPr/>
          </p:nvGrpSpPr>
          <p:grpSpPr>
            <a:xfrm>
              <a:off x="4855876" y="4619785"/>
              <a:ext cx="319318" cy="230832"/>
              <a:chOff x="6651693" y="3543306"/>
              <a:chExt cx="425756" cy="307775"/>
            </a:xfrm>
          </p:grpSpPr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BDBC17A1-67C5-FECB-06C8-F9CD55CB0EA4}"/>
                  </a:ext>
                </a:extLst>
              </p:cNvPr>
              <p:cNvSpPr/>
              <p:nvPr/>
            </p:nvSpPr>
            <p:spPr bwMode="auto">
              <a:xfrm>
                <a:off x="6723529" y="3571541"/>
                <a:ext cx="220531" cy="220531"/>
              </a:xfrm>
              <a:prstGeom prst="ellipse">
                <a:avLst/>
              </a:prstGeom>
              <a:solidFill>
                <a:schemeClr val="accent4"/>
              </a:solidFill>
              <a:ln w="0">
                <a:noFill/>
                <a:miter lim="800000"/>
                <a:headEnd/>
                <a:tailEnd/>
              </a:ln>
            </p:spPr>
            <p:txBody>
              <a:bodyPr rtlCol="0" anchor="b"/>
              <a:lstStyle/>
              <a:p>
                <a:pPr algn="ctr" defTabSz="685800" fontAlgn="base">
                  <a:spcBef>
                    <a:spcPct val="35000"/>
                  </a:spcBef>
                  <a:spcAft>
                    <a:spcPct val="25000"/>
                  </a:spcAft>
                  <a:buClr>
                    <a:srgbClr val="015873"/>
                  </a:buClr>
                  <a:defRPr/>
                </a:pPr>
                <a:endParaRPr lang="en-US" sz="1350" dirty="0">
                  <a:solidFill>
                    <a:srgbClr val="FFFFFF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6589AD9F-5354-5466-2C0D-7315C494251A}"/>
                  </a:ext>
                </a:extLst>
              </p:cNvPr>
              <p:cNvSpPr txBox="1"/>
              <p:nvPr/>
            </p:nvSpPr>
            <p:spPr bwMode="auto">
              <a:xfrm>
                <a:off x="6651693" y="3543306"/>
                <a:ext cx="425756" cy="307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rtlCol="0">
                <a:spAutoFit/>
              </a:bodyPr>
              <a:lstStyle/>
              <a:p>
                <a:pPr defTabSz="685800"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r>
                  <a:rPr lang="en-US" sz="900" dirty="0" err="1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rPr>
                  <a:t>Ub</a:t>
                </a:r>
                <a:endParaRPr lang="en-US" sz="900" dirty="0">
                  <a:solidFill>
                    <a:srgbClr val="FFFFFF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484D0336-C003-53D1-311A-583E3713A8C6}"/>
                </a:ext>
              </a:extLst>
            </p:cNvPr>
            <p:cNvGrpSpPr/>
            <p:nvPr/>
          </p:nvGrpSpPr>
          <p:grpSpPr>
            <a:xfrm>
              <a:off x="3780627" y="3878529"/>
              <a:ext cx="357790" cy="355156"/>
              <a:chOff x="5445066" y="3788776"/>
              <a:chExt cx="477053" cy="473541"/>
            </a:xfrm>
          </p:grpSpPr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F5AFA003-4900-7E54-9FC0-369DF7401E8A}"/>
                  </a:ext>
                </a:extLst>
              </p:cNvPr>
              <p:cNvSpPr/>
              <p:nvPr/>
            </p:nvSpPr>
            <p:spPr bwMode="auto">
              <a:xfrm>
                <a:off x="5490120" y="3788776"/>
                <a:ext cx="343716" cy="473541"/>
              </a:xfrm>
              <a:prstGeom prst="rect">
                <a:avLst/>
              </a:prstGeom>
              <a:solidFill>
                <a:schemeClr val="accent3"/>
              </a:solidFill>
              <a:ln w="0">
                <a:noFill/>
                <a:miter lim="800000"/>
                <a:headEnd/>
                <a:tailEnd/>
              </a:ln>
            </p:spPr>
            <p:txBody>
              <a:bodyPr rtlCol="0" anchor="b"/>
              <a:lstStyle/>
              <a:p>
                <a:pPr algn="ctr" defTabSz="685800" fontAlgn="base">
                  <a:spcBef>
                    <a:spcPct val="35000"/>
                  </a:spcBef>
                  <a:spcAft>
                    <a:spcPct val="25000"/>
                  </a:spcAft>
                  <a:buClr>
                    <a:srgbClr val="015873"/>
                  </a:buClr>
                  <a:defRPr/>
                </a:pPr>
                <a:endParaRPr lang="en-US" sz="1350" dirty="0">
                  <a:solidFill>
                    <a:srgbClr val="FFFFFF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793571AF-5540-F85B-4685-8DD0D8CC1636}"/>
                  </a:ext>
                </a:extLst>
              </p:cNvPr>
              <p:cNvSpPr txBox="1"/>
              <p:nvPr/>
            </p:nvSpPr>
            <p:spPr bwMode="auto">
              <a:xfrm>
                <a:off x="5445066" y="3839476"/>
                <a:ext cx="477053" cy="400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rtlCol="0">
                <a:spAutoFit/>
              </a:bodyPr>
              <a:lstStyle/>
              <a:p>
                <a:pPr defTabSz="685800"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r>
                  <a: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rPr>
                  <a:t>E2</a:t>
                </a:r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F25B082F-A478-A77B-5E38-8A2ADF61D11A}"/>
                </a:ext>
              </a:extLst>
            </p:cNvPr>
            <p:cNvGrpSpPr/>
            <p:nvPr/>
          </p:nvGrpSpPr>
          <p:grpSpPr>
            <a:xfrm>
              <a:off x="2816010" y="4149234"/>
              <a:ext cx="319318" cy="230832"/>
              <a:chOff x="6651693" y="3543306"/>
              <a:chExt cx="425756" cy="307775"/>
            </a:xfrm>
          </p:grpSpPr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712952A0-949F-9AA1-8626-F2CAEC847777}"/>
                  </a:ext>
                </a:extLst>
              </p:cNvPr>
              <p:cNvSpPr/>
              <p:nvPr/>
            </p:nvSpPr>
            <p:spPr bwMode="auto">
              <a:xfrm>
                <a:off x="6723529" y="3571541"/>
                <a:ext cx="220531" cy="220531"/>
              </a:xfrm>
              <a:prstGeom prst="ellipse">
                <a:avLst/>
              </a:prstGeom>
              <a:solidFill>
                <a:schemeClr val="accent4"/>
              </a:solidFill>
              <a:ln w="0">
                <a:noFill/>
                <a:miter lim="800000"/>
                <a:headEnd/>
                <a:tailEnd/>
              </a:ln>
            </p:spPr>
            <p:txBody>
              <a:bodyPr rtlCol="0" anchor="b"/>
              <a:lstStyle/>
              <a:p>
                <a:pPr algn="ctr" defTabSz="685800" fontAlgn="base">
                  <a:spcBef>
                    <a:spcPct val="35000"/>
                  </a:spcBef>
                  <a:spcAft>
                    <a:spcPct val="25000"/>
                  </a:spcAft>
                  <a:buClr>
                    <a:srgbClr val="015873"/>
                  </a:buClr>
                  <a:defRPr/>
                </a:pPr>
                <a:endParaRPr lang="en-US" sz="1350" dirty="0">
                  <a:solidFill>
                    <a:srgbClr val="FFFFFF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7C177AD5-8A68-B3D9-8155-E0A6576F0F19}"/>
                  </a:ext>
                </a:extLst>
              </p:cNvPr>
              <p:cNvSpPr txBox="1"/>
              <p:nvPr/>
            </p:nvSpPr>
            <p:spPr bwMode="auto">
              <a:xfrm>
                <a:off x="6651693" y="3543306"/>
                <a:ext cx="425756" cy="307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rtlCol="0">
                <a:spAutoFit/>
              </a:bodyPr>
              <a:lstStyle/>
              <a:p>
                <a:pPr defTabSz="685800"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r>
                  <a:rPr lang="en-US" sz="900" dirty="0" err="1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rPr>
                  <a:t>Ub</a:t>
                </a:r>
                <a:endParaRPr lang="en-US" sz="900" dirty="0">
                  <a:solidFill>
                    <a:srgbClr val="FFFFFF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A0DB2C5-203C-85BA-7A73-CAA9F777DA2A}"/>
                </a:ext>
              </a:extLst>
            </p:cNvPr>
            <p:cNvSpPr txBox="1"/>
            <p:nvPr/>
          </p:nvSpPr>
          <p:spPr bwMode="auto">
            <a:xfrm>
              <a:off x="4546477" y="3829483"/>
              <a:ext cx="357790" cy="300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defTabSz="685800" eaLnBrk="0" fontAlgn="base" hangingPunct="0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sz="1350" dirty="0">
                  <a:solidFill>
                    <a:srgbClr val="FFFFFF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rPr>
                <a:t>E2</a:t>
              </a:r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29DD7286-F33D-DDAC-76E6-22484CDB45F7}"/>
                </a:ext>
              </a:extLst>
            </p:cNvPr>
            <p:cNvGrpSpPr/>
            <p:nvPr/>
          </p:nvGrpSpPr>
          <p:grpSpPr>
            <a:xfrm>
              <a:off x="4216355" y="3822833"/>
              <a:ext cx="361321" cy="441896"/>
              <a:chOff x="3589805" y="3673122"/>
              <a:chExt cx="481761" cy="589195"/>
            </a:xfrm>
          </p:grpSpPr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0CF68B4C-81C5-478C-E464-CF4F51F4D0C7}"/>
                  </a:ext>
                </a:extLst>
              </p:cNvPr>
              <p:cNvSpPr/>
              <p:nvPr/>
            </p:nvSpPr>
            <p:spPr bwMode="auto">
              <a:xfrm>
                <a:off x="3632258" y="3673122"/>
                <a:ext cx="439308" cy="589195"/>
              </a:xfrm>
              <a:custGeom>
                <a:avLst/>
                <a:gdLst>
                  <a:gd name="connsiteX0" fmla="*/ 0 w 439308"/>
                  <a:gd name="connsiteY0" fmla="*/ 0 h 589195"/>
                  <a:gd name="connsiteX1" fmla="*/ 439308 w 439308"/>
                  <a:gd name="connsiteY1" fmla="*/ 0 h 589195"/>
                  <a:gd name="connsiteX2" fmla="*/ 439308 w 439308"/>
                  <a:gd name="connsiteY2" fmla="*/ 166574 h 589195"/>
                  <a:gd name="connsiteX3" fmla="*/ 401693 w 439308"/>
                  <a:gd name="connsiteY3" fmla="*/ 174168 h 589195"/>
                  <a:gd name="connsiteX4" fmla="*/ 321867 w 439308"/>
                  <a:gd name="connsiteY4" fmla="*/ 294597 h 589195"/>
                  <a:gd name="connsiteX5" fmla="*/ 401693 w 439308"/>
                  <a:gd name="connsiteY5" fmla="*/ 415026 h 589195"/>
                  <a:gd name="connsiteX6" fmla="*/ 439308 w 439308"/>
                  <a:gd name="connsiteY6" fmla="*/ 422620 h 589195"/>
                  <a:gd name="connsiteX7" fmla="*/ 439308 w 439308"/>
                  <a:gd name="connsiteY7" fmla="*/ 589195 h 589195"/>
                  <a:gd name="connsiteX8" fmla="*/ 0 w 439308"/>
                  <a:gd name="connsiteY8" fmla="*/ 589195 h 589195"/>
                  <a:gd name="connsiteX9" fmla="*/ 0 w 439308"/>
                  <a:gd name="connsiteY9" fmla="*/ 0 h 589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9308" h="589195">
                    <a:moveTo>
                      <a:pt x="0" y="0"/>
                    </a:moveTo>
                    <a:lnTo>
                      <a:pt x="439308" y="0"/>
                    </a:lnTo>
                    <a:lnTo>
                      <a:pt x="439308" y="166574"/>
                    </a:lnTo>
                    <a:lnTo>
                      <a:pt x="401693" y="174168"/>
                    </a:lnTo>
                    <a:cubicBezTo>
                      <a:pt x="354782" y="194009"/>
                      <a:pt x="321867" y="240459"/>
                      <a:pt x="321867" y="294597"/>
                    </a:cubicBezTo>
                    <a:cubicBezTo>
                      <a:pt x="321867" y="348735"/>
                      <a:pt x="354782" y="395185"/>
                      <a:pt x="401693" y="415026"/>
                    </a:cubicBezTo>
                    <a:lnTo>
                      <a:pt x="439308" y="422620"/>
                    </a:lnTo>
                    <a:lnTo>
                      <a:pt x="439308" y="589195"/>
                    </a:lnTo>
                    <a:lnTo>
                      <a:pt x="0" y="5891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0">
                <a:noFill/>
                <a:miter lim="800000"/>
                <a:headEnd/>
                <a:tailEnd/>
              </a:ln>
            </p:spPr>
            <p:txBody>
              <a:bodyPr wrap="square" rtlCol="0" anchor="b">
                <a:noAutofit/>
              </a:bodyPr>
              <a:lstStyle/>
              <a:p>
                <a:pPr algn="ctr" defTabSz="685800" fontAlgn="base">
                  <a:spcBef>
                    <a:spcPct val="35000"/>
                  </a:spcBef>
                  <a:spcAft>
                    <a:spcPct val="25000"/>
                  </a:spcAft>
                  <a:buClr>
                    <a:srgbClr val="015873"/>
                  </a:buClr>
                  <a:defRPr/>
                </a:pPr>
                <a:endParaRPr lang="en-US" sz="1350" dirty="0">
                  <a:solidFill>
                    <a:srgbClr val="FFFFFF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5E4DEDC2-8EE0-7BF1-B627-36017D09E05B}"/>
                  </a:ext>
                </a:extLst>
              </p:cNvPr>
              <p:cNvSpPr txBox="1"/>
              <p:nvPr/>
            </p:nvSpPr>
            <p:spPr bwMode="auto">
              <a:xfrm>
                <a:off x="3589805" y="3783397"/>
                <a:ext cx="477053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rtlCol="0">
                <a:spAutoFit/>
              </a:bodyPr>
              <a:lstStyle/>
              <a:p>
                <a:pPr defTabSz="685800"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r>
                  <a:rPr lang="en-US" sz="1350" dirty="0">
                    <a:solidFill>
                      <a:srgbClr val="000000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rPr>
                  <a:t>E1</a:t>
                </a:r>
              </a:p>
            </p:txBody>
          </p:sp>
        </p:grpSp>
        <p:grpSp>
          <p:nvGrpSpPr>
            <p:cNvPr id="1024" name="Group 1023">
              <a:extLst>
                <a:ext uri="{FF2B5EF4-FFF2-40B4-BE49-F238E27FC236}">
                  <a16:creationId xmlns:a16="http://schemas.microsoft.com/office/drawing/2014/main" id="{DF8D727D-9D65-6254-7558-E12646EF57F4}"/>
                </a:ext>
              </a:extLst>
            </p:cNvPr>
            <p:cNvGrpSpPr/>
            <p:nvPr/>
          </p:nvGrpSpPr>
          <p:grpSpPr>
            <a:xfrm>
              <a:off x="2523562" y="4502013"/>
              <a:ext cx="361321" cy="441896"/>
              <a:chOff x="3589805" y="3673122"/>
              <a:chExt cx="481761" cy="589195"/>
            </a:xfrm>
          </p:grpSpPr>
          <p:sp>
            <p:nvSpPr>
              <p:cNvPr id="1025" name="Freeform: Shape 1024">
                <a:extLst>
                  <a:ext uri="{FF2B5EF4-FFF2-40B4-BE49-F238E27FC236}">
                    <a16:creationId xmlns:a16="http://schemas.microsoft.com/office/drawing/2014/main" id="{7BE87694-D73F-5BD8-434A-E0A8893E8E40}"/>
                  </a:ext>
                </a:extLst>
              </p:cNvPr>
              <p:cNvSpPr/>
              <p:nvPr/>
            </p:nvSpPr>
            <p:spPr bwMode="auto">
              <a:xfrm>
                <a:off x="3632258" y="3673122"/>
                <a:ext cx="439308" cy="589195"/>
              </a:xfrm>
              <a:custGeom>
                <a:avLst/>
                <a:gdLst>
                  <a:gd name="connsiteX0" fmla="*/ 0 w 439308"/>
                  <a:gd name="connsiteY0" fmla="*/ 0 h 589195"/>
                  <a:gd name="connsiteX1" fmla="*/ 439308 w 439308"/>
                  <a:gd name="connsiteY1" fmla="*/ 0 h 589195"/>
                  <a:gd name="connsiteX2" fmla="*/ 439308 w 439308"/>
                  <a:gd name="connsiteY2" fmla="*/ 166574 h 589195"/>
                  <a:gd name="connsiteX3" fmla="*/ 401693 w 439308"/>
                  <a:gd name="connsiteY3" fmla="*/ 174168 h 589195"/>
                  <a:gd name="connsiteX4" fmla="*/ 321867 w 439308"/>
                  <a:gd name="connsiteY4" fmla="*/ 294597 h 589195"/>
                  <a:gd name="connsiteX5" fmla="*/ 401693 w 439308"/>
                  <a:gd name="connsiteY5" fmla="*/ 415026 h 589195"/>
                  <a:gd name="connsiteX6" fmla="*/ 439308 w 439308"/>
                  <a:gd name="connsiteY6" fmla="*/ 422620 h 589195"/>
                  <a:gd name="connsiteX7" fmla="*/ 439308 w 439308"/>
                  <a:gd name="connsiteY7" fmla="*/ 589195 h 589195"/>
                  <a:gd name="connsiteX8" fmla="*/ 0 w 439308"/>
                  <a:gd name="connsiteY8" fmla="*/ 589195 h 589195"/>
                  <a:gd name="connsiteX9" fmla="*/ 0 w 439308"/>
                  <a:gd name="connsiteY9" fmla="*/ 0 h 589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9308" h="589195">
                    <a:moveTo>
                      <a:pt x="0" y="0"/>
                    </a:moveTo>
                    <a:lnTo>
                      <a:pt x="439308" y="0"/>
                    </a:lnTo>
                    <a:lnTo>
                      <a:pt x="439308" y="166574"/>
                    </a:lnTo>
                    <a:lnTo>
                      <a:pt x="401693" y="174168"/>
                    </a:lnTo>
                    <a:cubicBezTo>
                      <a:pt x="354782" y="194009"/>
                      <a:pt x="321867" y="240459"/>
                      <a:pt x="321867" y="294597"/>
                    </a:cubicBezTo>
                    <a:cubicBezTo>
                      <a:pt x="321867" y="348735"/>
                      <a:pt x="354782" y="395185"/>
                      <a:pt x="401693" y="415026"/>
                    </a:cubicBezTo>
                    <a:lnTo>
                      <a:pt x="439308" y="422620"/>
                    </a:lnTo>
                    <a:lnTo>
                      <a:pt x="439308" y="589195"/>
                    </a:lnTo>
                    <a:lnTo>
                      <a:pt x="0" y="5891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0">
                <a:noFill/>
                <a:miter lim="800000"/>
                <a:headEnd/>
                <a:tailEnd/>
              </a:ln>
            </p:spPr>
            <p:txBody>
              <a:bodyPr wrap="square" rtlCol="0" anchor="b">
                <a:noAutofit/>
              </a:bodyPr>
              <a:lstStyle/>
              <a:p>
                <a:pPr algn="ctr" defTabSz="685800" fontAlgn="base">
                  <a:spcBef>
                    <a:spcPct val="35000"/>
                  </a:spcBef>
                  <a:spcAft>
                    <a:spcPct val="25000"/>
                  </a:spcAft>
                  <a:buClr>
                    <a:srgbClr val="015873"/>
                  </a:buClr>
                  <a:defRPr/>
                </a:pPr>
                <a:endParaRPr lang="en-US" sz="1350" dirty="0">
                  <a:solidFill>
                    <a:srgbClr val="FFFFFF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027" name="TextBox 1026">
                <a:extLst>
                  <a:ext uri="{FF2B5EF4-FFF2-40B4-BE49-F238E27FC236}">
                    <a16:creationId xmlns:a16="http://schemas.microsoft.com/office/drawing/2014/main" id="{992FEF63-45ED-FF6D-AD44-BABDF8578D7E}"/>
                  </a:ext>
                </a:extLst>
              </p:cNvPr>
              <p:cNvSpPr txBox="1"/>
              <p:nvPr/>
            </p:nvSpPr>
            <p:spPr bwMode="auto">
              <a:xfrm>
                <a:off x="3589805" y="3783397"/>
                <a:ext cx="477053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rtlCol="0">
                <a:spAutoFit/>
              </a:bodyPr>
              <a:lstStyle/>
              <a:p>
                <a:pPr defTabSz="685800"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r>
                  <a:rPr lang="en-US" sz="1350" dirty="0">
                    <a:solidFill>
                      <a:srgbClr val="000000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rPr>
                  <a:t>E1</a:t>
                </a:r>
              </a:p>
            </p:txBody>
          </p:sp>
        </p:grpSp>
        <p:grpSp>
          <p:nvGrpSpPr>
            <p:cNvPr id="1028" name="Group 1027">
              <a:extLst>
                <a:ext uri="{FF2B5EF4-FFF2-40B4-BE49-F238E27FC236}">
                  <a16:creationId xmlns:a16="http://schemas.microsoft.com/office/drawing/2014/main" id="{C5C5668E-845A-9BEE-A644-3765047EA05C}"/>
                </a:ext>
              </a:extLst>
            </p:cNvPr>
            <p:cNvGrpSpPr/>
            <p:nvPr/>
          </p:nvGrpSpPr>
          <p:grpSpPr>
            <a:xfrm>
              <a:off x="3516856" y="4502013"/>
              <a:ext cx="361321" cy="441896"/>
              <a:chOff x="3589805" y="3673122"/>
              <a:chExt cx="481761" cy="589195"/>
            </a:xfrm>
          </p:grpSpPr>
          <p:sp>
            <p:nvSpPr>
              <p:cNvPr id="1029" name="Freeform: Shape 1028">
                <a:extLst>
                  <a:ext uri="{FF2B5EF4-FFF2-40B4-BE49-F238E27FC236}">
                    <a16:creationId xmlns:a16="http://schemas.microsoft.com/office/drawing/2014/main" id="{C22D28A1-C6B0-8F9D-C2CA-D526D2C938EF}"/>
                  </a:ext>
                </a:extLst>
              </p:cNvPr>
              <p:cNvSpPr/>
              <p:nvPr/>
            </p:nvSpPr>
            <p:spPr bwMode="auto">
              <a:xfrm>
                <a:off x="3632258" y="3673122"/>
                <a:ext cx="439308" cy="589195"/>
              </a:xfrm>
              <a:custGeom>
                <a:avLst/>
                <a:gdLst>
                  <a:gd name="connsiteX0" fmla="*/ 0 w 439308"/>
                  <a:gd name="connsiteY0" fmla="*/ 0 h 589195"/>
                  <a:gd name="connsiteX1" fmla="*/ 439308 w 439308"/>
                  <a:gd name="connsiteY1" fmla="*/ 0 h 589195"/>
                  <a:gd name="connsiteX2" fmla="*/ 439308 w 439308"/>
                  <a:gd name="connsiteY2" fmla="*/ 166574 h 589195"/>
                  <a:gd name="connsiteX3" fmla="*/ 401693 w 439308"/>
                  <a:gd name="connsiteY3" fmla="*/ 174168 h 589195"/>
                  <a:gd name="connsiteX4" fmla="*/ 321867 w 439308"/>
                  <a:gd name="connsiteY4" fmla="*/ 294597 h 589195"/>
                  <a:gd name="connsiteX5" fmla="*/ 401693 w 439308"/>
                  <a:gd name="connsiteY5" fmla="*/ 415026 h 589195"/>
                  <a:gd name="connsiteX6" fmla="*/ 439308 w 439308"/>
                  <a:gd name="connsiteY6" fmla="*/ 422620 h 589195"/>
                  <a:gd name="connsiteX7" fmla="*/ 439308 w 439308"/>
                  <a:gd name="connsiteY7" fmla="*/ 589195 h 589195"/>
                  <a:gd name="connsiteX8" fmla="*/ 0 w 439308"/>
                  <a:gd name="connsiteY8" fmla="*/ 589195 h 589195"/>
                  <a:gd name="connsiteX9" fmla="*/ 0 w 439308"/>
                  <a:gd name="connsiteY9" fmla="*/ 0 h 589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9308" h="589195">
                    <a:moveTo>
                      <a:pt x="0" y="0"/>
                    </a:moveTo>
                    <a:lnTo>
                      <a:pt x="439308" y="0"/>
                    </a:lnTo>
                    <a:lnTo>
                      <a:pt x="439308" y="166574"/>
                    </a:lnTo>
                    <a:lnTo>
                      <a:pt x="401693" y="174168"/>
                    </a:lnTo>
                    <a:cubicBezTo>
                      <a:pt x="354782" y="194009"/>
                      <a:pt x="321867" y="240459"/>
                      <a:pt x="321867" y="294597"/>
                    </a:cubicBezTo>
                    <a:cubicBezTo>
                      <a:pt x="321867" y="348735"/>
                      <a:pt x="354782" y="395185"/>
                      <a:pt x="401693" y="415026"/>
                    </a:cubicBezTo>
                    <a:lnTo>
                      <a:pt x="439308" y="422620"/>
                    </a:lnTo>
                    <a:lnTo>
                      <a:pt x="439308" y="589195"/>
                    </a:lnTo>
                    <a:lnTo>
                      <a:pt x="0" y="5891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0">
                <a:noFill/>
                <a:miter lim="800000"/>
                <a:headEnd/>
                <a:tailEnd/>
              </a:ln>
            </p:spPr>
            <p:txBody>
              <a:bodyPr wrap="square" rtlCol="0" anchor="b">
                <a:noAutofit/>
              </a:bodyPr>
              <a:lstStyle/>
              <a:p>
                <a:pPr algn="ctr" defTabSz="685800" fontAlgn="base">
                  <a:spcBef>
                    <a:spcPct val="35000"/>
                  </a:spcBef>
                  <a:spcAft>
                    <a:spcPct val="25000"/>
                  </a:spcAft>
                  <a:buClr>
                    <a:srgbClr val="015873"/>
                  </a:buClr>
                  <a:defRPr/>
                </a:pPr>
                <a:endParaRPr lang="en-US" sz="1350" dirty="0">
                  <a:solidFill>
                    <a:srgbClr val="FFFFFF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030" name="TextBox 1029">
                <a:extLst>
                  <a:ext uri="{FF2B5EF4-FFF2-40B4-BE49-F238E27FC236}">
                    <a16:creationId xmlns:a16="http://schemas.microsoft.com/office/drawing/2014/main" id="{8CAEC769-66B3-C338-ED70-70F5DF467A56}"/>
                  </a:ext>
                </a:extLst>
              </p:cNvPr>
              <p:cNvSpPr txBox="1"/>
              <p:nvPr/>
            </p:nvSpPr>
            <p:spPr bwMode="auto">
              <a:xfrm>
                <a:off x="3589805" y="3783397"/>
                <a:ext cx="477053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rtlCol="0">
                <a:spAutoFit/>
              </a:bodyPr>
              <a:lstStyle/>
              <a:p>
                <a:pPr defTabSz="685800"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r>
                  <a:rPr lang="en-US" sz="1350" dirty="0">
                    <a:solidFill>
                      <a:srgbClr val="000000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rPr>
                  <a:t>E1</a:t>
                </a:r>
              </a:p>
            </p:txBody>
          </p:sp>
        </p:grpSp>
        <p:grpSp>
          <p:nvGrpSpPr>
            <p:cNvPr id="1031" name="Group 1030">
              <a:extLst>
                <a:ext uri="{FF2B5EF4-FFF2-40B4-BE49-F238E27FC236}">
                  <a16:creationId xmlns:a16="http://schemas.microsoft.com/office/drawing/2014/main" id="{5BF91233-091D-4B3B-81E8-D5A997123715}"/>
                </a:ext>
              </a:extLst>
            </p:cNvPr>
            <p:cNvGrpSpPr/>
            <p:nvPr/>
          </p:nvGrpSpPr>
          <p:grpSpPr>
            <a:xfrm>
              <a:off x="3576864" y="4346682"/>
              <a:ext cx="319318" cy="230832"/>
              <a:chOff x="6651693" y="3543306"/>
              <a:chExt cx="425756" cy="307775"/>
            </a:xfrm>
          </p:grpSpPr>
          <p:sp>
            <p:nvSpPr>
              <p:cNvPr id="1032" name="Oval 1031">
                <a:extLst>
                  <a:ext uri="{FF2B5EF4-FFF2-40B4-BE49-F238E27FC236}">
                    <a16:creationId xmlns:a16="http://schemas.microsoft.com/office/drawing/2014/main" id="{B1E6C245-FD57-C418-F911-814330C4FB36}"/>
                  </a:ext>
                </a:extLst>
              </p:cNvPr>
              <p:cNvSpPr/>
              <p:nvPr/>
            </p:nvSpPr>
            <p:spPr bwMode="auto">
              <a:xfrm>
                <a:off x="6723529" y="3571541"/>
                <a:ext cx="220531" cy="220531"/>
              </a:xfrm>
              <a:prstGeom prst="ellipse">
                <a:avLst/>
              </a:prstGeom>
              <a:solidFill>
                <a:schemeClr val="accent4"/>
              </a:solidFill>
              <a:ln w="0">
                <a:noFill/>
                <a:miter lim="800000"/>
                <a:headEnd/>
                <a:tailEnd/>
              </a:ln>
            </p:spPr>
            <p:txBody>
              <a:bodyPr rtlCol="0" anchor="b"/>
              <a:lstStyle/>
              <a:p>
                <a:pPr algn="ctr" defTabSz="685800" fontAlgn="base">
                  <a:spcBef>
                    <a:spcPct val="35000"/>
                  </a:spcBef>
                  <a:spcAft>
                    <a:spcPct val="25000"/>
                  </a:spcAft>
                  <a:buClr>
                    <a:srgbClr val="015873"/>
                  </a:buClr>
                  <a:defRPr/>
                </a:pPr>
                <a:endParaRPr lang="en-US" sz="1350" dirty="0">
                  <a:solidFill>
                    <a:srgbClr val="FFFFFF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033" name="TextBox 1032">
                <a:extLst>
                  <a:ext uri="{FF2B5EF4-FFF2-40B4-BE49-F238E27FC236}">
                    <a16:creationId xmlns:a16="http://schemas.microsoft.com/office/drawing/2014/main" id="{DCB2A77A-8A8D-6488-28F4-D1601A9DFC49}"/>
                  </a:ext>
                </a:extLst>
              </p:cNvPr>
              <p:cNvSpPr txBox="1"/>
              <p:nvPr/>
            </p:nvSpPr>
            <p:spPr bwMode="auto">
              <a:xfrm>
                <a:off x="6651693" y="3543306"/>
                <a:ext cx="425756" cy="307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rtlCol="0">
                <a:spAutoFit/>
              </a:bodyPr>
              <a:lstStyle/>
              <a:p>
                <a:pPr defTabSz="685800"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r>
                  <a:rPr lang="en-US" sz="900" dirty="0" err="1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rPr>
                  <a:t>Ub</a:t>
                </a:r>
                <a:endParaRPr lang="en-US" sz="900" dirty="0">
                  <a:solidFill>
                    <a:srgbClr val="FFFFFF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034" name="TextBox 1033">
              <a:extLst>
                <a:ext uri="{FF2B5EF4-FFF2-40B4-BE49-F238E27FC236}">
                  <a16:creationId xmlns:a16="http://schemas.microsoft.com/office/drawing/2014/main" id="{14CF2ACB-7BA7-68D3-DED5-75A602D46163}"/>
                </a:ext>
              </a:extLst>
            </p:cNvPr>
            <p:cNvSpPr txBox="1"/>
            <p:nvPr/>
          </p:nvSpPr>
          <p:spPr bwMode="auto">
            <a:xfrm>
              <a:off x="2554957" y="4133095"/>
              <a:ext cx="397866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defTabSz="685800" eaLnBrk="0" fontAlgn="base" hangingPunct="0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sz="1050" dirty="0">
                  <a:solidFill>
                    <a:srgbClr val="000000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rPr>
                <a:t>ATP</a:t>
              </a:r>
            </a:p>
          </p:txBody>
        </p:sp>
        <p:sp>
          <p:nvSpPr>
            <p:cNvPr id="1035" name="TextBox 1034">
              <a:extLst>
                <a:ext uri="{FF2B5EF4-FFF2-40B4-BE49-F238E27FC236}">
                  <a16:creationId xmlns:a16="http://schemas.microsoft.com/office/drawing/2014/main" id="{CE646E3E-F954-0066-6C62-45D7B9970A12}"/>
                </a:ext>
              </a:extLst>
            </p:cNvPr>
            <p:cNvSpPr txBox="1"/>
            <p:nvPr/>
          </p:nvSpPr>
          <p:spPr bwMode="auto">
            <a:xfrm>
              <a:off x="3056326" y="4053161"/>
              <a:ext cx="744114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defTabSz="685800" eaLnBrk="0" fontAlgn="base" hangingPunct="0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sz="1050" dirty="0">
                  <a:solidFill>
                    <a:srgbClr val="000000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rPr>
                <a:t>AMP + </a:t>
              </a:r>
              <a:r>
                <a:rPr lang="en-US" sz="1050" dirty="0" err="1">
                  <a:solidFill>
                    <a:srgbClr val="000000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rPr>
                <a:t>iPP</a:t>
              </a:r>
              <a:endParaRPr lang="en-US" sz="1050" dirty="0">
                <a:solidFill>
                  <a:srgbClr val="000000"/>
                </a:solidFill>
                <a:latin typeface="Calibri" pitchFamily="34" charset="0"/>
                <a:ea typeface="ヒラギノ角ゴ Pro W3" pitchFamily="-127" charset="-128"/>
                <a:cs typeface="Arial" panose="020B0604020202020204" pitchFamily="34" charset="0"/>
              </a:endParaRPr>
            </a:p>
          </p:txBody>
        </p:sp>
        <p:sp>
          <p:nvSpPr>
            <p:cNvPr id="1036" name="TextBox 1035">
              <a:extLst>
                <a:ext uri="{FF2B5EF4-FFF2-40B4-BE49-F238E27FC236}">
                  <a16:creationId xmlns:a16="http://schemas.microsoft.com/office/drawing/2014/main" id="{FE5A4262-688E-A118-945D-3AD910092FAE}"/>
                </a:ext>
              </a:extLst>
            </p:cNvPr>
            <p:cNvSpPr txBox="1"/>
            <p:nvPr/>
          </p:nvSpPr>
          <p:spPr bwMode="auto">
            <a:xfrm>
              <a:off x="5745064" y="4360931"/>
              <a:ext cx="1067921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defTabSz="685800" eaLnBrk="0" fontAlgn="base" hangingPunct="0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sz="1050" dirty="0">
                  <a:solidFill>
                    <a:srgbClr val="000000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rPr>
                <a:t>Repeated cycles</a:t>
              </a:r>
            </a:p>
          </p:txBody>
        </p:sp>
        <p:cxnSp>
          <p:nvCxnSpPr>
            <p:cNvPr id="1042" name="Straight Arrow Connector 1041">
              <a:extLst>
                <a:ext uri="{FF2B5EF4-FFF2-40B4-BE49-F238E27FC236}">
                  <a16:creationId xmlns:a16="http://schemas.microsoft.com/office/drawing/2014/main" id="{F5C9C93E-9C69-F67B-C71F-FBAE96FF663E}"/>
                </a:ext>
              </a:extLst>
            </p:cNvPr>
            <p:cNvCxnSpPr>
              <a:cxnSpLocks/>
              <a:endCxn id="1030" idx="1"/>
            </p:cNvCxnSpPr>
            <p:nvPr/>
          </p:nvCxnSpPr>
          <p:spPr bwMode="auto">
            <a:xfrm>
              <a:off x="2935781" y="4723220"/>
              <a:ext cx="581075" cy="11541"/>
            </a:xfrm>
            <a:prstGeom prst="straightConnector1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044" name="Straight Arrow Connector 1043">
              <a:extLst>
                <a:ext uri="{FF2B5EF4-FFF2-40B4-BE49-F238E27FC236}">
                  <a16:creationId xmlns:a16="http://schemas.microsoft.com/office/drawing/2014/main" id="{A20C5EC8-DBF2-86F9-9958-EBA719AFB94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912365" y="4722960"/>
              <a:ext cx="732170" cy="0"/>
            </a:xfrm>
            <a:prstGeom prst="straightConnector1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grpSp>
          <p:nvGrpSpPr>
            <p:cNvPr id="1051" name="Group 1050">
              <a:extLst>
                <a:ext uri="{FF2B5EF4-FFF2-40B4-BE49-F238E27FC236}">
                  <a16:creationId xmlns:a16="http://schemas.microsoft.com/office/drawing/2014/main" id="{F5429B0B-64C4-BF9E-CFA5-A9327C340704}"/>
                </a:ext>
              </a:extLst>
            </p:cNvPr>
            <p:cNvGrpSpPr/>
            <p:nvPr/>
          </p:nvGrpSpPr>
          <p:grpSpPr>
            <a:xfrm>
              <a:off x="2928437" y="4182306"/>
              <a:ext cx="492335" cy="420235"/>
              <a:chOff x="1872581" y="4152418"/>
              <a:chExt cx="656446" cy="560313"/>
            </a:xfrm>
          </p:grpSpPr>
          <p:sp>
            <p:nvSpPr>
              <p:cNvPr id="1049" name="Arc 1048">
                <a:extLst>
                  <a:ext uri="{FF2B5EF4-FFF2-40B4-BE49-F238E27FC236}">
                    <a16:creationId xmlns:a16="http://schemas.microsoft.com/office/drawing/2014/main" id="{9578F971-1AC1-9533-2CEB-80C9CF00BDFF}"/>
                  </a:ext>
                </a:extLst>
              </p:cNvPr>
              <p:cNvSpPr/>
              <p:nvPr/>
            </p:nvSpPr>
            <p:spPr bwMode="auto">
              <a:xfrm rot="10800000">
                <a:off x="1872581" y="4152729"/>
                <a:ext cx="560002" cy="560002"/>
              </a:xfrm>
              <a:prstGeom prst="arc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triangl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algn="ctr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350" b="1">
                  <a:solidFill>
                    <a:srgbClr val="FFFFFF"/>
                  </a:solidFill>
                  <a:latin typeface="Arial" panose="020B0604020202020204" pitchFamily="34" charset="0"/>
                  <a:ea typeface="ヒラギノ角ゴ Pro W3" pitchFamily="-127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050" name="Arc 1049">
                <a:extLst>
                  <a:ext uri="{FF2B5EF4-FFF2-40B4-BE49-F238E27FC236}">
                    <a16:creationId xmlns:a16="http://schemas.microsoft.com/office/drawing/2014/main" id="{20E067D9-0B5C-635B-AA45-E182ABCE72D0}"/>
                  </a:ext>
                </a:extLst>
              </p:cNvPr>
              <p:cNvSpPr/>
              <p:nvPr/>
            </p:nvSpPr>
            <p:spPr bwMode="auto">
              <a:xfrm rot="3600000">
                <a:off x="1969025" y="4152418"/>
                <a:ext cx="560002" cy="560002"/>
              </a:xfrm>
              <a:prstGeom prst="arc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triangl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algn="ctr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350" b="1">
                  <a:solidFill>
                    <a:srgbClr val="FFFFFF"/>
                  </a:solidFill>
                  <a:latin typeface="Arial" panose="020B0604020202020204" pitchFamily="34" charset="0"/>
                  <a:ea typeface="ヒラギノ角ゴ Pro W3" pitchFamily="-127" charset="-128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52" name="Group 1051">
              <a:extLst>
                <a:ext uri="{FF2B5EF4-FFF2-40B4-BE49-F238E27FC236}">
                  <a16:creationId xmlns:a16="http://schemas.microsoft.com/office/drawing/2014/main" id="{3B8EB42B-095C-31A4-1A60-C50F649FA0BE}"/>
                </a:ext>
              </a:extLst>
            </p:cNvPr>
            <p:cNvGrpSpPr/>
            <p:nvPr/>
          </p:nvGrpSpPr>
          <p:grpSpPr>
            <a:xfrm rot="758898">
              <a:off x="3957913" y="4182189"/>
              <a:ext cx="492335" cy="420235"/>
              <a:chOff x="1872581" y="4152418"/>
              <a:chExt cx="656446" cy="560313"/>
            </a:xfrm>
          </p:grpSpPr>
          <p:sp>
            <p:nvSpPr>
              <p:cNvPr id="1053" name="Arc 1052">
                <a:extLst>
                  <a:ext uri="{FF2B5EF4-FFF2-40B4-BE49-F238E27FC236}">
                    <a16:creationId xmlns:a16="http://schemas.microsoft.com/office/drawing/2014/main" id="{21B196EA-F04A-5FB3-9732-0BAD693EFD1F}"/>
                  </a:ext>
                </a:extLst>
              </p:cNvPr>
              <p:cNvSpPr/>
              <p:nvPr/>
            </p:nvSpPr>
            <p:spPr bwMode="auto">
              <a:xfrm rot="10800000">
                <a:off x="1872581" y="4152729"/>
                <a:ext cx="560002" cy="560002"/>
              </a:xfrm>
              <a:prstGeom prst="arc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triangl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algn="ctr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350" b="1">
                  <a:solidFill>
                    <a:srgbClr val="FFFFFF"/>
                  </a:solidFill>
                  <a:latin typeface="Arial" panose="020B0604020202020204" pitchFamily="34" charset="0"/>
                  <a:ea typeface="ヒラギノ角ゴ Pro W3" pitchFamily="-127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054" name="Arc 1053">
                <a:extLst>
                  <a:ext uri="{FF2B5EF4-FFF2-40B4-BE49-F238E27FC236}">
                    <a16:creationId xmlns:a16="http://schemas.microsoft.com/office/drawing/2014/main" id="{182F2945-0D26-FE6E-DF74-C166A3977025}"/>
                  </a:ext>
                </a:extLst>
              </p:cNvPr>
              <p:cNvSpPr/>
              <p:nvPr/>
            </p:nvSpPr>
            <p:spPr bwMode="auto">
              <a:xfrm rot="3600000">
                <a:off x="1969025" y="4152418"/>
                <a:ext cx="560002" cy="560002"/>
              </a:xfrm>
              <a:prstGeom prst="arc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triangl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algn="ctr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350" b="1">
                  <a:solidFill>
                    <a:srgbClr val="FFFFFF"/>
                  </a:solidFill>
                  <a:latin typeface="Arial" panose="020B0604020202020204" pitchFamily="34" charset="0"/>
                  <a:ea typeface="ヒラギノ角ゴ Pro W3" pitchFamily="-127" charset="-128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055" name="Arc 1054">
              <a:extLst>
                <a:ext uri="{FF2B5EF4-FFF2-40B4-BE49-F238E27FC236}">
                  <a16:creationId xmlns:a16="http://schemas.microsoft.com/office/drawing/2014/main" id="{BC7B5364-349B-A078-3D7C-698B33264B90}"/>
                </a:ext>
              </a:extLst>
            </p:cNvPr>
            <p:cNvSpPr/>
            <p:nvPr/>
          </p:nvSpPr>
          <p:spPr bwMode="auto">
            <a:xfrm rot="6331406">
              <a:off x="5829542" y="3752560"/>
              <a:ext cx="459271" cy="598450"/>
            </a:xfrm>
            <a:prstGeom prst="arc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  <a:latin typeface="Arial" panose="020B0604020202020204" pitchFamily="34" charset="0"/>
                <a:ea typeface="ヒラギノ角ゴ Pro W3" pitchFamily="-127" charset="-128"/>
                <a:cs typeface="Arial" panose="020B0604020202020204" pitchFamily="34" charset="0"/>
              </a:endParaRPr>
            </a:p>
          </p:txBody>
        </p:sp>
        <p:sp>
          <p:nvSpPr>
            <p:cNvPr id="1056" name="Arc 1055">
              <a:extLst>
                <a:ext uri="{FF2B5EF4-FFF2-40B4-BE49-F238E27FC236}">
                  <a16:creationId xmlns:a16="http://schemas.microsoft.com/office/drawing/2014/main" id="{D851407E-DB98-181A-7DFC-A7931A26FC9B}"/>
                </a:ext>
              </a:extLst>
            </p:cNvPr>
            <p:cNvSpPr/>
            <p:nvPr/>
          </p:nvSpPr>
          <p:spPr bwMode="auto">
            <a:xfrm rot="5400000">
              <a:off x="4622714" y="3596161"/>
              <a:ext cx="952721" cy="1302565"/>
            </a:xfrm>
            <a:prstGeom prst="arc">
              <a:avLst>
                <a:gd name="adj1" fmla="val 16200000"/>
                <a:gd name="adj2" fmla="val 0"/>
              </a:avLst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  <a:latin typeface="Arial" panose="020B0604020202020204" pitchFamily="34" charset="0"/>
                <a:ea typeface="ヒラギノ角ゴ Pro W3" pitchFamily="-127" charset="-128"/>
                <a:cs typeface="Arial" panose="020B0604020202020204" pitchFamily="34" charset="0"/>
              </a:endParaRPr>
            </a:p>
          </p:txBody>
        </p:sp>
        <p:sp>
          <p:nvSpPr>
            <p:cNvPr id="1058" name="Arc 1057">
              <a:extLst>
                <a:ext uri="{FF2B5EF4-FFF2-40B4-BE49-F238E27FC236}">
                  <a16:creationId xmlns:a16="http://schemas.microsoft.com/office/drawing/2014/main" id="{3D368EE9-A16E-A1C8-23DB-24E311C158AF}"/>
                </a:ext>
              </a:extLst>
            </p:cNvPr>
            <p:cNvSpPr/>
            <p:nvPr/>
          </p:nvSpPr>
          <p:spPr bwMode="auto">
            <a:xfrm rot="16200000" flipV="1">
              <a:off x="4941823" y="2612486"/>
              <a:ext cx="622062" cy="995004"/>
            </a:xfrm>
            <a:prstGeom prst="arc">
              <a:avLst>
                <a:gd name="adj1" fmla="val 16200000"/>
                <a:gd name="adj2" fmla="val 0"/>
              </a:avLst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  <a:latin typeface="Arial" panose="020B0604020202020204" pitchFamily="34" charset="0"/>
                <a:ea typeface="ヒラギノ角ゴ Pro W3" pitchFamily="-127" charset="-128"/>
                <a:cs typeface="Arial" panose="020B0604020202020204" pitchFamily="34" charset="0"/>
              </a:endParaRPr>
            </a:p>
          </p:txBody>
        </p:sp>
        <p:cxnSp>
          <p:nvCxnSpPr>
            <p:cNvPr id="1061" name="Straight Arrow Connector 1060">
              <a:extLst>
                <a:ext uri="{FF2B5EF4-FFF2-40B4-BE49-F238E27FC236}">
                  <a16:creationId xmlns:a16="http://schemas.microsoft.com/office/drawing/2014/main" id="{D53F7C8B-A49E-DCE2-0F4B-220EB48A3AD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421978" y="3502998"/>
              <a:ext cx="553960" cy="0"/>
            </a:xfrm>
            <a:prstGeom prst="straightConnector1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grpSp>
          <p:nvGrpSpPr>
            <p:cNvPr id="1063" name="Group 1062">
              <a:extLst>
                <a:ext uri="{FF2B5EF4-FFF2-40B4-BE49-F238E27FC236}">
                  <a16:creationId xmlns:a16="http://schemas.microsoft.com/office/drawing/2014/main" id="{760E53D4-849A-17BA-10C3-6BDE35E20042}"/>
                </a:ext>
              </a:extLst>
            </p:cNvPr>
            <p:cNvGrpSpPr/>
            <p:nvPr/>
          </p:nvGrpSpPr>
          <p:grpSpPr>
            <a:xfrm>
              <a:off x="6974536" y="3350863"/>
              <a:ext cx="708848" cy="308114"/>
              <a:chOff x="2245632" y="2829319"/>
              <a:chExt cx="945130" cy="410819"/>
            </a:xfrm>
          </p:grpSpPr>
          <p:sp>
            <p:nvSpPr>
              <p:cNvPr id="1064" name="Oval 1063">
                <a:extLst>
                  <a:ext uri="{FF2B5EF4-FFF2-40B4-BE49-F238E27FC236}">
                    <a16:creationId xmlns:a16="http://schemas.microsoft.com/office/drawing/2014/main" id="{5C454E8F-BD83-C250-15F4-8DD79182298E}"/>
                  </a:ext>
                </a:extLst>
              </p:cNvPr>
              <p:cNvSpPr/>
              <p:nvPr/>
            </p:nvSpPr>
            <p:spPr bwMode="auto">
              <a:xfrm>
                <a:off x="2279374" y="2829319"/>
                <a:ext cx="795915" cy="410819"/>
              </a:xfrm>
              <a:prstGeom prst="ellipse">
                <a:avLst/>
              </a:prstGeom>
              <a:solidFill>
                <a:schemeClr val="accent2"/>
              </a:solidFill>
              <a:ln w="0">
                <a:noFill/>
                <a:miter lim="800000"/>
                <a:headEnd/>
                <a:tailEnd/>
              </a:ln>
            </p:spPr>
            <p:txBody>
              <a:bodyPr rtlCol="0" anchor="b"/>
              <a:lstStyle/>
              <a:p>
                <a:pPr algn="ctr" defTabSz="685800" fontAlgn="base">
                  <a:spcBef>
                    <a:spcPct val="35000"/>
                  </a:spcBef>
                  <a:spcAft>
                    <a:spcPct val="25000"/>
                  </a:spcAft>
                  <a:buClr>
                    <a:srgbClr val="015873"/>
                  </a:buClr>
                  <a:defRPr/>
                </a:pPr>
                <a:endParaRPr lang="en-US" sz="1350" dirty="0">
                  <a:solidFill>
                    <a:srgbClr val="FFFFFF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065" name="TextBox 1064">
                <a:extLst>
                  <a:ext uri="{FF2B5EF4-FFF2-40B4-BE49-F238E27FC236}">
                    <a16:creationId xmlns:a16="http://schemas.microsoft.com/office/drawing/2014/main" id="{04E4568F-B5B5-FA81-1F5E-0176BD402FE1}"/>
                  </a:ext>
                </a:extLst>
              </p:cNvPr>
              <p:cNvSpPr txBox="1"/>
              <p:nvPr/>
            </p:nvSpPr>
            <p:spPr bwMode="auto">
              <a:xfrm>
                <a:off x="2245632" y="2874212"/>
                <a:ext cx="945130" cy="3385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rtlCol="0">
                <a:spAutoFit/>
              </a:bodyPr>
              <a:lstStyle/>
              <a:p>
                <a:pPr defTabSz="685800"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r>
                  <a:rPr lang="en-US" sz="10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rPr>
                  <a:t>Substrate</a:t>
                </a:r>
              </a:p>
            </p:txBody>
          </p:sp>
        </p:grpSp>
        <p:grpSp>
          <p:nvGrpSpPr>
            <p:cNvPr id="1078" name="Group 1077">
              <a:extLst>
                <a:ext uri="{FF2B5EF4-FFF2-40B4-BE49-F238E27FC236}">
                  <a16:creationId xmlns:a16="http://schemas.microsoft.com/office/drawing/2014/main" id="{8BFCA011-3BCA-4887-259A-FA6446F588C3}"/>
                </a:ext>
              </a:extLst>
            </p:cNvPr>
            <p:cNvGrpSpPr/>
            <p:nvPr/>
          </p:nvGrpSpPr>
          <p:grpSpPr>
            <a:xfrm>
              <a:off x="7092955" y="3608368"/>
              <a:ext cx="662218" cy="573732"/>
              <a:chOff x="6093197" y="3554755"/>
              <a:chExt cx="882956" cy="764975"/>
            </a:xfrm>
          </p:grpSpPr>
          <p:grpSp>
            <p:nvGrpSpPr>
              <p:cNvPr id="1066" name="Group 1065">
                <a:extLst>
                  <a:ext uri="{FF2B5EF4-FFF2-40B4-BE49-F238E27FC236}">
                    <a16:creationId xmlns:a16="http://schemas.microsoft.com/office/drawing/2014/main" id="{00EA4FDF-F08F-3351-ED24-6BC358F6813E}"/>
                  </a:ext>
                </a:extLst>
              </p:cNvPr>
              <p:cNvGrpSpPr/>
              <p:nvPr/>
            </p:nvGrpSpPr>
            <p:grpSpPr>
              <a:xfrm>
                <a:off x="6093197" y="3554755"/>
                <a:ext cx="425756" cy="307775"/>
                <a:chOff x="6651693" y="3543306"/>
                <a:chExt cx="425756" cy="307775"/>
              </a:xfrm>
            </p:grpSpPr>
            <p:sp>
              <p:nvSpPr>
                <p:cNvPr id="1067" name="Oval 1066">
                  <a:extLst>
                    <a:ext uri="{FF2B5EF4-FFF2-40B4-BE49-F238E27FC236}">
                      <a16:creationId xmlns:a16="http://schemas.microsoft.com/office/drawing/2014/main" id="{1A9139B9-07AB-32DB-D9D6-652090C48B14}"/>
                    </a:ext>
                  </a:extLst>
                </p:cNvPr>
                <p:cNvSpPr/>
                <p:nvPr/>
              </p:nvSpPr>
              <p:spPr bwMode="auto">
                <a:xfrm>
                  <a:off x="6723529" y="3571541"/>
                  <a:ext cx="220531" cy="220531"/>
                </a:xfrm>
                <a:prstGeom prst="ellipse">
                  <a:avLst/>
                </a:prstGeom>
                <a:solidFill>
                  <a:schemeClr val="accent4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68" name="TextBox 1067">
                  <a:extLst>
                    <a:ext uri="{FF2B5EF4-FFF2-40B4-BE49-F238E27FC236}">
                      <a16:creationId xmlns:a16="http://schemas.microsoft.com/office/drawing/2014/main" id="{B6E9EEEB-3327-573C-356E-A1EE4DFA59C6}"/>
                    </a:ext>
                  </a:extLst>
                </p:cNvPr>
                <p:cNvSpPr txBox="1"/>
                <p:nvPr/>
              </p:nvSpPr>
              <p:spPr bwMode="auto">
                <a:xfrm>
                  <a:off x="6651693" y="3543306"/>
                  <a:ext cx="425756" cy="307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rtlCol="0">
                  <a:spAutoFit/>
                </a:bodyPr>
                <a:lstStyle/>
                <a:p>
                  <a:pPr defTabSz="6858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/>
                  </a:pPr>
                  <a:r>
                    <a:rPr lang="en-US" sz="900" dirty="0" err="1">
                      <a:solidFill>
                        <a:srgbClr val="FFFFFF"/>
                      </a:solidFill>
                      <a:latin typeface="Calibri" pitchFamily="34" charset="0"/>
                      <a:ea typeface="ヒラギノ角ゴ Pro W3" pitchFamily="-127" charset="-128"/>
                      <a:cs typeface="Arial" panose="020B0604020202020204" pitchFamily="34" charset="0"/>
                    </a:rPr>
                    <a:t>Ub</a:t>
                  </a:r>
                  <a:endParaRPr lang="en-US" sz="90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069" name="Group 1068">
                <a:extLst>
                  <a:ext uri="{FF2B5EF4-FFF2-40B4-BE49-F238E27FC236}">
                    <a16:creationId xmlns:a16="http://schemas.microsoft.com/office/drawing/2014/main" id="{BFAE14F1-E24A-F083-10F1-A933A4FF4275}"/>
                  </a:ext>
                </a:extLst>
              </p:cNvPr>
              <p:cNvGrpSpPr/>
              <p:nvPr/>
            </p:nvGrpSpPr>
            <p:grpSpPr>
              <a:xfrm>
                <a:off x="6245597" y="3707155"/>
                <a:ext cx="425756" cy="307775"/>
                <a:chOff x="6651693" y="3543306"/>
                <a:chExt cx="425756" cy="307775"/>
              </a:xfrm>
            </p:grpSpPr>
            <p:sp>
              <p:nvSpPr>
                <p:cNvPr id="1070" name="Oval 1069">
                  <a:extLst>
                    <a:ext uri="{FF2B5EF4-FFF2-40B4-BE49-F238E27FC236}">
                      <a16:creationId xmlns:a16="http://schemas.microsoft.com/office/drawing/2014/main" id="{D83BE067-D65B-669A-B7E9-86D4182C0848}"/>
                    </a:ext>
                  </a:extLst>
                </p:cNvPr>
                <p:cNvSpPr/>
                <p:nvPr/>
              </p:nvSpPr>
              <p:spPr bwMode="auto">
                <a:xfrm>
                  <a:off x="6723529" y="3571541"/>
                  <a:ext cx="220531" cy="220531"/>
                </a:xfrm>
                <a:prstGeom prst="ellipse">
                  <a:avLst/>
                </a:prstGeom>
                <a:solidFill>
                  <a:schemeClr val="accent4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71" name="TextBox 1070">
                  <a:extLst>
                    <a:ext uri="{FF2B5EF4-FFF2-40B4-BE49-F238E27FC236}">
                      <a16:creationId xmlns:a16="http://schemas.microsoft.com/office/drawing/2014/main" id="{7A1A71DC-8F69-4D6A-83D4-87B61E17DF9D}"/>
                    </a:ext>
                  </a:extLst>
                </p:cNvPr>
                <p:cNvSpPr txBox="1"/>
                <p:nvPr/>
              </p:nvSpPr>
              <p:spPr bwMode="auto">
                <a:xfrm>
                  <a:off x="6651693" y="3543306"/>
                  <a:ext cx="425756" cy="307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rtlCol="0">
                  <a:spAutoFit/>
                </a:bodyPr>
                <a:lstStyle/>
                <a:p>
                  <a:pPr defTabSz="6858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/>
                  </a:pPr>
                  <a:r>
                    <a:rPr lang="en-US" sz="900" dirty="0" err="1">
                      <a:solidFill>
                        <a:srgbClr val="FFFFFF"/>
                      </a:solidFill>
                      <a:latin typeface="Calibri" pitchFamily="34" charset="0"/>
                      <a:ea typeface="ヒラギノ角ゴ Pro W3" pitchFamily="-127" charset="-128"/>
                      <a:cs typeface="Arial" panose="020B0604020202020204" pitchFamily="34" charset="0"/>
                    </a:rPr>
                    <a:t>Ub</a:t>
                  </a:r>
                  <a:endParaRPr lang="en-US" sz="90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072" name="Group 1071">
                <a:extLst>
                  <a:ext uri="{FF2B5EF4-FFF2-40B4-BE49-F238E27FC236}">
                    <a16:creationId xmlns:a16="http://schemas.microsoft.com/office/drawing/2014/main" id="{D5FD5361-7FE0-A822-AE8B-0AABF58BD3CE}"/>
                  </a:ext>
                </a:extLst>
              </p:cNvPr>
              <p:cNvGrpSpPr/>
              <p:nvPr/>
            </p:nvGrpSpPr>
            <p:grpSpPr>
              <a:xfrm>
                <a:off x="6397997" y="3859555"/>
                <a:ext cx="425756" cy="307775"/>
                <a:chOff x="6651693" y="3543306"/>
                <a:chExt cx="425756" cy="307775"/>
              </a:xfrm>
            </p:grpSpPr>
            <p:sp>
              <p:nvSpPr>
                <p:cNvPr id="1073" name="Oval 1072">
                  <a:extLst>
                    <a:ext uri="{FF2B5EF4-FFF2-40B4-BE49-F238E27FC236}">
                      <a16:creationId xmlns:a16="http://schemas.microsoft.com/office/drawing/2014/main" id="{4F606EAB-E12E-E672-EB95-C5039CB4B759}"/>
                    </a:ext>
                  </a:extLst>
                </p:cNvPr>
                <p:cNvSpPr/>
                <p:nvPr/>
              </p:nvSpPr>
              <p:spPr bwMode="auto">
                <a:xfrm>
                  <a:off x="6723529" y="3571541"/>
                  <a:ext cx="220531" cy="220531"/>
                </a:xfrm>
                <a:prstGeom prst="ellipse">
                  <a:avLst/>
                </a:prstGeom>
                <a:solidFill>
                  <a:schemeClr val="accent4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74" name="TextBox 1073">
                  <a:extLst>
                    <a:ext uri="{FF2B5EF4-FFF2-40B4-BE49-F238E27FC236}">
                      <a16:creationId xmlns:a16="http://schemas.microsoft.com/office/drawing/2014/main" id="{5CA2606D-54EE-600C-D5E3-35187A3DB381}"/>
                    </a:ext>
                  </a:extLst>
                </p:cNvPr>
                <p:cNvSpPr txBox="1"/>
                <p:nvPr/>
              </p:nvSpPr>
              <p:spPr bwMode="auto">
                <a:xfrm>
                  <a:off x="6651693" y="3543306"/>
                  <a:ext cx="425756" cy="307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rtlCol="0">
                  <a:spAutoFit/>
                </a:bodyPr>
                <a:lstStyle/>
                <a:p>
                  <a:pPr defTabSz="6858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/>
                  </a:pPr>
                  <a:r>
                    <a:rPr lang="en-US" sz="900" dirty="0" err="1">
                      <a:solidFill>
                        <a:srgbClr val="FFFFFF"/>
                      </a:solidFill>
                      <a:latin typeface="Calibri" pitchFamily="34" charset="0"/>
                      <a:ea typeface="ヒラギノ角ゴ Pro W3" pitchFamily="-127" charset="-128"/>
                      <a:cs typeface="Arial" panose="020B0604020202020204" pitchFamily="34" charset="0"/>
                    </a:rPr>
                    <a:t>Ub</a:t>
                  </a:r>
                  <a:endParaRPr lang="en-US" sz="90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075" name="Group 1074">
                <a:extLst>
                  <a:ext uri="{FF2B5EF4-FFF2-40B4-BE49-F238E27FC236}">
                    <a16:creationId xmlns:a16="http://schemas.microsoft.com/office/drawing/2014/main" id="{E213FBAA-C882-CA10-1241-7F93724E60F5}"/>
                  </a:ext>
                </a:extLst>
              </p:cNvPr>
              <p:cNvGrpSpPr/>
              <p:nvPr/>
            </p:nvGrpSpPr>
            <p:grpSpPr>
              <a:xfrm>
                <a:off x="6550397" y="4011955"/>
                <a:ext cx="425756" cy="307775"/>
                <a:chOff x="6651693" y="3543306"/>
                <a:chExt cx="425756" cy="307775"/>
              </a:xfrm>
            </p:grpSpPr>
            <p:sp>
              <p:nvSpPr>
                <p:cNvPr id="1076" name="Oval 1075">
                  <a:extLst>
                    <a:ext uri="{FF2B5EF4-FFF2-40B4-BE49-F238E27FC236}">
                      <a16:creationId xmlns:a16="http://schemas.microsoft.com/office/drawing/2014/main" id="{120CEAA0-1195-6740-37AB-D6BF3E5D3739}"/>
                    </a:ext>
                  </a:extLst>
                </p:cNvPr>
                <p:cNvSpPr/>
                <p:nvPr/>
              </p:nvSpPr>
              <p:spPr bwMode="auto">
                <a:xfrm>
                  <a:off x="6723529" y="3571541"/>
                  <a:ext cx="220531" cy="220531"/>
                </a:xfrm>
                <a:prstGeom prst="ellipse">
                  <a:avLst/>
                </a:prstGeom>
                <a:solidFill>
                  <a:schemeClr val="accent4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77" name="TextBox 1076">
                  <a:extLst>
                    <a:ext uri="{FF2B5EF4-FFF2-40B4-BE49-F238E27FC236}">
                      <a16:creationId xmlns:a16="http://schemas.microsoft.com/office/drawing/2014/main" id="{7FE4E544-1954-5FF6-8939-48F9214A5332}"/>
                    </a:ext>
                  </a:extLst>
                </p:cNvPr>
                <p:cNvSpPr txBox="1"/>
                <p:nvPr/>
              </p:nvSpPr>
              <p:spPr bwMode="auto">
                <a:xfrm>
                  <a:off x="6651693" y="3543306"/>
                  <a:ext cx="425756" cy="307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rtlCol="0">
                  <a:spAutoFit/>
                </a:bodyPr>
                <a:lstStyle/>
                <a:p>
                  <a:pPr defTabSz="6858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/>
                  </a:pPr>
                  <a:r>
                    <a:rPr lang="en-US" sz="900" dirty="0" err="1">
                      <a:solidFill>
                        <a:srgbClr val="FFFFFF"/>
                      </a:solidFill>
                      <a:latin typeface="Calibri" pitchFamily="34" charset="0"/>
                      <a:ea typeface="ヒラギノ角ゴ Pro W3" pitchFamily="-127" charset="-128"/>
                      <a:cs typeface="Arial" panose="020B0604020202020204" pitchFamily="34" charset="0"/>
                    </a:rPr>
                    <a:t>Ub</a:t>
                  </a:r>
                  <a:endParaRPr lang="en-US" sz="90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092" name="Group 1091">
              <a:extLst>
                <a:ext uri="{FF2B5EF4-FFF2-40B4-BE49-F238E27FC236}">
                  <a16:creationId xmlns:a16="http://schemas.microsoft.com/office/drawing/2014/main" id="{1299431E-D423-693B-5AF0-DE750765775F}"/>
                </a:ext>
              </a:extLst>
            </p:cNvPr>
            <p:cNvGrpSpPr/>
            <p:nvPr/>
          </p:nvGrpSpPr>
          <p:grpSpPr>
            <a:xfrm>
              <a:off x="7875922" y="3819614"/>
              <a:ext cx="662218" cy="573732"/>
              <a:chOff x="6093197" y="3554755"/>
              <a:chExt cx="882956" cy="764975"/>
            </a:xfrm>
          </p:grpSpPr>
          <p:grpSp>
            <p:nvGrpSpPr>
              <p:cNvPr id="1080" name="Group 1079">
                <a:extLst>
                  <a:ext uri="{FF2B5EF4-FFF2-40B4-BE49-F238E27FC236}">
                    <a16:creationId xmlns:a16="http://schemas.microsoft.com/office/drawing/2014/main" id="{8218DF1F-7F01-2CC6-8555-8B488DA39613}"/>
                  </a:ext>
                </a:extLst>
              </p:cNvPr>
              <p:cNvGrpSpPr/>
              <p:nvPr/>
            </p:nvGrpSpPr>
            <p:grpSpPr>
              <a:xfrm>
                <a:off x="6093197" y="3554755"/>
                <a:ext cx="425756" cy="307775"/>
                <a:chOff x="6651693" y="3543306"/>
                <a:chExt cx="425756" cy="307775"/>
              </a:xfrm>
            </p:grpSpPr>
            <p:sp>
              <p:nvSpPr>
                <p:cNvPr id="1081" name="Oval 1080">
                  <a:extLst>
                    <a:ext uri="{FF2B5EF4-FFF2-40B4-BE49-F238E27FC236}">
                      <a16:creationId xmlns:a16="http://schemas.microsoft.com/office/drawing/2014/main" id="{603F31C0-F6C9-AEAE-F2D9-875FBB822819}"/>
                    </a:ext>
                  </a:extLst>
                </p:cNvPr>
                <p:cNvSpPr/>
                <p:nvPr/>
              </p:nvSpPr>
              <p:spPr bwMode="auto">
                <a:xfrm>
                  <a:off x="6723529" y="3571541"/>
                  <a:ext cx="220531" cy="220531"/>
                </a:xfrm>
                <a:prstGeom prst="ellipse">
                  <a:avLst/>
                </a:prstGeom>
                <a:solidFill>
                  <a:schemeClr val="accent4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82" name="TextBox 1081">
                  <a:extLst>
                    <a:ext uri="{FF2B5EF4-FFF2-40B4-BE49-F238E27FC236}">
                      <a16:creationId xmlns:a16="http://schemas.microsoft.com/office/drawing/2014/main" id="{5B8CD394-34FD-1AA4-1DE0-BCE14D728E32}"/>
                    </a:ext>
                  </a:extLst>
                </p:cNvPr>
                <p:cNvSpPr txBox="1"/>
                <p:nvPr/>
              </p:nvSpPr>
              <p:spPr bwMode="auto">
                <a:xfrm>
                  <a:off x="6651693" y="3543306"/>
                  <a:ext cx="425756" cy="307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rtlCol="0">
                  <a:spAutoFit/>
                </a:bodyPr>
                <a:lstStyle/>
                <a:p>
                  <a:pPr defTabSz="6858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/>
                  </a:pPr>
                  <a:r>
                    <a:rPr lang="en-US" sz="900" dirty="0" err="1">
                      <a:solidFill>
                        <a:srgbClr val="FFFFFF"/>
                      </a:solidFill>
                      <a:latin typeface="Calibri" pitchFamily="34" charset="0"/>
                      <a:ea typeface="ヒラギノ角ゴ Pro W3" pitchFamily="-127" charset="-128"/>
                      <a:cs typeface="Arial" panose="020B0604020202020204" pitchFamily="34" charset="0"/>
                    </a:rPr>
                    <a:t>Ub</a:t>
                  </a:r>
                  <a:endParaRPr lang="en-US" sz="90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083" name="Group 1082">
                <a:extLst>
                  <a:ext uri="{FF2B5EF4-FFF2-40B4-BE49-F238E27FC236}">
                    <a16:creationId xmlns:a16="http://schemas.microsoft.com/office/drawing/2014/main" id="{768034F5-57FC-5C8A-8AAC-B8802BE09C5E}"/>
                  </a:ext>
                </a:extLst>
              </p:cNvPr>
              <p:cNvGrpSpPr/>
              <p:nvPr/>
            </p:nvGrpSpPr>
            <p:grpSpPr>
              <a:xfrm>
                <a:off x="6245597" y="3707155"/>
                <a:ext cx="425756" cy="307775"/>
                <a:chOff x="6651693" y="3543306"/>
                <a:chExt cx="425756" cy="307775"/>
              </a:xfrm>
            </p:grpSpPr>
            <p:sp>
              <p:nvSpPr>
                <p:cNvPr id="1084" name="Oval 1083">
                  <a:extLst>
                    <a:ext uri="{FF2B5EF4-FFF2-40B4-BE49-F238E27FC236}">
                      <a16:creationId xmlns:a16="http://schemas.microsoft.com/office/drawing/2014/main" id="{F147BBF3-20CA-CADD-4D73-EB0FD56B8508}"/>
                    </a:ext>
                  </a:extLst>
                </p:cNvPr>
                <p:cNvSpPr/>
                <p:nvPr/>
              </p:nvSpPr>
              <p:spPr bwMode="auto">
                <a:xfrm>
                  <a:off x="6723529" y="3571541"/>
                  <a:ext cx="220531" cy="220531"/>
                </a:xfrm>
                <a:prstGeom prst="ellipse">
                  <a:avLst/>
                </a:prstGeom>
                <a:solidFill>
                  <a:schemeClr val="accent4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85" name="TextBox 1084">
                  <a:extLst>
                    <a:ext uri="{FF2B5EF4-FFF2-40B4-BE49-F238E27FC236}">
                      <a16:creationId xmlns:a16="http://schemas.microsoft.com/office/drawing/2014/main" id="{0D339649-513A-E110-124C-4D09C1BE4588}"/>
                    </a:ext>
                  </a:extLst>
                </p:cNvPr>
                <p:cNvSpPr txBox="1"/>
                <p:nvPr/>
              </p:nvSpPr>
              <p:spPr bwMode="auto">
                <a:xfrm>
                  <a:off x="6651693" y="3543306"/>
                  <a:ext cx="425756" cy="307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rtlCol="0">
                  <a:spAutoFit/>
                </a:bodyPr>
                <a:lstStyle/>
                <a:p>
                  <a:pPr defTabSz="6858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/>
                  </a:pPr>
                  <a:r>
                    <a:rPr lang="en-US" sz="900" dirty="0" err="1">
                      <a:solidFill>
                        <a:srgbClr val="FFFFFF"/>
                      </a:solidFill>
                      <a:latin typeface="Calibri" pitchFamily="34" charset="0"/>
                      <a:ea typeface="ヒラギノ角ゴ Pro W3" pitchFamily="-127" charset="-128"/>
                      <a:cs typeface="Arial" panose="020B0604020202020204" pitchFamily="34" charset="0"/>
                    </a:rPr>
                    <a:t>Ub</a:t>
                  </a:r>
                  <a:endParaRPr lang="en-US" sz="90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086" name="Group 1085">
                <a:extLst>
                  <a:ext uri="{FF2B5EF4-FFF2-40B4-BE49-F238E27FC236}">
                    <a16:creationId xmlns:a16="http://schemas.microsoft.com/office/drawing/2014/main" id="{48058329-8039-66B5-3FCA-803E86F85CCD}"/>
                  </a:ext>
                </a:extLst>
              </p:cNvPr>
              <p:cNvGrpSpPr/>
              <p:nvPr/>
            </p:nvGrpSpPr>
            <p:grpSpPr>
              <a:xfrm>
                <a:off x="6397997" y="3859555"/>
                <a:ext cx="425756" cy="307775"/>
                <a:chOff x="6651693" y="3543306"/>
                <a:chExt cx="425756" cy="307775"/>
              </a:xfrm>
            </p:grpSpPr>
            <p:sp>
              <p:nvSpPr>
                <p:cNvPr id="1087" name="Oval 1086">
                  <a:extLst>
                    <a:ext uri="{FF2B5EF4-FFF2-40B4-BE49-F238E27FC236}">
                      <a16:creationId xmlns:a16="http://schemas.microsoft.com/office/drawing/2014/main" id="{BD642A58-E701-A454-C4F7-CE6325F6A750}"/>
                    </a:ext>
                  </a:extLst>
                </p:cNvPr>
                <p:cNvSpPr/>
                <p:nvPr/>
              </p:nvSpPr>
              <p:spPr bwMode="auto">
                <a:xfrm>
                  <a:off x="6723529" y="3571541"/>
                  <a:ext cx="220531" cy="220531"/>
                </a:xfrm>
                <a:prstGeom prst="ellipse">
                  <a:avLst/>
                </a:prstGeom>
                <a:solidFill>
                  <a:schemeClr val="accent4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88" name="TextBox 1087">
                  <a:extLst>
                    <a:ext uri="{FF2B5EF4-FFF2-40B4-BE49-F238E27FC236}">
                      <a16:creationId xmlns:a16="http://schemas.microsoft.com/office/drawing/2014/main" id="{4BE2ADA6-A307-6DAB-5065-99BE0534F350}"/>
                    </a:ext>
                  </a:extLst>
                </p:cNvPr>
                <p:cNvSpPr txBox="1"/>
                <p:nvPr/>
              </p:nvSpPr>
              <p:spPr bwMode="auto">
                <a:xfrm>
                  <a:off x="6651693" y="3543306"/>
                  <a:ext cx="425756" cy="307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rtlCol="0">
                  <a:spAutoFit/>
                </a:bodyPr>
                <a:lstStyle/>
                <a:p>
                  <a:pPr defTabSz="6858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/>
                  </a:pPr>
                  <a:r>
                    <a:rPr lang="en-US" sz="900" dirty="0" err="1">
                      <a:solidFill>
                        <a:srgbClr val="FFFFFF"/>
                      </a:solidFill>
                      <a:latin typeface="Calibri" pitchFamily="34" charset="0"/>
                      <a:ea typeface="ヒラギノ角ゴ Pro W3" pitchFamily="-127" charset="-128"/>
                      <a:cs typeface="Arial" panose="020B0604020202020204" pitchFamily="34" charset="0"/>
                    </a:rPr>
                    <a:t>Ub</a:t>
                  </a:r>
                  <a:endParaRPr lang="en-US" sz="90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089" name="Group 1088">
                <a:extLst>
                  <a:ext uri="{FF2B5EF4-FFF2-40B4-BE49-F238E27FC236}">
                    <a16:creationId xmlns:a16="http://schemas.microsoft.com/office/drawing/2014/main" id="{5B4DCE55-CD1F-8680-C1DD-A2405D95F207}"/>
                  </a:ext>
                </a:extLst>
              </p:cNvPr>
              <p:cNvGrpSpPr/>
              <p:nvPr/>
            </p:nvGrpSpPr>
            <p:grpSpPr>
              <a:xfrm>
                <a:off x="6550397" y="4011955"/>
                <a:ext cx="425756" cy="307775"/>
                <a:chOff x="6651693" y="3543306"/>
                <a:chExt cx="425756" cy="307775"/>
              </a:xfrm>
            </p:grpSpPr>
            <p:sp>
              <p:nvSpPr>
                <p:cNvPr id="1090" name="Oval 1089">
                  <a:extLst>
                    <a:ext uri="{FF2B5EF4-FFF2-40B4-BE49-F238E27FC236}">
                      <a16:creationId xmlns:a16="http://schemas.microsoft.com/office/drawing/2014/main" id="{0A6353E6-44B1-8200-409A-D85E4DC2EEED}"/>
                    </a:ext>
                  </a:extLst>
                </p:cNvPr>
                <p:cNvSpPr/>
                <p:nvPr/>
              </p:nvSpPr>
              <p:spPr bwMode="auto">
                <a:xfrm>
                  <a:off x="6723529" y="3571541"/>
                  <a:ext cx="220531" cy="220531"/>
                </a:xfrm>
                <a:prstGeom prst="ellipse">
                  <a:avLst/>
                </a:prstGeom>
                <a:solidFill>
                  <a:schemeClr val="accent4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91" name="TextBox 1090">
                  <a:extLst>
                    <a:ext uri="{FF2B5EF4-FFF2-40B4-BE49-F238E27FC236}">
                      <a16:creationId xmlns:a16="http://schemas.microsoft.com/office/drawing/2014/main" id="{27258F67-02F2-9F0B-A65B-2367BC480511}"/>
                    </a:ext>
                  </a:extLst>
                </p:cNvPr>
                <p:cNvSpPr txBox="1"/>
                <p:nvPr/>
              </p:nvSpPr>
              <p:spPr bwMode="auto">
                <a:xfrm>
                  <a:off x="6651693" y="3543306"/>
                  <a:ext cx="425756" cy="307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rtlCol="0">
                  <a:spAutoFit/>
                </a:bodyPr>
                <a:lstStyle/>
                <a:p>
                  <a:pPr defTabSz="6858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/>
                  </a:pPr>
                  <a:r>
                    <a:rPr lang="en-US" sz="900" dirty="0" err="1">
                      <a:solidFill>
                        <a:srgbClr val="FFFFFF"/>
                      </a:solidFill>
                      <a:latin typeface="Calibri" pitchFamily="34" charset="0"/>
                      <a:ea typeface="ヒラギノ角ゴ Pro W3" pitchFamily="-127" charset="-128"/>
                      <a:cs typeface="Arial" panose="020B0604020202020204" pitchFamily="34" charset="0"/>
                    </a:rPr>
                    <a:t>Ub</a:t>
                  </a:r>
                  <a:endParaRPr lang="en-US" sz="90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106" name="Group 1105">
              <a:extLst>
                <a:ext uri="{FF2B5EF4-FFF2-40B4-BE49-F238E27FC236}">
                  <a16:creationId xmlns:a16="http://schemas.microsoft.com/office/drawing/2014/main" id="{D62E9758-237F-B9E6-444F-D2AD2483B467}"/>
                </a:ext>
              </a:extLst>
            </p:cNvPr>
            <p:cNvGrpSpPr/>
            <p:nvPr/>
          </p:nvGrpSpPr>
          <p:grpSpPr>
            <a:xfrm>
              <a:off x="7403355" y="4298735"/>
              <a:ext cx="616625" cy="501710"/>
              <a:chOff x="7839138" y="4349489"/>
              <a:chExt cx="822167" cy="668946"/>
            </a:xfrm>
          </p:grpSpPr>
          <p:grpSp>
            <p:nvGrpSpPr>
              <p:cNvPr id="1094" name="Group 1093">
                <a:extLst>
                  <a:ext uri="{FF2B5EF4-FFF2-40B4-BE49-F238E27FC236}">
                    <a16:creationId xmlns:a16="http://schemas.microsoft.com/office/drawing/2014/main" id="{E1218F00-6D38-0410-7BB0-77A0FE52190A}"/>
                  </a:ext>
                </a:extLst>
              </p:cNvPr>
              <p:cNvGrpSpPr/>
              <p:nvPr/>
            </p:nvGrpSpPr>
            <p:grpSpPr>
              <a:xfrm>
                <a:off x="7839138" y="4535779"/>
                <a:ext cx="425758" cy="307775"/>
                <a:chOff x="6651693" y="3543306"/>
                <a:chExt cx="425758" cy="307775"/>
              </a:xfrm>
            </p:grpSpPr>
            <p:sp>
              <p:nvSpPr>
                <p:cNvPr id="1104" name="Oval 1103">
                  <a:extLst>
                    <a:ext uri="{FF2B5EF4-FFF2-40B4-BE49-F238E27FC236}">
                      <a16:creationId xmlns:a16="http://schemas.microsoft.com/office/drawing/2014/main" id="{54372515-35A2-D630-1666-B469557BD38E}"/>
                    </a:ext>
                  </a:extLst>
                </p:cNvPr>
                <p:cNvSpPr/>
                <p:nvPr/>
              </p:nvSpPr>
              <p:spPr bwMode="auto">
                <a:xfrm>
                  <a:off x="6723529" y="3571541"/>
                  <a:ext cx="220531" cy="220531"/>
                </a:xfrm>
                <a:prstGeom prst="ellipse">
                  <a:avLst/>
                </a:prstGeom>
                <a:solidFill>
                  <a:schemeClr val="accent4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05" name="TextBox 1104">
                  <a:extLst>
                    <a:ext uri="{FF2B5EF4-FFF2-40B4-BE49-F238E27FC236}">
                      <a16:creationId xmlns:a16="http://schemas.microsoft.com/office/drawing/2014/main" id="{DB6A445C-D3B7-F641-02A6-6EF47427D902}"/>
                    </a:ext>
                  </a:extLst>
                </p:cNvPr>
                <p:cNvSpPr txBox="1"/>
                <p:nvPr/>
              </p:nvSpPr>
              <p:spPr bwMode="auto">
                <a:xfrm>
                  <a:off x="6651693" y="3543306"/>
                  <a:ext cx="425758" cy="307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rtlCol="0">
                  <a:spAutoFit/>
                </a:bodyPr>
                <a:lstStyle/>
                <a:p>
                  <a:pPr defTabSz="6858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/>
                  </a:pPr>
                  <a:r>
                    <a:rPr lang="en-US" sz="900" dirty="0" err="1">
                      <a:solidFill>
                        <a:srgbClr val="FFFFFF"/>
                      </a:solidFill>
                      <a:latin typeface="Calibri" pitchFamily="34" charset="0"/>
                      <a:ea typeface="ヒラギノ角ゴ Pro W3" pitchFamily="-127" charset="-128"/>
                      <a:cs typeface="Arial" panose="020B0604020202020204" pitchFamily="34" charset="0"/>
                    </a:rPr>
                    <a:t>Ub</a:t>
                  </a:r>
                  <a:endParaRPr lang="en-US" sz="90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095" name="Group 1094">
                <a:extLst>
                  <a:ext uri="{FF2B5EF4-FFF2-40B4-BE49-F238E27FC236}">
                    <a16:creationId xmlns:a16="http://schemas.microsoft.com/office/drawing/2014/main" id="{F35516F3-98F8-37F8-4F91-A42EBDFE1750}"/>
                  </a:ext>
                </a:extLst>
              </p:cNvPr>
              <p:cNvGrpSpPr/>
              <p:nvPr/>
            </p:nvGrpSpPr>
            <p:grpSpPr>
              <a:xfrm>
                <a:off x="8041012" y="4349489"/>
                <a:ext cx="425758" cy="307775"/>
                <a:chOff x="6651693" y="3543306"/>
                <a:chExt cx="425758" cy="307775"/>
              </a:xfrm>
            </p:grpSpPr>
            <p:sp>
              <p:nvSpPr>
                <p:cNvPr id="1102" name="Oval 1101">
                  <a:extLst>
                    <a:ext uri="{FF2B5EF4-FFF2-40B4-BE49-F238E27FC236}">
                      <a16:creationId xmlns:a16="http://schemas.microsoft.com/office/drawing/2014/main" id="{CA075B4C-EA03-937F-9E16-82C898A470AE}"/>
                    </a:ext>
                  </a:extLst>
                </p:cNvPr>
                <p:cNvSpPr/>
                <p:nvPr/>
              </p:nvSpPr>
              <p:spPr bwMode="auto">
                <a:xfrm>
                  <a:off x="6723529" y="3571541"/>
                  <a:ext cx="220531" cy="220531"/>
                </a:xfrm>
                <a:prstGeom prst="ellipse">
                  <a:avLst/>
                </a:prstGeom>
                <a:solidFill>
                  <a:schemeClr val="accent4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03" name="TextBox 1102">
                  <a:extLst>
                    <a:ext uri="{FF2B5EF4-FFF2-40B4-BE49-F238E27FC236}">
                      <a16:creationId xmlns:a16="http://schemas.microsoft.com/office/drawing/2014/main" id="{1ED81E6A-2B0E-B828-6FF4-F222C6E7B6F7}"/>
                    </a:ext>
                  </a:extLst>
                </p:cNvPr>
                <p:cNvSpPr txBox="1"/>
                <p:nvPr/>
              </p:nvSpPr>
              <p:spPr bwMode="auto">
                <a:xfrm>
                  <a:off x="6651693" y="3543306"/>
                  <a:ext cx="425758" cy="307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rtlCol="0">
                  <a:spAutoFit/>
                </a:bodyPr>
                <a:lstStyle/>
                <a:p>
                  <a:pPr defTabSz="6858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/>
                  </a:pPr>
                  <a:r>
                    <a:rPr lang="en-US" sz="900" dirty="0" err="1">
                      <a:solidFill>
                        <a:srgbClr val="FFFFFF"/>
                      </a:solidFill>
                      <a:latin typeface="Calibri" pitchFamily="34" charset="0"/>
                      <a:ea typeface="ヒラギノ角ゴ Pro W3" pitchFamily="-127" charset="-128"/>
                      <a:cs typeface="Arial" panose="020B0604020202020204" pitchFamily="34" charset="0"/>
                    </a:rPr>
                    <a:t>Ub</a:t>
                  </a:r>
                  <a:endParaRPr lang="en-US" sz="90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096" name="Group 1095">
                <a:extLst>
                  <a:ext uri="{FF2B5EF4-FFF2-40B4-BE49-F238E27FC236}">
                    <a16:creationId xmlns:a16="http://schemas.microsoft.com/office/drawing/2014/main" id="{7C6D06BB-B3EE-9E0E-7E59-684C4A6FDD05}"/>
                  </a:ext>
                </a:extLst>
              </p:cNvPr>
              <p:cNvGrpSpPr/>
              <p:nvPr/>
            </p:nvGrpSpPr>
            <p:grpSpPr>
              <a:xfrm>
                <a:off x="8022436" y="4710660"/>
                <a:ext cx="425758" cy="307775"/>
                <a:chOff x="6651693" y="3543306"/>
                <a:chExt cx="425758" cy="307775"/>
              </a:xfrm>
            </p:grpSpPr>
            <p:sp>
              <p:nvSpPr>
                <p:cNvPr id="1100" name="Oval 1099">
                  <a:extLst>
                    <a:ext uri="{FF2B5EF4-FFF2-40B4-BE49-F238E27FC236}">
                      <a16:creationId xmlns:a16="http://schemas.microsoft.com/office/drawing/2014/main" id="{15D0A037-E832-A9CA-C977-183CB9DA55E7}"/>
                    </a:ext>
                  </a:extLst>
                </p:cNvPr>
                <p:cNvSpPr/>
                <p:nvPr/>
              </p:nvSpPr>
              <p:spPr bwMode="auto">
                <a:xfrm>
                  <a:off x="6723529" y="3571541"/>
                  <a:ext cx="220531" cy="220531"/>
                </a:xfrm>
                <a:prstGeom prst="ellipse">
                  <a:avLst/>
                </a:prstGeom>
                <a:solidFill>
                  <a:schemeClr val="accent4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01" name="TextBox 1100">
                  <a:extLst>
                    <a:ext uri="{FF2B5EF4-FFF2-40B4-BE49-F238E27FC236}">
                      <a16:creationId xmlns:a16="http://schemas.microsoft.com/office/drawing/2014/main" id="{256C98E2-F80D-8FD5-8591-BC509CA4D30C}"/>
                    </a:ext>
                  </a:extLst>
                </p:cNvPr>
                <p:cNvSpPr txBox="1"/>
                <p:nvPr/>
              </p:nvSpPr>
              <p:spPr bwMode="auto">
                <a:xfrm>
                  <a:off x="6651693" y="3543306"/>
                  <a:ext cx="425758" cy="307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rtlCol="0">
                  <a:spAutoFit/>
                </a:bodyPr>
                <a:lstStyle/>
                <a:p>
                  <a:pPr defTabSz="6858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/>
                  </a:pPr>
                  <a:r>
                    <a:rPr lang="en-US" sz="900" dirty="0" err="1">
                      <a:solidFill>
                        <a:srgbClr val="FFFFFF"/>
                      </a:solidFill>
                      <a:latin typeface="Calibri" pitchFamily="34" charset="0"/>
                      <a:ea typeface="ヒラギノ角ゴ Pro W3" pitchFamily="-127" charset="-128"/>
                      <a:cs typeface="Arial" panose="020B0604020202020204" pitchFamily="34" charset="0"/>
                    </a:rPr>
                    <a:t>Ub</a:t>
                  </a:r>
                  <a:endParaRPr lang="en-US" sz="90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097" name="Group 1096">
                <a:extLst>
                  <a:ext uri="{FF2B5EF4-FFF2-40B4-BE49-F238E27FC236}">
                    <a16:creationId xmlns:a16="http://schemas.microsoft.com/office/drawing/2014/main" id="{553451A1-2F05-8EC1-F598-82D7E1C900FA}"/>
                  </a:ext>
                </a:extLst>
              </p:cNvPr>
              <p:cNvGrpSpPr/>
              <p:nvPr/>
            </p:nvGrpSpPr>
            <p:grpSpPr>
              <a:xfrm>
                <a:off x="8235547" y="4526597"/>
                <a:ext cx="425758" cy="307775"/>
                <a:chOff x="6651693" y="3543306"/>
                <a:chExt cx="425758" cy="307775"/>
              </a:xfrm>
            </p:grpSpPr>
            <p:sp>
              <p:nvSpPr>
                <p:cNvPr id="1098" name="Oval 1097">
                  <a:extLst>
                    <a:ext uri="{FF2B5EF4-FFF2-40B4-BE49-F238E27FC236}">
                      <a16:creationId xmlns:a16="http://schemas.microsoft.com/office/drawing/2014/main" id="{9CF0C76D-56A2-20CA-2BCF-8BC72FFF8A63}"/>
                    </a:ext>
                  </a:extLst>
                </p:cNvPr>
                <p:cNvSpPr/>
                <p:nvPr/>
              </p:nvSpPr>
              <p:spPr bwMode="auto">
                <a:xfrm>
                  <a:off x="6723529" y="3571541"/>
                  <a:ext cx="220531" cy="220531"/>
                </a:xfrm>
                <a:prstGeom prst="ellipse">
                  <a:avLst/>
                </a:prstGeom>
                <a:solidFill>
                  <a:schemeClr val="accent4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99" name="TextBox 1098">
                  <a:extLst>
                    <a:ext uri="{FF2B5EF4-FFF2-40B4-BE49-F238E27FC236}">
                      <a16:creationId xmlns:a16="http://schemas.microsoft.com/office/drawing/2014/main" id="{41352116-EAE9-AE7E-9B27-A160D81C8734}"/>
                    </a:ext>
                  </a:extLst>
                </p:cNvPr>
                <p:cNvSpPr txBox="1"/>
                <p:nvPr/>
              </p:nvSpPr>
              <p:spPr bwMode="auto">
                <a:xfrm>
                  <a:off x="6651693" y="3543306"/>
                  <a:ext cx="425758" cy="307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rtlCol="0">
                  <a:spAutoFit/>
                </a:bodyPr>
                <a:lstStyle/>
                <a:p>
                  <a:pPr defTabSz="6858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/>
                  </a:pPr>
                  <a:r>
                    <a:rPr lang="en-US" sz="900" dirty="0" err="1">
                      <a:solidFill>
                        <a:srgbClr val="FFFFFF"/>
                      </a:solidFill>
                      <a:latin typeface="Calibri" pitchFamily="34" charset="0"/>
                      <a:ea typeface="ヒラギノ角ゴ Pro W3" pitchFamily="-127" charset="-128"/>
                      <a:cs typeface="Arial" panose="020B0604020202020204" pitchFamily="34" charset="0"/>
                    </a:rPr>
                    <a:t>Ub</a:t>
                  </a:r>
                  <a:endParaRPr lang="en-US" sz="90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107" name="Group 1106">
              <a:extLst>
                <a:ext uri="{FF2B5EF4-FFF2-40B4-BE49-F238E27FC236}">
                  <a16:creationId xmlns:a16="http://schemas.microsoft.com/office/drawing/2014/main" id="{716380D3-33D6-E63B-59DE-DE7299648658}"/>
                </a:ext>
              </a:extLst>
            </p:cNvPr>
            <p:cNvGrpSpPr/>
            <p:nvPr/>
          </p:nvGrpSpPr>
          <p:grpSpPr>
            <a:xfrm>
              <a:off x="7784180" y="2313209"/>
              <a:ext cx="616625" cy="501710"/>
              <a:chOff x="7839138" y="4349489"/>
              <a:chExt cx="822167" cy="668946"/>
            </a:xfrm>
          </p:grpSpPr>
          <p:grpSp>
            <p:nvGrpSpPr>
              <p:cNvPr id="1108" name="Group 1107">
                <a:extLst>
                  <a:ext uri="{FF2B5EF4-FFF2-40B4-BE49-F238E27FC236}">
                    <a16:creationId xmlns:a16="http://schemas.microsoft.com/office/drawing/2014/main" id="{30A89EB0-53CF-E2FD-98E3-A61635BB0959}"/>
                  </a:ext>
                </a:extLst>
              </p:cNvPr>
              <p:cNvGrpSpPr/>
              <p:nvPr/>
            </p:nvGrpSpPr>
            <p:grpSpPr>
              <a:xfrm>
                <a:off x="7839138" y="4535779"/>
                <a:ext cx="425758" cy="307775"/>
                <a:chOff x="6651693" y="3543306"/>
                <a:chExt cx="425758" cy="307775"/>
              </a:xfrm>
            </p:grpSpPr>
            <p:sp>
              <p:nvSpPr>
                <p:cNvPr id="1118" name="Oval 1117">
                  <a:extLst>
                    <a:ext uri="{FF2B5EF4-FFF2-40B4-BE49-F238E27FC236}">
                      <a16:creationId xmlns:a16="http://schemas.microsoft.com/office/drawing/2014/main" id="{7371A455-0E5A-048D-3F44-311140D0E057}"/>
                    </a:ext>
                  </a:extLst>
                </p:cNvPr>
                <p:cNvSpPr/>
                <p:nvPr/>
              </p:nvSpPr>
              <p:spPr bwMode="auto">
                <a:xfrm>
                  <a:off x="6723529" y="3571541"/>
                  <a:ext cx="220531" cy="220531"/>
                </a:xfrm>
                <a:prstGeom prst="ellipse">
                  <a:avLst/>
                </a:prstGeom>
                <a:solidFill>
                  <a:schemeClr val="accent4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19" name="TextBox 1118">
                  <a:extLst>
                    <a:ext uri="{FF2B5EF4-FFF2-40B4-BE49-F238E27FC236}">
                      <a16:creationId xmlns:a16="http://schemas.microsoft.com/office/drawing/2014/main" id="{11CB0253-DA5C-F928-E036-E8A80A633FAE}"/>
                    </a:ext>
                  </a:extLst>
                </p:cNvPr>
                <p:cNvSpPr txBox="1"/>
                <p:nvPr/>
              </p:nvSpPr>
              <p:spPr bwMode="auto">
                <a:xfrm>
                  <a:off x="6651693" y="3543306"/>
                  <a:ext cx="425758" cy="307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rtlCol="0">
                  <a:spAutoFit/>
                </a:bodyPr>
                <a:lstStyle/>
                <a:p>
                  <a:pPr defTabSz="6858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/>
                  </a:pPr>
                  <a:r>
                    <a:rPr lang="en-US" sz="900" dirty="0" err="1">
                      <a:solidFill>
                        <a:srgbClr val="FFFFFF"/>
                      </a:solidFill>
                      <a:latin typeface="Calibri" pitchFamily="34" charset="0"/>
                      <a:ea typeface="ヒラギノ角ゴ Pro W3" pitchFamily="-127" charset="-128"/>
                      <a:cs typeface="Arial" panose="020B0604020202020204" pitchFamily="34" charset="0"/>
                    </a:rPr>
                    <a:t>Ub</a:t>
                  </a:r>
                  <a:endParaRPr lang="en-US" sz="90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109" name="Group 1108">
                <a:extLst>
                  <a:ext uri="{FF2B5EF4-FFF2-40B4-BE49-F238E27FC236}">
                    <a16:creationId xmlns:a16="http://schemas.microsoft.com/office/drawing/2014/main" id="{9019A727-17B5-6D02-7557-A9FFEBC9237D}"/>
                  </a:ext>
                </a:extLst>
              </p:cNvPr>
              <p:cNvGrpSpPr/>
              <p:nvPr/>
            </p:nvGrpSpPr>
            <p:grpSpPr>
              <a:xfrm>
                <a:off x="8041012" y="4349489"/>
                <a:ext cx="425758" cy="307775"/>
                <a:chOff x="6651693" y="3543306"/>
                <a:chExt cx="425758" cy="307775"/>
              </a:xfrm>
            </p:grpSpPr>
            <p:sp>
              <p:nvSpPr>
                <p:cNvPr id="1116" name="Oval 1115">
                  <a:extLst>
                    <a:ext uri="{FF2B5EF4-FFF2-40B4-BE49-F238E27FC236}">
                      <a16:creationId xmlns:a16="http://schemas.microsoft.com/office/drawing/2014/main" id="{D69E6791-64F6-5187-24D9-412AAEB2FF60}"/>
                    </a:ext>
                  </a:extLst>
                </p:cNvPr>
                <p:cNvSpPr/>
                <p:nvPr/>
              </p:nvSpPr>
              <p:spPr bwMode="auto">
                <a:xfrm>
                  <a:off x="6723529" y="3571541"/>
                  <a:ext cx="220531" cy="220531"/>
                </a:xfrm>
                <a:prstGeom prst="ellipse">
                  <a:avLst/>
                </a:prstGeom>
                <a:solidFill>
                  <a:schemeClr val="accent4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17" name="TextBox 1116">
                  <a:extLst>
                    <a:ext uri="{FF2B5EF4-FFF2-40B4-BE49-F238E27FC236}">
                      <a16:creationId xmlns:a16="http://schemas.microsoft.com/office/drawing/2014/main" id="{487D6892-7355-B161-52A1-9DBB92DC8B7A}"/>
                    </a:ext>
                  </a:extLst>
                </p:cNvPr>
                <p:cNvSpPr txBox="1"/>
                <p:nvPr/>
              </p:nvSpPr>
              <p:spPr bwMode="auto">
                <a:xfrm>
                  <a:off x="6651693" y="3543306"/>
                  <a:ext cx="425758" cy="307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rtlCol="0">
                  <a:spAutoFit/>
                </a:bodyPr>
                <a:lstStyle/>
                <a:p>
                  <a:pPr defTabSz="6858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/>
                  </a:pPr>
                  <a:r>
                    <a:rPr lang="en-US" sz="900" dirty="0" err="1">
                      <a:solidFill>
                        <a:srgbClr val="FFFFFF"/>
                      </a:solidFill>
                      <a:latin typeface="Calibri" pitchFamily="34" charset="0"/>
                      <a:ea typeface="ヒラギノ角ゴ Pro W3" pitchFamily="-127" charset="-128"/>
                      <a:cs typeface="Arial" panose="020B0604020202020204" pitchFamily="34" charset="0"/>
                    </a:rPr>
                    <a:t>Ub</a:t>
                  </a:r>
                  <a:endParaRPr lang="en-US" sz="90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110" name="Group 1109">
                <a:extLst>
                  <a:ext uri="{FF2B5EF4-FFF2-40B4-BE49-F238E27FC236}">
                    <a16:creationId xmlns:a16="http://schemas.microsoft.com/office/drawing/2014/main" id="{1F9074E9-4957-A7C3-8E51-76BE4487DEE3}"/>
                  </a:ext>
                </a:extLst>
              </p:cNvPr>
              <p:cNvGrpSpPr/>
              <p:nvPr/>
            </p:nvGrpSpPr>
            <p:grpSpPr>
              <a:xfrm>
                <a:off x="8022436" y="4710660"/>
                <a:ext cx="425758" cy="307775"/>
                <a:chOff x="6651693" y="3543306"/>
                <a:chExt cx="425758" cy="307775"/>
              </a:xfrm>
            </p:grpSpPr>
            <p:sp>
              <p:nvSpPr>
                <p:cNvPr id="1114" name="Oval 1113">
                  <a:extLst>
                    <a:ext uri="{FF2B5EF4-FFF2-40B4-BE49-F238E27FC236}">
                      <a16:creationId xmlns:a16="http://schemas.microsoft.com/office/drawing/2014/main" id="{FABB32FF-2EFF-A470-107C-FDCB3A633C4F}"/>
                    </a:ext>
                  </a:extLst>
                </p:cNvPr>
                <p:cNvSpPr/>
                <p:nvPr/>
              </p:nvSpPr>
              <p:spPr bwMode="auto">
                <a:xfrm>
                  <a:off x="6723529" y="3571541"/>
                  <a:ext cx="220531" cy="220531"/>
                </a:xfrm>
                <a:prstGeom prst="ellipse">
                  <a:avLst/>
                </a:prstGeom>
                <a:solidFill>
                  <a:schemeClr val="accent4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15" name="TextBox 1114">
                  <a:extLst>
                    <a:ext uri="{FF2B5EF4-FFF2-40B4-BE49-F238E27FC236}">
                      <a16:creationId xmlns:a16="http://schemas.microsoft.com/office/drawing/2014/main" id="{1617679D-03FA-069C-B70B-F33D4AF0BC59}"/>
                    </a:ext>
                  </a:extLst>
                </p:cNvPr>
                <p:cNvSpPr txBox="1"/>
                <p:nvPr/>
              </p:nvSpPr>
              <p:spPr bwMode="auto">
                <a:xfrm>
                  <a:off x="6651693" y="3543306"/>
                  <a:ext cx="425758" cy="307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rtlCol="0">
                  <a:spAutoFit/>
                </a:bodyPr>
                <a:lstStyle/>
                <a:p>
                  <a:pPr defTabSz="6858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/>
                  </a:pPr>
                  <a:r>
                    <a:rPr lang="en-US" sz="900" dirty="0" err="1">
                      <a:solidFill>
                        <a:srgbClr val="FFFFFF"/>
                      </a:solidFill>
                      <a:latin typeface="Calibri" pitchFamily="34" charset="0"/>
                      <a:ea typeface="ヒラギノ角ゴ Pro W3" pitchFamily="-127" charset="-128"/>
                      <a:cs typeface="Arial" panose="020B0604020202020204" pitchFamily="34" charset="0"/>
                    </a:rPr>
                    <a:t>Ub</a:t>
                  </a:r>
                  <a:endParaRPr lang="en-US" sz="90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111" name="Group 1110">
                <a:extLst>
                  <a:ext uri="{FF2B5EF4-FFF2-40B4-BE49-F238E27FC236}">
                    <a16:creationId xmlns:a16="http://schemas.microsoft.com/office/drawing/2014/main" id="{0B81243A-0F48-F641-3D60-A4DDD19AEB9C}"/>
                  </a:ext>
                </a:extLst>
              </p:cNvPr>
              <p:cNvGrpSpPr/>
              <p:nvPr/>
            </p:nvGrpSpPr>
            <p:grpSpPr>
              <a:xfrm>
                <a:off x="8235547" y="4526597"/>
                <a:ext cx="425758" cy="307775"/>
                <a:chOff x="6651693" y="3543306"/>
                <a:chExt cx="425758" cy="307775"/>
              </a:xfrm>
            </p:grpSpPr>
            <p:sp>
              <p:nvSpPr>
                <p:cNvPr id="1112" name="Oval 1111">
                  <a:extLst>
                    <a:ext uri="{FF2B5EF4-FFF2-40B4-BE49-F238E27FC236}">
                      <a16:creationId xmlns:a16="http://schemas.microsoft.com/office/drawing/2014/main" id="{96FDFA7F-05BD-A5F6-A314-F12895F8EA36}"/>
                    </a:ext>
                  </a:extLst>
                </p:cNvPr>
                <p:cNvSpPr/>
                <p:nvPr/>
              </p:nvSpPr>
              <p:spPr bwMode="auto">
                <a:xfrm>
                  <a:off x="6723529" y="3571541"/>
                  <a:ext cx="220531" cy="220531"/>
                </a:xfrm>
                <a:prstGeom prst="ellipse">
                  <a:avLst/>
                </a:prstGeom>
                <a:solidFill>
                  <a:schemeClr val="accent4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13" name="TextBox 1112">
                  <a:extLst>
                    <a:ext uri="{FF2B5EF4-FFF2-40B4-BE49-F238E27FC236}">
                      <a16:creationId xmlns:a16="http://schemas.microsoft.com/office/drawing/2014/main" id="{44708EC3-E084-73E0-1BA2-84EE681EB06D}"/>
                    </a:ext>
                  </a:extLst>
                </p:cNvPr>
                <p:cNvSpPr txBox="1"/>
                <p:nvPr/>
              </p:nvSpPr>
              <p:spPr bwMode="auto">
                <a:xfrm>
                  <a:off x="6651693" y="3543306"/>
                  <a:ext cx="425758" cy="307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rtlCol="0">
                  <a:spAutoFit/>
                </a:bodyPr>
                <a:lstStyle/>
                <a:p>
                  <a:pPr defTabSz="6858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/>
                  </a:pPr>
                  <a:r>
                    <a:rPr lang="en-US" sz="900" dirty="0" err="1">
                      <a:solidFill>
                        <a:srgbClr val="FFFFFF"/>
                      </a:solidFill>
                      <a:latin typeface="Calibri" pitchFamily="34" charset="0"/>
                      <a:ea typeface="ヒラギノ角ゴ Pro W3" pitchFamily="-127" charset="-128"/>
                      <a:cs typeface="Arial" panose="020B0604020202020204" pitchFamily="34" charset="0"/>
                    </a:rPr>
                    <a:t>Ub</a:t>
                  </a:r>
                  <a:endParaRPr lang="en-US" sz="90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120" name="Group 1119">
              <a:extLst>
                <a:ext uri="{FF2B5EF4-FFF2-40B4-BE49-F238E27FC236}">
                  <a16:creationId xmlns:a16="http://schemas.microsoft.com/office/drawing/2014/main" id="{8BB3CF9D-DE8D-143A-E719-B999FF9ADFE6}"/>
                </a:ext>
              </a:extLst>
            </p:cNvPr>
            <p:cNvGrpSpPr/>
            <p:nvPr/>
          </p:nvGrpSpPr>
          <p:grpSpPr>
            <a:xfrm>
              <a:off x="8507487" y="2177601"/>
              <a:ext cx="662218" cy="573732"/>
              <a:chOff x="6093197" y="3554755"/>
              <a:chExt cx="882956" cy="764975"/>
            </a:xfrm>
          </p:grpSpPr>
          <p:grpSp>
            <p:nvGrpSpPr>
              <p:cNvPr id="1121" name="Group 1120">
                <a:extLst>
                  <a:ext uri="{FF2B5EF4-FFF2-40B4-BE49-F238E27FC236}">
                    <a16:creationId xmlns:a16="http://schemas.microsoft.com/office/drawing/2014/main" id="{FAEFADF1-1A6F-E098-D37C-3F9A004EFC12}"/>
                  </a:ext>
                </a:extLst>
              </p:cNvPr>
              <p:cNvGrpSpPr/>
              <p:nvPr/>
            </p:nvGrpSpPr>
            <p:grpSpPr>
              <a:xfrm>
                <a:off x="6093197" y="3554755"/>
                <a:ext cx="425756" cy="307775"/>
                <a:chOff x="6651693" y="3543306"/>
                <a:chExt cx="425756" cy="307775"/>
              </a:xfrm>
            </p:grpSpPr>
            <p:sp>
              <p:nvSpPr>
                <p:cNvPr id="1131" name="Oval 1130">
                  <a:extLst>
                    <a:ext uri="{FF2B5EF4-FFF2-40B4-BE49-F238E27FC236}">
                      <a16:creationId xmlns:a16="http://schemas.microsoft.com/office/drawing/2014/main" id="{3B367F3E-A749-E4E2-057E-FCE322C3D8B6}"/>
                    </a:ext>
                  </a:extLst>
                </p:cNvPr>
                <p:cNvSpPr/>
                <p:nvPr/>
              </p:nvSpPr>
              <p:spPr bwMode="auto">
                <a:xfrm>
                  <a:off x="6723529" y="3571541"/>
                  <a:ext cx="220531" cy="220531"/>
                </a:xfrm>
                <a:prstGeom prst="ellipse">
                  <a:avLst/>
                </a:prstGeom>
                <a:solidFill>
                  <a:schemeClr val="accent4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32" name="TextBox 1131">
                  <a:extLst>
                    <a:ext uri="{FF2B5EF4-FFF2-40B4-BE49-F238E27FC236}">
                      <a16:creationId xmlns:a16="http://schemas.microsoft.com/office/drawing/2014/main" id="{4076EDE2-180D-C21F-54C6-F8355EAEF89E}"/>
                    </a:ext>
                  </a:extLst>
                </p:cNvPr>
                <p:cNvSpPr txBox="1"/>
                <p:nvPr/>
              </p:nvSpPr>
              <p:spPr bwMode="auto">
                <a:xfrm>
                  <a:off x="6651693" y="3543306"/>
                  <a:ext cx="425756" cy="307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rtlCol="0">
                  <a:spAutoFit/>
                </a:bodyPr>
                <a:lstStyle/>
                <a:p>
                  <a:pPr defTabSz="6858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/>
                  </a:pPr>
                  <a:r>
                    <a:rPr lang="en-US" sz="900" dirty="0" err="1">
                      <a:solidFill>
                        <a:srgbClr val="FFFFFF"/>
                      </a:solidFill>
                      <a:latin typeface="Calibri" pitchFamily="34" charset="0"/>
                      <a:ea typeface="ヒラギノ角ゴ Pro W3" pitchFamily="-127" charset="-128"/>
                      <a:cs typeface="Arial" panose="020B0604020202020204" pitchFamily="34" charset="0"/>
                    </a:rPr>
                    <a:t>Ub</a:t>
                  </a:r>
                  <a:endParaRPr lang="en-US" sz="90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122" name="Group 1121">
                <a:extLst>
                  <a:ext uri="{FF2B5EF4-FFF2-40B4-BE49-F238E27FC236}">
                    <a16:creationId xmlns:a16="http://schemas.microsoft.com/office/drawing/2014/main" id="{F0F54D14-88B0-165C-4709-E8B2E6C18531}"/>
                  </a:ext>
                </a:extLst>
              </p:cNvPr>
              <p:cNvGrpSpPr/>
              <p:nvPr/>
            </p:nvGrpSpPr>
            <p:grpSpPr>
              <a:xfrm>
                <a:off x="6245597" y="3707155"/>
                <a:ext cx="425756" cy="307775"/>
                <a:chOff x="6651693" y="3543306"/>
                <a:chExt cx="425756" cy="307775"/>
              </a:xfrm>
            </p:grpSpPr>
            <p:sp>
              <p:nvSpPr>
                <p:cNvPr id="1129" name="Oval 1128">
                  <a:extLst>
                    <a:ext uri="{FF2B5EF4-FFF2-40B4-BE49-F238E27FC236}">
                      <a16:creationId xmlns:a16="http://schemas.microsoft.com/office/drawing/2014/main" id="{DB6F952F-FD49-F211-7FBC-13AE290095DB}"/>
                    </a:ext>
                  </a:extLst>
                </p:cNvPr>
                <p:cNvSpPr/>
                <p:nvPr/>
              </p:nvSpPr>
              <p:spPr bwMode="auto">
                <a:xfrm>
                  <a:off x="6723529" y="3571541"/>
                  <a:ext cx="220531" cy="220531"/>
                </a:xfrm>
                <a:prstGeom prst="ellipse">
                  <a:avLst/>
                </a:prstGeom>
                <a:solidFill>
                  <a:schemeClr val="accent4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30" name="TextBox 1129">
                  <a:extLst>
                    <a:ext uri="{FF2B5EF4-FFF2-40B4-BE49-F238E27FC236}">
                      <a16:creationId xmlns:a16="http://schemas.microsoft.com/office/drawing/2014/main" id="{613F1219-C1EC-7530-A7F3-CDD534BCA377}"/>
                    </a:ext>
                  </a:extLst>
                </p:cNvPr>
                <p:cNvSpPr txBox="1"/>
                <p:nvPr/>
              </p:nvSpPr>
              <p:spPr bwMode="auto">
                <a:xfrm>
                  <a:off x="6651693" y="3543306"/>
                  <a:ext cx="425756" cy="307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rtlCol="0">
                  <a:spAutoFit/>
                </a:bodyPr>
                <a:lstStyle/>
                <a:p>
                  <a:pPr defTabSz="6858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/>
                  </a:pPr>
                  <a:r>
                    <a:rPr lang="en-US" sz="900" dirty="0" err="1">
                      <a:solidFill>
                        <a:srgbClr val="FFFFFF"/>
                      </a:solidFill>
                      <a:latin typeface="Calibri" pitchFamily="34" charset="0"/>
                      <a:ea typeface="ヒラギノ角ゴ Pro W3" pitchFamily="-127" charset="-128"/>
                      <a:cs typeface="Arial" panose="020B0604020202020204" pitchFamily="34" charset="0"/>
                    </a:rPr>
                    <a:t>Ub</a:t>
                  </a:r>
                  <a:endParaRPr lang="en-US" sz="90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123" name="Group 1122">
                <a:extLst>
                  <a:ext uri="{FF2B5EF4-FFF2-40B4-BE49-F238E27FC236}">
                    <a16:creationId xmlns:a16="http://schemas.microsoft.com/office/drawing/2014/main" id="{A31910B3-1E7B-1773-761E-0A4F632AAE21}"/>
                  </a:ext>
                </a:extLst>
              </p:cNvPr>
              <p:cNvGrpSpPr/>
              <p:nvPr/>
            </p:nvGrpSpPr>
            <p:grpSpPr>
              <a:xfrm>
                <a:off x="6397997" y="3859555"/>
                <a:ext cx="425756" cy="307775"/>
                <a:chOff x="6651693" y="3543306"/>
                <a:chExt cx="425756" cy="307775"/>
              </a:xfrm>
            </p:grpSpPr>
            <p:sp>
              <p:nvSpPr>
                <p:cNvPr id="1127" name="Oval 1126">
                  <a:extLst>
                    <a:ext uri="{FF2B5EF4-FFF2-40B4-BE49-F238E27FC236}">
                      <a16:creationId xmlns:a16="http://schemas.microsoft.com/office/drawing/2014/main" id="{94B21A36-9294-45D5-7628-FCA4DE508CA4}"/>
                    </a:ext>
                  </a:extLst>
                </p:cNvPr>
                <p:cNvSpPr/>
                <p:nvPr/>
              </p:nvSpPr>
              <p:spPr bwMode="auto">
                <a:xfrm>
                  <a:off x="6723529" y="3571541"/>
                  <a:ext cx="220531" cy="220531"/>
                </a:xfrm>
                <a:prstGeom prst="ellipse">
                  <a:avLst/>
                </a:prstGeom>
                <a:solidFill>
                  <a:schemeClr val="accent4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28" name="TextBox 1127">
                  <a:extLst>
                    <a:ext uri="{FF2B5EF4-FFF2-40B4-BE49-F238E27FC236}">
                      <a16:creationId xmlns:a16="http://schemas.microsoft.com/office/drawing/2014/main" id="{5FC8C26C-50D6-489E-7DE4-11A48AECBFDB}"/>
                    </a:ext>
                  </a:extLst>
                </p:cNvPr>
                <p:cNvSpPr txBox="1"/>
                <p:nvPr/>
              </p:nvSpPr>
              <p:spPr bwMode="auto">
                <a:xfrm>
                  <a:off x="6651693" y="3543306"/>
                  <a:ext cx="425756" cy="307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rtlCol="0">
                  <a:spAutoFit/>
                </a:bodyPr>
                <a:lstStyle/>
                <a:p>
                  <a:pPr defTabSz="6858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/>
                  </a:pPr>
                  <a:r>
                    <a:rPr lang="en-US" sz="900" dirty="0" err="1">
                      <a:solidFill>
                        <a:srgbClr val="FFFFFF"/>
                      </a:solidFill>
                      <a:latin typeface="Calibri" pitchFamily="34" charset="0"/>
                      <a:ea typeface="ヒラギノ角ゴ Pro W3" pitchFamily="-127" charset="-128"/>
                      <a:cs typeface="Arial" panose="020B0604020202020204" pitchFamily="34" charset="0"/>
                    </a:rPr>
                    <a:t>Ub</a:t>
                  </a:r>
                  <a:endParaRPr lang="en-US" sz="90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124" name="Group 1123">
                <a:extLst>
                  <a:ext uri="{FF2B5EF4-FFF2-40B4-BE49-F238E27FC236}">
                    <a16:creationId xmlns:a16="http://schemas.microsoft.com/office/drawing/2014/main" id="{B818EB1F-4AEA-3430-1A55-A03F2128CAF6}"/>
                  </a:ext>
                </a:extLst>
              </p:cNvPr>
              <p:cNvGrpSpPr/>
              <p:nvPr/>
            </p:nvGrpSpPr>
            <p:grpSpPr>
              <a:xfrm>
                <a:off x="6550397" y="4011955"/>
                <a:ext cx="425756" cy="307775"/>
                <a:chOff x="6651693" y="3543306"/>
                <a:chExt cx="425756" cy="307775"/>
              </a:xfrm>
            </p:grpSpPr>
            <p:sp>
              <p:nvSpPr>
                <p:cNvPr id="1125" name="Oval 1124">
                  <a:extLst>
                    <a:ext uri="{FF2B5EF4-FFF2-40B4-BE49-F238E27FC236}">
                      <a16:creationId xmlns:a16="http://schemas.microsoft.com/office/drawing/2014/main" id="{668ED12B-8329-283B-F7FE-A000AEABC548}"/>
                    </a:ext>
                  </a:extLst>
                </p:cNvPr>
                <p:cNvSpPr/>
                <p:nvPr/>
              </p:nvSpPr>
              <p:spPr bwMode="auto">
                <a:xfrm>
                  <a:off x="6723529" y="3571541"/>
                  <a:ext cx="220531" cy="220531"/>
                </a:xfrm>
                <a:prstGeom prst="ellipse">
                  <a:avLst/>
                </a:prstGeom>
                <a:solidFill>
                  <a:schemeClr val="accent4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26" name="TextBox 1125">
                  <a:extLst>
                    <a:ext uri="{FF2B5EF4-FFF2-40B4-BE49-F238E27FC236}">
                      <a16:creationId xmlns:a16="http://schemas.microsoft.com/office/drawing/2014/main" id="{09155246-9C0E-8666-DCB7-3A8B175B11E5}"/>
                    </a:ext>
                  </a:extLst>
                </p:cNvPr>
                <p:cNvSpPr txBox="1"/>
                <p:nvPr/>
              </p:nvSpPr>
              <p:spPr bwMode="auto">
                <a:xfrm>
                  <a:off x="6651693" y="3543306"/>
                  <a:ext cx="425756" cy="307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rtlCol="0">
                  <a:spAutoFit/>
                </a:bodyPr>
                <a:lstStyle/>
                <a:p>
                  <a:pPr defTabSz="6858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/>
                  </a:pPr>
                  <a:r>
                    <a:rPr lang="en-US" sz="900" dirty="0" err="1">
                      <a:solidFill>
                        <a:srgbClr val="FFFFFF"/>
                      </a:solidFill>
                      <a:latin typeface="Calibri" pitchFamily="34" charset="0"/>
                      <a:ea typeface="ヒラギノ角ゴ Pro W3" pitchFamily="-127" charset="-128"/>
                      <a:cs typeface="Arial" panose="020B0604020202020204" pitchFamily="34" charset="0"/>
                    </a:rPr>
                    <a:t>Ub</a:t>
                  </a:r>
                  <a:endParaRPr lang="en-US" sz="90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1133" name="Rectangle: Rounded Corners 1132">
              <a:extLst>
                <a:ext uri="{FF2B5EF4-FFF2-40B4-BE49-F238E27FC236}">
                  <a16:creationId xmlns:a16="http://schemas.microsoft.com/office/drawing/2014/main" id="{A529AC88-676F-B63C-6EFB-8824A42738E3}"/>
                </a:ext>
              </a:extLst>
            </p:cNvPr>
            <p:cNvSpPr/>
            <p:nvPr/>
          </p:nvSpPr>
          <p:spPr bwMode="auto">
            <a:xfrm>
              <a:off x="8326925" y="4711971"/>
              <a:ext cx="454881" cy="355156"/>
            </a:xfrm>
            <a:prstGeom prst="roundRect">
              <a:avLst/>
            </a:prstGeom>
            <a:noFill/>
            <a:ln w="28575">
              <a:solidFill>
                <a:schemeClr val="tx2"/>
              </a:solidFill>
              <a:prstDash val="sysDash"/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685800" fontAlgn="base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350" dirty="0">
                <a:solidFill>
                  <a:srgbClr val="FFFFFF"/>
                </a:solidFill>
                <a:latin typeface="Calibri" pitchFamily="34" charset="0"/>
                <a:ea typeface="ヒラギノ角ゴ Pro W3" pitchFamily="-127" charset="-128"/>
                <a:cs typeface="Arial" panose="020B0604020202020204" pitchFamily="34" charset="0"/>
              </a:endParaRPr>
            </a:p>
          </p:txBody>
        </p:sp>
        <p:grpSp>
          <p:nvGrpSpPr>
            <p:cNvPr id="1136" name="Group 1135">
              <a:extLst>
                <a:ext uri="{FF2B5EF4-FFF2-40B4-BE49-F238E27FC236}">
                  <a16:creationId xmlns:a16="http://schemas.microsoft.com/office/drawing/2014/main" id="{A16902DE-5708-F672-BC58-09C974DE723B}"/>
                </a:ext>
              </a:extLst>
            </p:cNvPr>
            <p:cNvGrpSpPr/>
            <p:nvPr/>
          </p:nvGrpSpPr>
          <p:grpSpPr>
            <a:xfrm>
              <a:off x="7806841" y="3067213"/>
              <a:ext cx="481222" cy="338976"/>
              <a:chOff x="7834424" y="2540548"/>
              <a:chExt cx="641629" cy="451968"/>
            </a:xfrm>
          </p:grpSpPr>
          <p:sp>
            <p:nvSpPr>
              <p:cNvPr id="1134" name="Oval 1133">
                <a:extLst>
                  <a:ext uri="{FF2B5EF4-FFF2-40B4-BE49-F238E27FC236}">
                    <a16:creationId xmlns:a16="http://schemas.microsoft.com/office/drawing/2014/main" id="{8821049E-F65C-0A86-E97C-932560E1FFD2}"/>
                  </a:ext>
                </a:extLst>
              </p:cNvPr>
              <p:cNvSpPr/>
              <p:nvPr/>
            </p:nvSpPr>
            <p:spPr bwMode="auto">
              <a:xfrm>
                <a:off x="7894937" y="2540548"/>
                <a:ext cx="451968" cy="451968"/>
              </a:xfrm>
              <a:prstGeom prst="ellipse">
                <a:avLst/>
              </a:prstGeom>
              <a:solidFill>
                <a:schemeClr val="accent6"/>
              </a:solidFill>
              <a:ln w="0">
                <a:noFill/>
                <a:miter lim="800000"/>
                <a:headEnd/>
                <a:tailEnd/>
              </a:ln>
            </p:spPr>
            <p:txBody>
              <a:bodyPr rtlCol="0" anchor="b"/>
              <a:lstStyle/>
              <a:p>
                <a:pPr algn="ctr" defTabSz="685800" fontAlgn="base">
                  <a:spcBef>
                    <a:spcPct val="35000"/>
                  </a:spcBef>
                  <a:spcAft>
                    <a:spcPct val="25000"/>
                  </a:spcAft>
                  <a:buClr>
                    <a:srgbClr val="015873"/>
                  </a:buClr>
                  <a:defRPr/>
                </a:pPr>
                <a:endParaRPr lang="en-US" sz="1350" dirty="0">
                  <a:solidFill>
                    <a:srgbClr val="FFFFFF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135" name="TextBox 1134">
                <a:extLst>
                  <a:ext uri="{FF2B5EF4-FFF2-40B4-BE49-F238E27FC236}">
                    <a16:creationId xmlns:a16="http://schemas.microsoft.com/office/drawing/2014/main" id="{E6EEF189-9369-D388-7389-C57A4190814C}"/>
                  </a:ext>
                </a:extLst>
              </p:cNvPr>
              <p:cNvSpPr txBox="1"/>
              <p:nvPr/>
            </p:nvSpPr>
            <p:spPr bwMode="auto">
              <a:xfrm>
                <a:off x="7834424" y="2608380"/>
                <a:ext cx="641629" cy="3385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rtlCol="0">
                <a:spAutoFit/>
              </a:bodyPr>
              <a:lstStyle/>
              <a:p>
                <a:pPr defTabSz="685800"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r>
                  <a:rPr lang="en-US" sz="10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rPr>
                  <a:t>DUBs</a:t>
                </a:r>
              </a:p>
            </p:txBody>
          </p:sp>
        </p:grpSp>
        <p:grpSp>
          <p:nvGrpSpPr>
            <p:cNvPr id="1137" name="Group 1136">
              <a:extLst>
                <a:ext uri="{FF2B5EF4-FFF2-40B4-BE49-F238E27FC236}">
                  <a16:creationId xmlns:a16="http://schemas.microsoft.com/office/drawing/2014/main" id="{FFBF05A7-3B7B-826A-7174-46ADFE0FA655}"/>
                </a:ext>
              </a:extLst>
            </p:cNvPr>
            <p:cNvGrpSpPr/>
            <p:nvPr/>
          </p:nvGrpSpPr>
          <p:grpSpPr>
            <a:xfrm>
              <a:off x="8654712" y="3007819"/>
              <a:ext cx="708848" cy="308114"/>
              <a:chOff x="2245632" y="2829319"/>
              <a:chExt cx="945130" cy="410819"/>
            </a:xfrm>
          </p:grpSpPr>
          <p:sp>
            <p:nvSpPr>
              <p:cNvPr id="1138" name="Oval 1137">
                <a:extLst>
                  <a:ext uri="{FF2B5EF4-FFF2-40B4-BE49-F238E27FC236}">
                    <a16:creationId xmlns:a16="http://schemas.microsoft.com/office/drawing/2014/main" id="{77801334-A6EA-F55D-C447-A0B213CF77C7}"/>
                  </a:ext>
                </a:extLst>
              </p:cNvPr>
              <p:cNvSpPr/>
              <p:nvPr/>
            </p:nvSpPr>
            <p:spPr bwMode="auto">
              <a:xfrm>
                <a:off x="2279374" y="2829319"/>
                <a:ext cx="795915" cy="410819"/>
              </a:xfrm>
              <a:prstGeom prst="ellipse">
                <a:avLst/>
              </a:prstGeom>
              <a:solidFill>
                <a:schemeClr val="accent2"/>
              </a:solidFill>
              <a:ln w="0">
                <a:noFill/>
                <a:miter lim="800000"/>
                <a:headEnd/>
                <a:tailEnd/>
              </a:ln>
            </p:spPr>
            <p:txBody>
              <a:bodyPr rtlCol="0" anchor="b"/>
              <a:lstStyle/>
              <a:p>
                <a:pPr algn="ctr" defTabSz="685800" fontAlgn="base">
                  <a:spcBef>
                    <a:spcPct val="35000"/>
                  </a:spcBef>
                  <a:spcAft>
                    <a:spcPct val="25000"/>
                  </a:spcAft>
                  <a:buClr>
                    <a:srgbClr val="015873"/>
                  </a:buClr>
                  <a:defRPr/>
                </a:pPr>
                <a:endParaRPr lang="en-US" sz="1350" dirty="0">
                  <a:solidFill>
                    <a:srgbClr val="FFFFFF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139" name="TextBox 1138">
                <a:extLst>
                  <a:ext uri="{FF2B5EF4-FFF2-40B4-BE49-F238E27FC236}">
                    <a16:creationId xmlns:a16="http://schemas.microsoft.com/office/drawing/2014/main" id="{9E8A08E5-7933-3B2C-BDEB-A9D86ED885DD}"/>
                  </a:ext>
                </a:extLst>
              </p:cNvPr>
              <p:cNvSpPr txBox="1"/>
              <p:nvPr/>
            </p:nvSpPr>
            <p:spPr bwMode="auto">
              <a:xfrm>
                <a:off x="2245632" y="2874212"/>
                <a:ext cx="945130" cy="3385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rtlCol="0">
                <a:spAutoFit/>
              </a:bodyPr>
              <a:lstStyle/>
              <a:p>
                <a:pPr defTabSz="685800"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r>
                  <a:rPr lang="en-US" sz="10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rPr>
                  <a:t>Substrate</a:t>
                </a:r>
              </a:p>
            </p:txBody>
          </p:sp>
        </p:grpSp>
        <p:sp>
          <p:nvSpPr>
            <p:cNvPr id="1141" name="Oval 1140">
              <a:extLst>
                <a:ext uri="{FF2B5EF4-FFF2-40B4-BE49-F238E27FC236}">
                  <a16:creationId xmlns:a16="http://schemas.microsoft.com/office/drawing/2014/main" id="{98BA11D4-6D37-69BF-AB27-11265C2DE6AD}"/>
                </a:ext>
              </a:extLst>
            </p:cNvPr>
            <p:cNvSpPr/>
            <p:nvPr/>
          </p:nvSpPr>
          <p:spPr bwMode="auto">
            <a:xfrm>
              <a:off x="8371219" y="4747484"/>
              <a:ext cx="135173" cy="135173"/>
            </a:xfrm>
            <a:prstGeom prst="ellipse">
              <a:avLst/>
            </a:prstGeom>
            <a:solidFill>
              <a:schemeClr val="accent2"/>
            </a:solidFill>
            <a:ln w="0">
              <a:noFill/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685800" fontAlgn="base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350" dirty="0">
                <a:solidFill>
                  <a:srgbClr val="FFFFFF"/>
                </a:solidFill>
                <a:latin typeface="Calibri" pitchFamily="34" charset="0"/>
                <a:ea typeface="ヒラギノ角ゴ Pro W3" pitchFamily="-127" charset="-128"/>
                <a:cs typeface="Arial" panose="020B0604020202020204" pitchFamily="34" charset="0"/>
              </a:endParaRPr>
            </a:p>
          </p:txBody>
        </p:sp>
        <p:sp>
          <p:nvSpPr>
            <p:cNvPr id="1142" name="Oval 1141">
              <a:extLst>
                <a:ext uri="{FF2B5EF4-FFF2-40B4-BE49-F238E27FC236}">
                  <a16:creationId xmlns:a16="http://schemas.microsoft.com/office/drawing/2014/main" id="{2EA1F85C-E1DD-D66D-17EA-B2EF9428F372}"/>
                </a:ext>
              </a:extLst>
            </p:cNvPr>
            <p:cNvSpPr/>
            <p:nvPr/>
          </p:nvSpPr>
          <p:spPr bwMode="auto">
            <a:xfrm>
              <a:off x="8504196" y="4839321"/>
              <a:ext cx="91313" cy="91313"/>
            </a:xfrm>
            <a:prstGeom prst="ellipse">
              <a:avLst/>
            </a:prstGeom>
            <a:solidFill>
              <a:schemeClr val="accent2"/>
            </a:solidFill>
            <a:ln w="0">
              <a:noFill/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685800" fontAlgn="base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350" dirty="0">
                <a:solidFill>
                  <a:srgbClr val="FFFFFF"/>
                </a:solidFill>
                <a:latin typeface="Calibri" pitchFamily="34" charset="0"/>
                <a:ea typeface="ヒラギノ角ゴ Pro W3" pitchFamily="-127" charset="-128"/>
                <a:cs typeface="Arial" panose="020B0604020202020204" pitchFamily="34" charset="0"/>
              </a:endParaRPr>
            </a:p>
          </p:txBody>
        </p:sp>
        <p:sp>
          <p:nvSpPr>
            <p:cNvPr id="1143" name="Oval 1142">
              <a:extLst>
                <a:ext uri="{FF2B5EF4-FFF2-40B4-BE49-F238E27FC236}">
                  <a16:creationId xmlns:a16="http://schemas.microsoft.com/office/drawing/2014/main" id="{E433BAF5-F690-3049-D0B8-62DB1B7875BD}"/>
                </a:ext>
              </a:extLst>
            </p:cNvPr>
            <p:cNvSpPr/>
            <p:nvPr/>
          </p:nvSpPr>
          <p:spPr bwMode="auto">
            <a:xfrm>
              <a:off x="8600937" y="4736707"/>
              <a:ext cx="135173" cy="162503"/>
            </a:xfrm>
            <a:prstGeom prst="ellipse">
              <a:avLst/>
            </a:prstGeom>
            <a:solidFill>
              <a:schemeClr val="accent2"/>
            </a:solidFill>
            <a:ln w="0">
              <a:noFill/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685800" fontAlgn="base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350" dirty="0">
                <a:solidFill>
                  <a:srgbClr val="FFFFFF"/>
                </a:solidFill>
                <a:latin typeface="Calibri" pitchFamily="34" charset="0"/>
                <a:ea typeface="ヒラギノ角ゴ Pro W3" pitchFamily="-127" charset="-128"/>
                <a:cs typeface="Arial" panose="020B0604020202020204" pitchFamily="34" charset="0"/>
              </a:endParaRPr>
            </a:p>
          </p:txBody>
        </p:sp>
        <p:sp>
          <p:nvSpPr>
            <p:cNvPr id="1144" name="Oval 1143">
              <a:extLst>
                <a:ext uri="{FF2B5EF4-FFF2-40B4-BE49-F238E27FC236}">
                  <a16:creationId xmlns:a16="http://schemas.microsoft.com/office/drawing/2014/main" id="{13F11F1E-E29C-25A0-E0F6-C2133AD07E45}"/>
                </a:ext>
              </a:extLst>
            </p:cNvPr>
            <p:cNvSpPr/>
            <p:nvPr/>
          </p:nvSpPr>
          <p:spPr bwMode="auto">
            <a:xfrm rot="5400000">
              <a:off x="8404782" y="4900627"/>
              <a:ext cx="105255" cy="172383"/>
            </a:xfrm>
            <a:prstGeom prst="ellipse">
              <a:avLst/>
            </a:prstGeom>
            <a:solidFill>
              <a:schemeClr val="accent2"/>
            </a:solidFill>
            <a:ln w="0">
              <a:noFill/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685800" fontAlgn="base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350" dirty="0">
                <a:solidFill>
                  <a:srgbClr val="FFFFFF"/>
                </a:solidFill>
                <a:latin typeface="Calibri" pitchFamily="34" charset="0"/>
                <a:ea typeface="ヒラギノ角ゴ Pro W3" pitchFamily="-127" charset="-128"/>
                <a:cs typeface="Arial" panose="020B0604020202020204" pitchFamily="34" charset="0"/>
              </a:endParaRPr>
            </a:p>
          </p:txBody>
        </p:sp>
        <p:sp>
          <p:nvSpPr>
            <p:cNvPr id="1145" name="Oval 1144">
              <a:extLst>
                <a:ext uri="{FF2B5EF4-FFF2-40B4-BE49-F238E27FC236}">
                  <a16:creationId xmlns:a16="http://schemas.microsoft.com/office/drawing/2014/main" id="{E2F5CD43-1FFE-BDA4-9163-AC959DDBACBA}"/>
                </a:ext>
              </a:extLst>
            </p:cNvPr>
            <p:cNvSpPr/>
            <p:nvPr/>
          </p:nvSpPr>
          <p:spPr bwMode="auto">
            <a:xfrm>
              <a:off x="8612992" y="4923945"/>
              <a:ext cx="124521" cy="124521"/>
            </a:xfrm>
            <a:prstGeom prst="ellipse">
              <a:avLst/>
            </a:prstGeom>
            <a:solidFill>
              <a:schemeClr val="accent2"/>
            </a:solidFill>
            <a:ln w="0">
              <a:noFill/>
              <a:miter lim="800000"/>
              <a:headEnd/>
              <a:tailEnd/>
            </a:ln>
          </p:spPr>
          <p:txBody>
            <a:bodyPr rtlCol="0" anchor="b"/>
            <a:lstStyle/>
            <a:p>
              <a:pPr algn="ctr" defTabSz="685800" fontAlgn="base"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defRPr/>
              </a:pPr>
              <a:endParaRPr lang="en-US" sz="1350" dirty="0">
                <a:solidFill>
                  <a:srgbClr val="FFFFFF"/>
                </a:solidFill>
                <a:latin typeface="Calibri" pitchFamily="34" charset="0"/>
                <a:ea typeface="ヒラギノ角ゴ Pro W3" pitchFamily="-127" charset="-128"/>
                <a:cs typeface="Arial" panose="020B0604020202020204" pitchFamily="34" charset="0"/>
              </a:endParaRPr>
            </a:p>
          </p:txBody>
        </p:sp>
        <p:cxnSp>
          <p:nvCxnSpPr>
            <p:cNvPr id="1146" name="Straight Arrow Connector 1145">
              <a:extLst>
                <a:ext uri="{FF2B5EF4-FFF2-40B4-BE49-F238E27FC236}">
                  <a16:creationId xmlns:a16="http://schemas.microsoft.com/office/drawing/2014/main" id="{D8478AEE-ED9E-9573-6767-6824E1F588F8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8377756" y="2549769"/>
              <a:ext cx="302263" cy="0"/>
            </a:xfrm>
            <a:prstGeom prst="straightConnector1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149" name="Straight Arrow Connector 1148">
              <a:extLst>
                <a:ext uri="{FF2B5EF4-FFF2-40B4-BE49-F238E27FC236}">
                  <a16:creationId xmlns:a16="http://schemas.microsoft.com/office/drawing/2014/main" id="{8E94106F-9F13-D556-46CD-2B1ACD586476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7867311" y="4214199"/>
              <a:ext cx="233937" cy="180466"/>
            </a:xfrm>
            <a:prstGeom prst="straightConnector1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151" name="Arc 1150">
              <a:extLst>
                <a:ext uri="{FF2B5EF4-FFF2-40B4-BE49-F238E27FC236}">
                  <a16:creationId xmlns:a16="http://schemas.microsoft.com/office/drawing/2014/main" id="{B588E1EA-46ED-0B8A-E4E8-F39777A3EEC7}"/>
                </a:ext>
              </a:extLst>
            </p:cNvPr>
            <p:cNvSpPr/>
            <p:nvPr/>
          </p:nvSpPr>
          <p:spPr bwMode="auto">
            <a:xfrm rot="20283171" flipV="1">
              <a:off x="8402026" y="4207686"/>
              <a:ext cx="593161" cy="703252"/>
            </a:xfrm>
            <a:prstGeom prst="arc">
              <a:avLst>
                <a:gd name="adj1" fmla="val 16200000"/>
                <a:gd name="adj2" fmla="val 0"/>
              </a:avLst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  <a:latin typeface="Arial" panose="020B0604020202020204" pitchFamily="34" charset="0"/>
                <a:ea typeface="ヒラギノ角ゴ Pro W3" pitchFamily="-127" charset="-128"/>
                <a:cs typeface="Arial" panose="020B0604020202020204" pitchFamily="34" charset="0"/>
              </a:endParaRPr>
            </a:p>
          </p:txBody>
        </p:sp>
        <p:sp>
          <p:nvSpPr>
            <p:cNvPr id="1153" name="Freeform: Shape 1152">
              <a:extLst>
                <a:ext uri="{FF2B5EF4-FFF2-40B4-BE49-F238E27FC236}">
                  <a16:creationId xmlns:a16="http://schemas.microsoft.com/office/drawing/2014/main" id="{57398312-4ABD-AEF7-2C89-08879679FFBD}"/>
                </a:ext>
              </a:extLst>
            </p:cNvPr>
            <p:cNvSpPr/>
            <p:nvPr/>
          </p:nvSpPr>
          <p:spPr bwMode="auto">
            <a:xfrm>
              <a:off x="7627031" y="3252725"/>
              <a:ext cx="1017743" cy="234743"/>
            </a:xfrm>
            <a:custGeom>
              <a:avLst/>
              <a:gdLst>
                <a:gd name="connsiteX0" fmla="*/ 0 w 1263618"/>
                <a:gd name="connsiteY0" fmla="*/ 307863 h 312990"/>
                <a:gd name="connsiteX1" fmla="*/ 615727 w 1263618"/>
                <a:gd name="connsiteY1" fmla="*/ 271103 h 312990"/>
                <a:gd name="connsiteX2" fmla="*/ 1263618 w 1263618"/>
                <a:gd name="connsiteY2" fmla="*/ 0 h 312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3618" h="312990">
                  <a:moveTo>
                    <a:pt x="0" y="307863"/>
                  </a:moveTo>
                  <a:cubicBezTo>
                    <a:pt x="202562" y="315138"/>
                    <a:pt x="405124" y="322413"/>
                    <a:pt x="615727" y="271103"/>
                  </a:cubicBezTo>
                  <a:cubicBezTo>
                    <a:pt x="826330" y="219793"/>
                    <a:pt x="1044974" y="109896"/>
                    <a:pt x="1263618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miter lim="800000"/>
              <a:headEnd type="none" w="med" len="med"/>
              <a:tailEnd type="triangle" w="med" len="med"/>
            </a:ln>
          </p:spPr>
          <p:txBody>
            <a:bodyPr rtlCol="0"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  <a:latin typeface="Arial" panose="020B0604020202020204" pitchFamily="34" charset="0"/>
                <a:ea typeface="ヒラギノ角ゴ Pro W3" pitchFamily="-127" charset="-128"/>
                <a:cs typeface="Arial" panose="020B0604020202020204" pitchFamily="34" charset="0"/>
              </a:endParaRPr>
            </a:p>
          </p:txBody>
        </p:sp>
        <p:sp>
          <p:nvSpPr>
            <p:cNvPr id="1154" name="Freeform: Shape 1153">
              <a:extLst>
                <a:ext uri="{FF2B5EF4-FFF2-40B4-BE49-F238E27FC236}">
                  <a16:creationId xmlns:a16="http://schemas.microsoft.com/office/drawing/2014/main" id="{F7CB5A49-27E6-DD37-3FD1-A33FD7C6678B}"/>
                </a:ext>
              </a:extLst>
            </p:cNvPr>
            <p:cNvSpPr/>
            <p:nvPr/>
          </p:nvSpPr>
          <p:spPr bwMode="auto">
            <a:xfrm flipV="1">
              <a:off x="7627031" y="3532160"/>
              <a:ext cx="1017743" cy="234743"/>
            </a:xfrm>
            <a:custGeom>
              <a:avLst/>
              <a:gdLst>
                <a:gd name="connsiteX0" fmla="*/ 0 w 1263618"/>
                <a:gd name="connsiteY0" fmla="*/ 307863 h 312990"/>
                <a:gd name="connsiteX1" fmla="*/ 615727 w 1263618"/>
                <a:gd name="connsiteY1" fmla="*/ 271103 h 312990"/>
                <a:gd name="connsiteX2" fmla="*/ 1263618 w 1263618"/>
                <a:gd name="connsiteY2" fmla="*/ 0 h 312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3618" h="312990">
                  <a:moveTo>
                    <a:pt x="0" y="307863"/>
                  </a:moveTo>
                  <a:cubicBezTo>
                    <a:pt x="202562" y="315138"/>
                    <a:pt x="405124" y="322413"/>
                    <a:pt x="615727" y="271103"/>
                  </a:cubicBezTo>
                  <a:cubicBezTo>
                    <a:pt x="826330" y="219793"/>
                    <a:pt x="1044974" y="109896"/>
                    <a:pt x="1263618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miter lim="800000"/>
              <a:headEnd type="none" w="med" len="med"/>
              <a:tailEnd type="triangle" w="med" len="med"/>
            </a:ln>
          </p:spPr>
          <p:txBody>
            <a:bodyPr rtlCol="0"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  <a:latin typeface="Arial" panose="020B0604020202020204" pitchFamily="34" charset="0"/>
                <a:ea typeface="ヒラギノ角ゴ Pro W3" pitchFamily="-127" charset="-128"/>
                <a:cs typeface="Arial" panose="020B0604020202020204" pitchFamily="34" charset="0"/>
              </a:endParaRPr>
            </a:p>
          </p:txBody>
        </p:sp>
        <p:sp>
          <p:nvSpPr>
            <p:cNvPr id="1155" name="TextBox 1154">
              <a:extLst>
                <a:ext uri="{FF2B5EF4-FFF2-40B4-BE49-F238E27FC236}">
                  <a16:creationId xmlns:a16="http://schemas.microsoft.com/office/drawing/2014/main" id="{0B1D8804-A1D9-DE85-7BA1-9F92AC8BC88A}"/>
                </a:ext>
              </a:extLst>
            </p:cNvPr>
            <p:cNvSpPr txBox="1"/>
            <p:nvPr/>
          </p:nvSpPr>
          <p:spPr bwMode="auto">
            <a:xfrm>
              <a:off x="7435853" y="2017712"/>
              <a:ext cx="1262753" cy="354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685800" eaLnBrk="0" fontAlgn="base" hangingPunct="0">
                <a:lnSpc>
                  <a:spcPct val="80000"/>
                </a:lnSpc>
                <a:spcAft>
                  <a:spcPct val="0"/>
                </a:spcAft>
                <a:defRPr/>
              </a:pPr>
              <a:r>
                <a:rPr lang="en-US" sz="1050" dirty="0">
                  <a:solidFill>
                    <a:srgbClr val="000000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rPr>
                <a:t>Recycled Ubiquitin monomers</a:t>
              </a:r>
            </a:p>
          </p:txBody>
        </p:sp>
        <p:sp>
          <p:nvSpPr>
            <p:cNvPr id="1156" name="TextBox 1155">
              <a:extLst>
                <a:ext uri="{FF2B5EF4-FFF2-40B4-BE49-F238E27FC236}">
                  <a16:creationId xmlns:a16="http://schemas.microsoft.com/office/drawing/2014/main" id="{7402B810-6287-BE95-65E8-2F401571F050}"/>
                </a:ext>
              </a:extLst>
            </p:cNvPr>
            <p:cNvSpPr txBox="1"/>
            <p:nvPr/>
          </p:nvSpPr>
          <p:spPr bwMode="auto">
            <a:xfrm>
              <a:off x="8508087" y="2659101"/>
              <a:ext cx="995004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sz="1050" dirty="0">
                  <a:solidFill>
                    <a:srgbClr val="000000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rPr>
                <a:t>Ubiquitin chain</a:t>
              </a:r>
            </a:p>
          </p:txBody>
        </p:sp>
        <p:sp>
          <p:nvSpPr>
            <p:cNvPr id="1157" name="TextBox 1156">
              <a:extLst>
                <a:ext uri="{FF2B5EF4-FFF2-40B4-BE49-F238E27FC236}">
                  <a16:creationId xmlns:a16="http://schemas.microsoft.com/office/drawing/2014/main" id="{8061AC9F-AB2C-C40D-A5D5-3B343E798593}"/>
                </a:ext>
              </a:extLst>
            </p:cNvPr>
            <p:cNvSpPr txBox="1"/>
            <p:nvPr/>
          </p:nvSpPr>
          <p:spPr bwMode="auto">
            <a:xfrm>
              <a:off x="8510803" y="3280896"/>
              <a:ext cx="995004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sz="1050" dirty="0">
                  <a:solidFill>
                    <a:srgbClr val="000000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rPr>
                <a:t>Non-degraded</a:t>
              </a:r>
            </a:p>
          </p:txBody>
        </p:sp>
        <p:sp>
          <p:nvSpPr>
            <p:cNvPr id="1158" name="TextBox 1157">
              <a:extLst>
                <a:ext uri="{FF2B5EF4-FFF2-40B4-BE49-F238E27FC236}">
                  <a16:creationId xmlns:a16="http://schemas.microsoft.com/office/drawing/2014/main" id="{3F939457-A1F4-BB82-62AB-5B140E6471D2}"/>
                </a:ext>
              </a:extLst>
            </p:cNvPr>
            <p:cNvSpPr txBox="1"/>
            <p:nvPr/>
          </p:nvSpPr>
          <p:spPr bwMode="auto">
            <a:xfrm>
              <a:off x="7682585" y="3622582"/>
              <a:ext cx="64174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sz="1050" dirty="0">
                  <a:solidFill>
                    <a:srgbClr val="000000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rPr>
                <a:t>K48/K11</a:t>
              </a:r>
            </a:p>
          </p:txBody>
        </p:sp>
        <p:sp>
          <p:nvSpPr>
            <p:cNvPr id="1159" name="TextBox 1158">
              <a:extLst>
                <a:ext uri="{FF2B5EF4-FFF2-40B4-BE49-F238E27FC236}">
                  <a16:creationId xmlns:a16="http://schemas.microsoft.com/office/drawing/2014/main" id="{51643D00-8EB5-CACC-1F28-7B6592D74769}"/>
                </a:ext>
              </a:extLst>
            </p:cNvPr>
            <p:cNvSpPr txBox="1"/>
            <p:nvPr/>
          </p:nvSpPr>
          <p:spPr bwMode="auto">
            <a:xfrm>
              <a:off x="7039997" y="4751726"/>
              <a:ext cx="1262753" cy="354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685800" eaLnBrk="0" fontAlgn="base" hangingPunct="0">
                <a:lnSpc>
                  <a:spcPct val="80000"/>
                </a:lnSpc>
                <a:spcAft>
                  <a:spcPct val="0"/>
                </a:spcAft>
                <a:defRPr/>
              </a:pPr>
              <a:r>
                <a:rPr lang="en-US" sz="1050" dirty="0">
                  <a:solidFill>
                    <a:srgbClr val="000000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rPr>
                <a:t>Recycled Ubiquitin monomers</a:t>
              </a:r>
            </a:p>
          </p:txBody>
        </p:sp>
        <p:sp>
          <p:nvSpPr>
            <p:cNvPr id="1160" name="TextBox 1159">
              <a:extLst>
                <a:ext uri="{FF2B5EF4-FFF2-40B4-BE49-F238E27FC236}">
                  <a16:creationId xmlns:a16="http://schemas.microsoft.com/office/drawing/2014/main" id="{77C39B65-7D78-1699-AE60-7FC45B9CBDF7}"/>
                </a:ext>
              </a:extLst>
            </p:cNvPr>
            <p:cNvSpPr txBox="1"/>
            <p:nvPr/>
          </p:nvSpPr>
          <p:spPr bwMode="auto">
            <a:xfrm>
              <a:off x="7961612" y="4326375"/>
              <a:ext cx="736556" cy="354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685800" eaLnBrk="0" fontAlgn="base" hangingPunct="0">
                <a:lnSpc>
                  <a:spcPct val="80000"/>
                </a:lnSpc>
                <a:spcAft>
                  <a:spcPct val="0"/>
                </a:spcAft>
                <a:defRPr/>
              </a:pPr>
              <a:r>
                <a:rPr lang="en-US" sz="1050" dirty="0">
                  <a:solidFill>
                    <a:srgbClr val="000000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rPr>
                <a:t>Ubiquitin chain</a:t>
              </a:r>
            </a:p>
          </p:txBody>
        </p:sp>
        <p:sp>
          <p:nvSpPr>
            <p:cNvPr id="1161" name="TextBox 1160">
              <a:extLst>
                <a:ext uri="{FF2B5EF4-FFF2-40B4-BE49-F238E27FC236}">
                  <a16:creationId xmlns:a16="http://schemas.microsoft.com/office/drawing/2014/main" id="{650131FB-09E2-6B27-B641-CB9F5E3D16BA}"/>
                </a:ext>
              </a:extLst>
            </p:cNvPr>
            <p:cNvSpPr txBox="1"/>
            <p:nvPr/>
          </p:nvSpPr>
          <p:spPr bwMode="auto">
            <a:xfrm>
              <a:off x="9051057" y="3901101"/>
              <a:ext cx="791795" cy="483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685800" eaLnBrk="0" fontAlgn="base" hangingPunct="0">
                <a:lnSpc>
                  <a:spcPct val="80000"/>
                </a:lnSpc>
                <a:spcAft>
                  <a:spcPct val="0"/>
                </a:spcAft>
                <a:defRPr/>
              </a:pPr>
              <a:r>
                <a:rPr lang="en-US" sz="1050" dirty="0">
                  <a:solidFill>
                    <a:srgbClr val="000000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rPr>
                <a:t>26S Proteasome</a:t>
              </a:r>
            </a:p>
          </p:txBody>
        </p:sp>
        <p:sp>
          <p:nvSpPr>
            <p:cNvPr id="1162" name="TextBox 1161">
              <a:extLst>
                <a:ext uri="{FF2B5EF4-FFF2-40B4-BE49-F238E27FC236}">
                  <a16:creationId xmlns:a16="http://schemas.microsoft.com/office/drawing/2014/main" id="{CA7C4616-7465-1305-BE7C-DD1D72B2BE4B}"/>
                </a:ext>
              </a:extLst>
            </p:cNvPr>
            <p:cNvSpPr txBox="1"/>
            <p:nvPr/>
          </p:nvSpPr>
          <p:spPr bwMode="auto">
            <a:xfrm>
              <a:off x="8147639" y="5078163"/>
              <a:ext cx="791795" cy="354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685800" eaLnBrk="0" fontAlgn="base" hangingPunct="0">
                <a:lnSpc>
                  <a:spcPct val="80000"/>
                </a:lnSpc>
                <a:spcAft>
                  <a:spcPct val="0"/>
                </a:spcAft>
                <a:defRPr/>
              </a:pPr>
              <a:r>
                <a:rPr lang="en-US" sz="1050" dirty="0">
                  <a:solidFill>
                    <a:srgbClr val="000000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rPr>
                <a:t>Degraded substrate</a:t>
              </a:r>
            </a:p>
          </p:txBody>
        </p:sp>
        <p:grpSp>
          <p:nvGrpSpPr>
            <p:cNvPr id="1186" name="Group 1185">
              <a:extLst>
                <a:ext uri="{FF2B5EF4-FFF2-40B4-BE49-F238E27FC236}">
                  <a16:creationId xmlns:a16="http://schemas.microsoft.com/office/drawing/2014/main" id="{45ED31A7-30E6-01DB-77EB-B85B09E3652B}"/>
                </a:ext>
              </a:extLst>
            </p:cNvPr>
            <p:cNvGrpSpPr/>
            <p:nvPr/>
          </p:nvGrpSpPr>
          <p:grpSpPr>
            <a:xfrm>
              <a:off x="8665284" y="3714413"/>
              <a:ext cx="399345" cy="696866"/>
              <a:chOff x="9545615" y="3528563"/>
              <a:chExt cx="532460" cy="929154"/>
            </a:xfrm>
          </p:grpSpPr>
          <p:sp>
            <p:nvSpPr>
              <p:cNvPr id="1183" name="Cylinder 1182">
                <a:extLst>
                  <a:ext uri="{FF2B5EF4-FFF2-40B4-BE49-F238E27FC236}">
                    <a16:creationId xmlns:a16="http://schemas.microsoft.com/office/drawing/2014/main" id="{B18A111D-534F-F5F9-AA1A-6FD9C76A5EFB}"/>
                  </a:ext>
                </a:extLst>
              </p:cNvPr>
              <p:cNvSpPr/>
              <p:nvPr/>
            </p:nvSpPr>
            <p:spPr bwMode="auto">
              <a:xfrm>
                <a:off x="9611536" y="3528563"/>
                <a:ext cx="407903" cy="213623"/>
              </a:xfrm>
              <a:prstGeom prst="can">
                <a:avLst/>
              </a:prstGeom>
              <a:solidFill>
                <a:schemeClr val="accent6"/>
              </a:solidFill>
              <a:ln w="12700">
                <a:solidFill>
                  <a:schemeClr val="accent6"/>
                </a:solidFill>
                <a:miter lim="800000"/>
                <a:headEnd/>
                <a:tailEnd/>
              </a:ln>
            </p:spPr>
            <p:txBody>
              <a:bodyPr rtlCol="0" anchor="b"/>
              <a:lstStyle/>
              <a:p>
                <a:pPr algn="ctr" defTabSz="685800" fontAlgn="base">
                  <a:spcBef>
                    <a:spcPct val="35000"/>
                  </a:spcBef>
                  <a:spcAft>
                    <a:spcPct val="25000"/>
                  </a:spcAft>
                  <a:buClr>
                    <a:srgbClr val="015873"/>
                  </a:buClr>
                  <a:defRPr/>
                </a:pPr>
                <a:endParaRPr lang="en-US" sz="1350" dirty="0">
                  <a:solidFill>
                    <a:srgbClr val="FFFFFF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184" name="Cylinder 1183">
                <a:extLst>
                  <a:ext uri="{FF2B5EF4-FFF2-40B4-BE49-F238E27FC236}">
                    <a16:creationId xmlns:a16="http://schemas.microsoft.com/office/drawing/2014/main" id="{3B53CD59-372F-D092-46F4-99221771F4A4}"/>
                  </a:ext>
                </a:extLst>
              </p:cNvPr>
              <p:cNvSpPr/>
              <p:nvPr/>
            </p:nvSpPr>
            <p:spPr bwMode="auto">
              <a:xfrm>
                <a:off x="9614612" y="4244094"/>
                <a:ext cx="407903" cy="213623"/>
              </a:xfrm>
              <a:prstGeom prst="can">
                <a:avLst/>
              </a:prstGeom>
              <a:solidFill>
                <a:schemeClr val="accent6"/>
              </a:solidFill>
              <a:ln w="12700">
                <a:solidFill>
                  <a:schemeClr val="accent6"/>
                </a:solidFill>
                <a:miter lim="800000"/>
                <a:headEnd/>
                <a:tailEnd/>
              </a:ln>
            </p:spPr>
            <p:txBody>
              <a:bodyPr rtlCol="0" anchor="b"/>
              <a:lstStyle/>
              <a:p>
                <a:pPr algn="ctr" defTabSz="685800" fontAlgn="base">
                  <a:spcBef>
                    <a:spcPct val="35000"/>
                  </a:spcBef>
                  <a:spcAft>
                    <a:spcPct val="25000"/>
                  </a:spcAft>
                  <a:buClr>
                    <a:srgbClr val="015873"/>
                  </a:buClr>
                  <a:defRPr/>
                </a:pPr>
                <a:endParaRPr lang="en-US" sz="1350" dirty="0">
                  <a:solidFill>
                    <a:srgbClr val="FFFFFF"/>
                  </a:solidFill>
                  <a:latin typeface="Calibri" pitchFamily="34" charset="0"/>
                  <a:ea typeface="ヒラギノ角ゴ Pro W3" pitchFamily="-127" charset="-128"/>
                  <a:cs typeface="Arial" panose="020B0604020202020204" pitchFamily="34" charset="0"/>
                </a:endParaRPr>
              </a:p>
            </p:txBody>
          </p:sp>
          <p:grpSp>
            <p:nvGrpSpPr>
              <p:cNvPr id="1167" name="Group 1166">
                <a:extLst>
                  <a:ext uri="{FF2B5EF4-FFF2-40B4-BE49-F238E27FC236}">
                    <a16:creationId xmlns:a16="http://schemas.microsoft.com/office/drawing/2014/main" id="{4AC660DD-ECB1-30A2-E0DB-864C5EBFD7BF}"/>
                  </a:ext>
                </a:extLst>
              </p:cNvPr>
              <p:cNvGrpSpPr/>
              <p:nvPr/>
            </p:nvGrpSpPr>
            <p:grpSpPr>
              <a:xfrm>
                <a:off x="9559231" y="3684226"/>
                <a:ext cx="518791" cy="210533"/>
                <a:chOff x="9585206" y="3684226"/>
                <a:chExt cx="518791" cy="210533"/>
              </a:xfrm>
            </p:grpSpPr>
            <p:sp>
              <p:nvSpPr>
                <p:cNvPr id="1163" name="Oval 1162">
                  <a:extLst>
                    <a:ext uri="{FF2B5EF4-FFF2-40B4-BE49-F238E27FC236}">
                      <a16:creationId xmlns:a16="http://schemas.microsoft.com/office/drawing/2014/main" id="{8A55C500-C660-ADDE-E73F-8CBC16348CD9}"/>
                    </a:ext>
                  </a:extLst>
                </p:cNvPr>
                <p:cNvSpPr/>
                <p:nvPr/>
              </p:nvSpPr>
              <p:spPr bwMode="auto">
                <a:xfrm>
                  <a:off x="9585206" y="3684226"/>
                  <a:ext cx="169324" cy="169324"/>
                </a:xfrm>
                <a:prstGeom prst="ellipse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 w="12700">
                  <a:solidFill>
                    <a:schemeClr val="accent6">
                      <a:lumMod val="20000"/>
                      <a:lumOff val="80000"/>
                    </a:schemeClr>
                  </a:solidFill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64" name="Oval 1163">
                  <a:extLst>
                    <a:ext uri="{FF2B5EF4-FFF2-40B4-BE49-F238E27FC236}">
                      <a16:creationId xmlns:a16="http://schemas.microsoft.com/office/drawing/2014/main" id="{DBE2740D-6070-EA86-4DC1-DEAC6590E6BB}"/>
                    </a:ext>
                  </a:extLst>
                </p:cNvPr>
                <p:cNvSpPr/>
                <p:nvPr/>
              </p:nvSpPr>
              <p:spPr bwMode="auto">
                <a:xfrm>
                  <a:off x="9681307" y="3718807"/>
                  <a:ext cx="169324" cy="169324"/>
                </a:xfrm>
                <a:prstGeom prst="ellipse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 w="12700">
                  <a:solidFill>
                    <a:schemeClr val="accent6">
                      <a:lumMod val="20000"/>
                      <a:lumOff val="80000"/>
                    </a:schemeClr>
                  </a:solidFill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66" name="Oval 1165">
                  <a:extLst>
                    <a:ext uri="{FF2B5EF4-FFF2-40B4-BE49-F238E27FC236}">
                      <a16:creationId xmlns:a16="http://schemas.microsoft.com/office/drawing/2014/main" id="{A121645B-D1AF-26B9-A66C-7F9FF8D77570}"/>
                    </a:ext>
                  </a:extLst>
                </p:cNvPr>
                <p:cNvSpPr/>
                <p:nvPr/>
              </p:nvSpPr>
              <p:spPr bwMode="auto">
                <a:xfrm>
                  <a:off x="9934673" y="3703316"/>
                  <a:ext cx="169324" cy="169324"/>
                </a:xfrm>
                <a:prstGeom prst="ellipse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 w="12700">
                  <a:solidFill>
                    <a:schemeClr val="accent6">
                      <a:lumMod val="20000"/>
                      <a:lumOff val="80000"/>
                    </a:schemeClr>
                  </a:solidFill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65" name="Oval 1164">
                  <a:extLst>
                    <a:ext uri="{FF2B5EF4-FFF2-40B4-BE49-F238E27FC236}">
                      <a16:creationId xmlns:a16="http://schemas.microsoft.com/office/drawing/2014/main" id="{25607E76-00AF-4A3A-89E0-212F726FED6A}"/>
                    </a:ext>
                  </a:extLst>
                </p:cNvPr>
                <p:cNvSpPr/>
                <p:nvPr/>
              </p:nvSpPr>
              <p:spPr bwMode="auto">
                <a:xfrm>
                  <a:off x="9817524" y="3725435"/>
                  <a:ext cx="169324" cy="169324"/>
                </a:xfrm>
                <a:prstGeom prst="ellipse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 w="12700">
                  <a:solidFill>
                    <a:schemeClr val="accent6">
                      <a:lumMod val="20000"/>
                      <a:lumOff val="80000"/>
                    </a:schemeClr>
                  </a:solidFill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168" name="Group 1167">
                <a:extLst>
                  <a:ext uri="{FF2B5EF4-FFF2-40B4-BE49-F238E27FC236}">
                    <a16:creationId xmlns:a16="http://schemas.microsoft.com/office/drawing/2014/main" id="{1357FFE7-2CED-2A55-8F2F-33826A9BEABB}"/>
                  </a:ext>
                </a:extLst>
              </p:cNvPr>
              <p:cNvGrpSpPr/>
              <p:nvPr/>
            </p:nvGrpSpPr>
            <p:grpSpPr>
              <a:xfrm>
                <a:off x="9559284" y="4100997"/>
                <a:ext cx="518791" cy="210533"/>
                <a:chOff x="9585206" y="3684226"/>
                <a:chExt cx="518791" cy="210533"/>
              </a:xfrm>
            </p:grpSpPr>
            <p:sp>
              <p:nvSpPr>
                <p:cNvPr id="1169" name="Oval 1168">
                  <a:extLst>
                    <a:ext uri="{FF2B5EF4-FFF2-40B4-BE49-F238E27FC236}">
                      <a16:creationId xmlns:a16="http://schemas.microsoft.com/office/drawing/2014/main" id="{30F42A4C-FB20-45C6-0F9B-0A337DF4CD68}"/>
                    </a:ext>
                  </a:extLst>
                </p:cNvPr>
                <p:cNvSpPr/>
                <p:nvPr/>
              </p:nvSpPr>
              <p:spPr bwMode="auto">
                <a:xfrm>
                  <a:off x="9585206" y="3684226"/>
                  <a:ext cx="169324" cy="169324"/>
                </a:xfrm>
                <a:prstGeom prst="ellipse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 w="12700">
                  <a:solidFill>
                    <a:schemeClr val="accent6">
                      <a:lumMod val="20000"/>
                      <a:lumOff val="80000"/>
                    </a:schemeClr>
                  </a:solidFill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70" name="Oval 1169">
                  <a:extLst>
                    <a:ext uri="{FF2B5EF4-FFF2-40B4-BE49-F238E27FC236}">
                      <a16:creationId xmlns:a16="http://schemas.microsoft.com/office/drawing/2014/main" id="{38757ADE-EB1F-AFA5-F12F-9936DAB72467}"/>
                    </a:ext>
                  </a:extLst>
                </p:cNvPr>
                <p:cNvSpPr/>
                <p:nvPr/>
              </p:nvSpPr>
              <p:spPr bwMode="auto">
                <a:xfrm>
                  <a:off x="9681307" y="3718807"/>
                  <a:ext cx="169324" cy="169324"/>
                </a:xfrm>
                <a:prstGeom prst="ellipse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 w="12700">
                  <a:solidFill>
                    <a:schemeClr val="accent6">
                      <a:lumMod val="20000"/>
                      <a:lumOff val="80000"/>
                    </a:schemeClr>
                  </a:solidFill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71" name="Oval 1170">
                  <a:extLst>
                    <a:ext uri="{FF2B5EF4-FFF2-40B4-BE49-F238E27FC236}">
                      <a16:creationId xmlns:a16="http://schemas.microsoft.com/office/drawing/2014/main" id="{68FCE551-C3EA-2A28-53C9-85D7CD597658}"/>
                    </a:ext>
                  </a:extLst>
                </p:cNvPr>
                <p:cNvSpPr/>
                <p:nvPr/>
              </p:nvSpPr>
              <p:spPr bwMode="auto">
                <a:xfrm>
                  <a:off x="9934673" y="3703316"/>
                  <a:ext cx="169324" cy="169324"/>
                </a:xfrm>
                <a:prstGeom prst="ellipse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 w="12700">
                  <a:solidFill>
                    <a:schemeClr val="accent6">
                      <a:lumMod val="20000"/>
                      <a:lumOff val="80000"/>
                    </a:schemeClr>
                  </a:solidFill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72" name="Oval 1171">
                  <a:extLst>
                    <a:ext uri="{FF2B5EF4-FFF2-40B4-BE49-F238E27FC236}">
                      <a16:creationId xmlns:a16="http://schemas.microsoft.com/office/drawing/2014/main" id="{D11755C8-2061-1A90-E7C5-74043EB071D9}"/>
                    </a:ext>
                  </a:extLst>
                </p:cNvPr>
                <p:cNvSpPr/>
                <p:nvPr/>
              </p:nvSpPr>
              <p:spPr bwMode="auto">
                <a:xfrm>
                  <a:off x="9817524" y="3725435"/>
                  <a:ext cx="169324" cy="169324"/>
                </a:xfrm>
                <a:prstGeom prst="ellipse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 w="12700">
                  <a:solidFill>
                    <a:schemeClr val="accent6">
                      <a:lumMod val="20000"/>
                      <a:lumOff val="80000"/>
                    </a:schemeClr>
                  </a:solidFill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173" name="Group 1172">
                <a:extLst>
                  <a:ext uri="{FF2B5EF4-FFF2-40B4-BE49-F238E27FC236}">
                    <a16:creationId xmlns:a16="http://schemas.microsoft.com/office/drawing/2014/main" id="{0AF03ACE-DABD-2A59-3CDF-FB640D280678}"/>
                  </a:ext>
                </a:extLst>
              </p:cNvPr>
              <p:cNvGrpSpPr/>
              <p:nvPr/>
            </p:nvGrpSpPr>
            <p:grpSpPr>
              <a:xfrm>
                <a:off x="9548575" y="3819604"/>
                <a:ext cx="518791" cy="210533"/>
                <a:chOff x="9585206" y="3684226"/>
                <a:chExt cx="518791" cy="210533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1174" name="Oval 1173">
                  <a:extLst>
                    <a:ext uri="{FF2B5EF4-FFF2-40B4-BE49-F238E27FC236}">
                      <a16:creationId xmlns:a16="http://schemas.microsoft.com/office/drawing/2014/main" id="{6394248C-8B1B-5B99-4655-DE537A5EAECC}"/>
                    </a:ext>
                  </a:extLst>
                </p:cNvPr>
                <p:cNvSpPr/>
                <p:nvPr/>
              </p:nvSpPr>
              <p:spPr bwMode="auto">
                <a:xfrm>
                  <a:off x="9585206" y="3684226"/>
                  <a:ext cx="169324" cy="169324"/>
                </a:xfrm>
                <a:prstGeom prst="ellipse">
                  <a:avLst/>
                </a:prstGeom>
                <a:grpFill/>
                <a:ln w="12700">
                  <a:solidFill>
                    <a:schemeClr val="accent3">
                      <a:lumMod val="40000"/>
                      <a:lumOff val="60000"/>
                    </a:schemeClr>
                  </a:solidFill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75" name="Oval 1174">
                  <a:extLst>
                    <a:ext uri="{FF2B5EF4-FFF2-40B4-BE49-F238E27FC236}">
                      <a16:creationId xmlns:a16="http://schemas.microsoft.com/office/drawing/2014/main" id="{D46E70E6-2A93-0FB6-6A87-758633AFC33B}"/>
                    </a:ext>
                  </a:extLst>
                </p:cNvPr>
                <p:cNvSpPr/>
                <p:nvPr/>
              </p:nvSpPr>
              <p:spPr bwMode="auto">
                <a:xfrm>
                  <a:off x="9681307" y="3718807"/>
                  <a:ext cx="169324" cy="169324"/>
                </a:xfrm>
                <a:prstGeom prst="ellipse">
                  <a:avLst/>
                </a:prstGeom>
                <a:grpFill/>
                <a:ln w="12700">
                  <a:solidFill>
                    <a:schemeClr val="accent3">
                      <a:lumMod val="40000"/>
                      <a:lumOff val="60000"/>
                    </a:schemeClr>
                  </a:solidFill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76" name="Oval 1175">
                  <a:extLst>
                    <a:ext uri="{FF2B5EF4-FFF2-40B4-BE49-F238E27FC236}">
                      <a16:creationId xmlns:a16="http://schemas.microsoft.com/office/drawing/2014/main" id="{88BC93C1-AA35-8B60-BCEE-2513A20E2104}"/>
                    </a:ext>
                  </a:extLst>
                </p:cNvPr>
                <p:cNvSpPr/>
                <p:nvPr/>
              </p:nvSpPr>
              <p:spPr bwMode="auto">
                <a:xfrm>
                  <a:off x="9934673" y="3703316"/>
                  <a:ext cx="169324" cy="169324"/>
                </a:xfrm>
                <a:prstGeom prst="ellipse">
                  <a:avLst/>
                </a:prstGeom>
                <a:grpFill/>
                <a:ln w="12700">
                  <a:solidFill>
                    <a:schemeClr val="accent3">
                      <a:lumMod val="40000"/>
                      <a:lumOff val="60000"/>
                    </a:schemeClr>
                  </a:solidFill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77" name="Oval 1176">
                  <a:extLst>
                    <a:ext uri="{FF2B5EF4-FFF2-40B4-BE49-F238E27FC236}">
                      <a16:creationId xmlns:a16="http://schemas.microsoft.com/office/drawing/2014/main" id="{4AC8A1A7-9182-C7AA-C192-6311EE5D8F8B}"/>
                    </a:ext>
                  </a:extLst>
                </p:cNvPr>
                <p:cNvSpPr/>
                <p:nvPr/>
              </p:nvSpPr>
              <p:spPr bwMode="auto">
                <a:xfrm>
                  <a:off x="9817524" y="3725435"/>
                  <a:ext cx="169324" cy="169324"/>
                </a:xfrm>
                <a:prstGeom prst="ellipse">
                  <a:avLst/>
                </a:prstGeom>
                <a:grpFill/>
                <a:ln w="12700">
                  <a:solidFill>
                    <a:schemeClr val="accent3">
                      <a:lumMod val="40000"/>
                      <a:lumOff val="60000"/>
                    </a:schemeClr>
                  </a:solidFill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178" name="Group 1177">
                <a:extLst>
                  <a:ext uri="{FF2B5EF4-FFF2-40B4-BE49-F238E27FC236}">
                    <a16:creationId xmlns:a16="http://schemas.microsoft.com/office/drawing/2014/main" id="{11EF18B5-6CDA-88A1-8AB5-21C4530859A7}"/>
                  </a:ext>
                </a:extLst>
              </p:cNvPr>
              <p:cNvGrpSpPr/>
              <p:nvPr/>
            </p:nvGrpSpPr>
            <p:grpSpPr>
              <a:xfrm>
                <a:off x="9545615" y="3958923"/>
                <a:ext cx="518791" cy="210533"/>
                <a:chOff x="9585206" y="3684226"/>
                <a:chExt cx="518791" cy="210533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1179" name="Oval 1178">
                  <a:extLst>
                    <a:ext uri="{FF2B5EF4-FFF2-40B4-BE49-F238E27FC236}">
                      <a16:creationId xmlns:a16="http://schemas.microsoft.com/office/drawing/2014/main" id="{5DCEDDA0-C724-DFA1-5E78-02B9DF5B0629}"/>
                    </a:ext>
                  </a:extLst>
                </p:cNvPr>
                <p:cNvSpPr/>
                <p:nvPr/>
              </p:nvSpPr>
              <p:spPr bwMode="auto">
                <a:xfrm>
                  <a:off x="9585206" y="3684226"/>
                  <a:ext cx="169324" cy="169324"/>
                </a:xfrm>
                <a:prstGeom prst="ellipse">
                  <a:avLst/>
                </a:prstGeom>
                <a:grpFill/>
                <a:ln w="12700">
                  <a:solidFill>
                    <a:schemeClr val="accent3">
                      <a:lumMod val="40000"/>
                      <a:lumOff val="60000"/>
                    </a:schemeClr>
                  </a:solidFill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80" name="Oval 1179">
                  <a:extLst>
                    <a:ext uri="{FF2B5EF4-FFF2-40B4-BE49-F238E27FC236}">
                      <a16:creationId xmlns:a16="http://schemas.microsoft.com/office/drawing/2014/main" id="{59FA0A9C-2D24-E932-352A-62A7326D80A3}"/>
                    </a:ext>
                  </a:extLst>
                </p:cNvPr>
                <p:cNvSpPr/>
                <p:nvPr/>
              </p:nvSpPr>
              <p:spPr bwMode="auto">
                <a:xfrm>
                  <a:off x="9681307" y="3718807"/>
                  <a:ext cx="169324" cy="169324"/>
                </a:xfrm>
                <a:prstGeom prst="ellipse">
                  <a:avLst/>
                </a:prstGeom>
                <a:grpFill/>
                <a:ln w="12700">
                  <a:solidFill>
                    <a:schemeClr val="accent3">
                      <a:lumMod val="40000"/>
                      <a:lumOff val="60000"/>
                    </a:schemeClr>
                  </a:solidFill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81" name="Oval 1180">
                  <a:extLst>
                    <a:ext uri="{FF2B5EF4-FFF2-40B4-BE49-F238E27FC236}">
                      <a16:creationId xmlns:a16="http://schemas.microsoft.com/office/drawing/2014/main" id="{50D066BE-E040-83BB-B32F-CC10FF2775A1}"/>
                    </a:ext>
                  </a:extLst>
                </p:cNvPr>
                <p:cNvSpPr/>
                <p:nvPr/>
              </p:nvSpPr>
              <p:spPr bwMode="auto">
                <a:xfrm>
                  <a:off x="9934673" y="3703316"/>
                  <a:ext cx="169324" cy="169324"/>
                </a:xfrm>
                <a:prstGeom prst="ellipse">
                  <a:avLst/>
                </a:prstGeom>
                <a:grpFill/>
                <a:ln w="12700">
                  <a:solidFill>
                    <a:schemeClr val="accent3">
                      <a:lumMod val="40000"/>
                      <a:lumOff val="60000"/>
                    </a:schemeClr>
                  </a:solidFill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82" name="Oval 1181">
                  <a:extLst>
                    <a:ext uri="{FF2B5EF4-FFF2-40B4-BE49-F238E27FC236}">
                      <a16:creationId xmlns:a16="http://schemas.microsoft.com/office/drawing/2014/main" id="{FB2653F0-D3EA-7FD8-63C4-1EE18E8D25CD}"/>
                    </a:ext>
                  </a:extLst>
                </p:cNvPr>
                <p:cNvSpPr/>
                <p:nvPr/>
              </p:nvSpPr>
              <p:spPr bwMode="auto">
                <a:xfrm>
                  <a:off x="9817524" y="3725435"/>
                  <a:ext cx="169324" cy="169324"/>
                </a:xfrm>
                <a:prstGeom prst="ellipse">
                  <a:avLst/>
                </a:prstGeom>
                <a:grpFill/>
                <a:ln w="12700">
                  <a:solidFill>
                    <a:schemeClr val="accent3">
                      <a:lumMod val="40000"/>
                      <a:lumOff val="60000"/>
                    </a:schemeClr>
                  </a:solidFill>
                  <a:miter lim="800000"/>
                  <a:headEnd/>
                  <a:tailEnd/>
                </a:ln>
              </p:spPr>
              <p:txBody>
                <a:bodyPr rtlCol="0" anchor="b"/>
                <a:lstStyle/>
                <a:p>
                  <a:pPr algn="ctr" defTabSz="685800" fontAlgn="base">
                    <a:spcBef>
                      <a:spcPct val="35000"/>
                    </a:spcBef>
                    <a:spcAft>
                      <a:spcPct val="25000"/>
                    </a:spcAft>
                    <a:buClr>
                      <a:srgbClr val="015873"/>
                    </a:buClr>
                    <a:defRPr/>
                  </a:pPr>
                  <a:endParaRPr lang="en-US" sz="1350" dirty="0">
                    <a:solidFill>
                      <a:srgbClr val="FFFFFF"/>
                    </a:solidFill>
                    <a:latin typeface="Calibri" pitchFamily="34" charset="0"/>
                    <a:ea typeface="ヒラギノ角ゴ Pro W3" pitchFamily="-127" charset="-128"/>
                    <a:cs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48" name="Title 2">
            <a:extLst>
              <a:ext uri="{FF2B5EF4-FFF2-40B4-BE49-F238E27FC236}">
                <a16:creationId xmlns:a16="http://schemas.microsoft.com/office/drawing/2014/main" id="{1795565A-2B4B-0234-39DE-E5BC58246BB2}"/>
              </a:ext>
            </a:extLst>
          </p:cNvPr>
          <p:cNvSpPr txBox="1">
            <a:spLocks/>
          </p:cNvSpPr>
          <p:nvPr/>
        </p:nvSpPr>
        <p:spPr bwMode="auto">
          <a:xfrm>
            <a:off x="1938878" y="248718"/>
            <a:ext cx="8314244" cy="827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bg2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Arial" charset="0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sz="2625" b="1">
                <a:solidFill>
                  <a:schemeClr val="tx2"/>
                </a:solidFill>
                <a:latin typeface="Arial" charset="0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sz="2625" b="1">
                <a:solidFill>
                  <a:schemeClr val="tx2"/>
                </a:solidFill>
                <a:latin typeface="Arial" charset="0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2625" b="1">
                <a:solidFill>
                  <a:schemeClr val="tx2"/>
                </a:solidFill>
                <a:latin typeface="Arial" charset="0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625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en-US" sz="3200" kern="0" dirty="0">
                <a:solidFill>
                  <a:srgbClr val="9F0535"/>
                </a:solidFill>
              </a:rPr>
              <a:t>Ubiquitin-Proteasome System (UPS)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FFB7BB-9DB6-2658-50BA-D2710C3E1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marL="0" marR="0" lvl="0" indent="-22860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tabLst/>
              <a:defRPr/>
            </a:pP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68230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E2DFF2A-41E4-13B9-71BA-01BC269A4B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115" y="1417639"/>
            <a:ext cx="9830306" cy="453427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32CDE69-87FD-A999-B28B-C7C932F79B00}"/>
              </a:ext>
            </a:extLst>
          </p:cNvPr>
          <p:cNvSpPr txBox="1">
            <a:spLocks/>
          </p:cNvSpPr>
          <p:nvPr/>
        </p:nvSpPr>
        <p:spPr bwMode="auto">
          <a:xfrm>
            <a:off x="416103" y="377860"/>
            <a:ext cx="11387970" cy="827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defTabSz="685800">
              <a:defRPr/>
            </a:pPr>
            <a:r>
              <a:rPr lang="en-US" dirty="0">
                <a:solidFill>
                  <a:srgbClr val="9F0535"/>
                </a:solidFill>
                <a:cs typeface="Calibri" panose="020F0502020204030204" pitchFamily="34" charset="0"/>
              </a:rPr>
              <a:t>CC-99282-NHL-001</a:t>
            </a:r>
            <a:r>
              <a:rPr lang="en-US" kern="0" dirty="0">
                <a:solidFill>
                  <a:srgbClr val="9F0535"/>
                </a:solidFill>
                <a:cs typeface="Calibri" panose="020F0502020204030204" pitchFamily="34" charset="0"/>
              </a:rPr>
              <a:t>: Phase I/II First-in-Human Trial of Golcadomide in R/R NHL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AA9530-1EA0-FA44-0B3D-919DDF153CC6}"/>
              </a:ext>
            </a:extLst>
          </p:cNvPr>
          <p:cNvSpPr txBox="1"/>
          <p:nvPr/>
        </p:nvSpPr>
        <p:spPr>
          <a:xfrm>
            <a:off x="4698105" y="5794875"/>
            <a:ext cx="2795790" cy="646331"/>
          </a:xfrm>
          <a:prstGeom prst="rect">
            <a:avLst/>
          </a:prstGeom>
          <a:noFill/>
          <a:ln w="57150">
            <a:solidFill>
              <a:srgbClr val="0432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432FF"/>
                </a:solidFill>
              </a:rPr>
              <a:t>FIXED DURATION</a:t>
            </a:r>
          </a:p>
          <a:p>
            <a:pPr algn="ctr"/>
            <a:r>
              <a:rPr lang="en-US" b="1" dirty="0">
                <a:solidFill>
                  <a:srgbClr val="0432FF"/>
                </a:solidFill>
              </a:rPr>
              <a:t> (up to 24m) </a:t>
            </a:r>
          </a:p>
        </p:txBody>
      </p:sp>
    </p:spTree>
    <p:extLst>
      <p:ext uri="{BB962C8B-B14F-4D97-AF65-F5344CB8AC3E}">
        <p14:creationId xmlns:p14="http://schemas.microsoft.com/office/powerpoint/2010/main" val="15449619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B325E4D-85D3-9CC2-4501-71A9C7567069}"/>
              </a:ext>
            </a:extLst>
          </p:cNvPr>
          <p:cNvSpPr txBox="1"/>
          <p:nvPr/>
        </p:nvSpPr>
        <p:spPr>
          <a:xfrm>
            <a:off x="399011" y="294804"/>
            <a:ext cx="1113905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b="1" dirty="0">
                <a:solidFill>
                  <a:srgbClr val="9F0535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Golcadomide with or without rituximab R in 2L+ FL: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b="1" dirty="0">
                <a:solidFill>
                  <a:srgbClr val="9F0535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EHA </a:t>
            </a:r>
            <a:r>
              <a:rPr lang="en-US" sz="3200" b="1" dirty="0">
                <a:solidFill>
                  <a:srgbClr val="0432FF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2025</a:t>
            </a:r>
            <a:endParaRPr lang="en-US" sz="3200" dirty="0">
              <a:solidFill>
                <a:srgbClr val="0432FF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898551-BEF6-4894-E2E2-FEF19EA69C9E}"/>
              </a:ext>
            </a:extLst>
          </p:cNvPr>
          <p:cNvSpPr txBox="1"/>
          <p:nvPr/>
        </p:nvSpPr>
        <p:spPr>
          <a:xfrm>
            <a:off x="-2988840" y="-1172666"/>
            <a:ext cx="27174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2+ prior lines of therapy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900" dirty="0" err="1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Golca</a:t>
            </a: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schedule 14/28d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Median follow up 6 months (3-24)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Treatment duration with </a:t>
            </a:r>
            <a:r>
              <a:rPr lang="en-US" sz="900" dirty="0" err="1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Golca</a:t>
            </a: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up to 2 years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F85F96-F6FF-9936-5925-C4587E458C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19215" y="793977"/>
            <a:ext cx="5982344" cy="608339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81C4CC5-7184-2F20-E984-AD8925D50542}"/>
              </a:ext>
            </a:extLst>
          </p:cNvPr>
          <p:cNvSpPr txBox="1"/>
          <p:nvPr/>
        </p:nvSpPr>
        <p:spPr bwMode="auto">
          <a:xfrm>
            <a:off x="6086622" y="6581001"/>
            <a:ext cx="61053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latin typeface="Arial"/>
              </a:rPr>
              <a:t>Cordoba R et al. EHA 2025;Abstract 441.</a:t>
            </a:r>
          </a:p>
        </p:txBody>
      </p:sp>
    </p:spTree>
    <p:extLst>
      <p:ext uri="{BB962C8B-B14F-4D97-AF65-F5344CB8AC3E}">
        <p14:creationId xmlns:p14="http://schemas.microsoft.com/office/powerpoint/2010/main" val="245255524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304A8C-EA05-A85D-899D-A40E343B1B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5075D-D078-82A0-EFA1-6F4370138E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Golcadomide EHA 2026 update: RR FL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A88B57-AD3D-6152-E906-8F4B58B92C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529" y="1417638"/>
            <a:ext cx="7212323" cy="37856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E4F6136-65D5-CC63-B8A3-DCB47196E7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9852" y="1145292"/>
            <a:ext cx="4546600" cy="39878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98E8DBF-6E6A-3E27-FCCA-F86BF5E01E1A}"/>
              </a:ext>
            </a:extLst>
          </p:cNvPr>
          <p:cNvSpPr txBox="1"/>
          <p:nvPr/>
        </p:nvSpPr>
        <p:spPr>
          <a:xfrm>
            <a:off x="2869197" y="5403323"/>
            <a:ext cx="811207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TOXICITY: Neutropenia was most common grade 3/4 TEAE occurring in 59% and 68% of pts at 0.2 and 0.4 mg, followed by anemia (9% and 16%) and febrile neutropenia (9%and 8%).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9A2E2D-9E5A-2C61-81C3-C1433F331E73}"/>
              </a:ext>
            </a:extLst>
          </p:cNvPr>
          <p:cNvSpPr txBox="1"/>
          <p:nvPr/>
        </p:nvSpPr>
        <p:spPr bwMode="auto">
          <a:xfrm>
            <a:off x="6086622" y="6581001"/>
            <a:ext cx="61053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tx2"/>
                </a:solidFill>
              </a:rPr>
              <a:t>Morillo D et al. EHA 2026;Abstract S227.</a:t>
            </a:r>
          </a:p>
        </p:txBody>
      </p:sp>
    </p:spTree>
    <p:extLst>
      <p:ext uri="{BB962C8B-B14F-4D97-AF65-F5344CB8AC3E}">
        <p14:creationId xmlns:p14="http://schemas.microsoft.com/office/powerpoint/2010/main" val="377169302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469FD-992D-020D-F709-999F9C0E3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Golcadomide plus rituximab: author’s conclusions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DE399F-D303-F60D-95DE-16631A0E8B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08354" y="1592535"/>
            <a:ext cx="9575292" cy="3299085"/>
          </a:xfrm>
        </p:spPr>
        <p:txBody>
          <a:bodyPr>
            <a:noAutofit/>
          </a:bodyPr>
          <a:lstStyle/>
          <a:p>
            <a:r>
              <a:rPr lang="en-US" sz="2400" dirty="0"/>
              <a:t>With longer f/u, GOLCA + R demonstrated promising efficacy with durable responses and no new safety signals.</a:t>
            </a:r>
          </a:p>
          <a:p>
            <a:r>
              <a:rPr lang="en-US" sz="2400" dirty="0"/>
              <a:t>0.4 mg group had higher ORR and CRR than 0.2 mg, including in pts with prior LEN-based and/or T-cell–redirecting Tx, with a manageable safety profile at both doses</a:t>
            </a:r>
          </a:p>
          <a:p>
            <a:r>
              <a:rPr lang="en-US" sz="2400" dirty="0"/>
              <a:t>The results support the development of GOLCA + R as a fixed-duration, chemotherapy-free outpatient Tx in the Ph 3 GOLSEEK-4 study in 2L+ FL (NCT06911502)</a:t>
            </a:r>
          </a:p>
        </p:txBody>
      </p:sp>
    </p:spTree>
    <p:extLst>
      <p:ext uri="{BB962C8B-B14F-4D97-AF65-F5344CB8AC3E}">
        <p14:creationId xmlns:p14="http://schemas.microsoft.com/office/powerpoint/2010/main" val="66660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D093CD-BE1B-F37D-C855-E6C1B19F22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1D672-0CFB-B374-CABB-181C2815F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776" y="2857500"/>
            <a:ext cx="10972800" cy="1143000"/>
          </a:xfrm>
        </p:spPr>
        <p:txBody>
          <a:bodyPr anchor="ctr"/>
          <a:lstStyle/>
          <a:p>
            <a:pPr algn="ctr"/>
            <a:r>
              <a:rPr lang="en-US" dirty="0"/>
              <a:t>FOLLICULAR LYMPHOMA</a:t>
            </a:r>
          </a:p>
        </p:txBody>
      </p:sp>
    </p:spTree>
    <p:extLst>
      <p:ext uri="{BB962C8B-B14F-4D97-AF65-F5344CB8AC3E}">
        <p14:creationId xmlns:p14="http://schemas.microsoft.com/office/powerpoint/2010/main" val="344846141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AE0F2B-C296-6983-5B7C-2F8AC9D06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Overall thoughts about RR FL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57F1D0-09A6-CC22-F825-2561944B76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935485"/>
            <a:ext cx="11208442" cy="4987030"/>
          </a:xfrm>
        </p:spPr>
        <p:txBody>
          <a:bodyPr>
            <a:noAutofit/>
          </a:bodyPr>
          <a:lstStyle/>
          <a:p>
            <a:r>
              <a:rPr lang="en-US" sz="2000" b="1" dirty="0">
                <a:solidFill>
                  <a:srgbClr val="0432FF"/>
                </a:solidFill>
              </a:rPr>
              <a:t>Increasing number of options</a:t>
            </a:r>
          </a:p>
          <a:p>
            <a:pPr lvl="1"/>
            <a:r>
              <a:rPr lang="en-US" sz="2000" dirty="0"/>
              <a:t>Lenalidomide-rituximab (often used as comparator for new regimens): exciting data with EpcoR2</a:t>
            </a:r>
          </a:p>
          <a:p>
            <a:pPr lvl="1"/>
            <a:r>
              <a:rPr lang="en-US" sz="2000" dirty="0"/>
              <a:t>Bispecific agents (CD20xCD3, CD19xCD3)</a:t>
            </a:r>
          </a:p>
          <a:p>
            <a:pPr lvl="1"/>
            <a:r>
              <a:rPr lang="en-US" sz="2000" dirty="0"/>
              <a:t>CD19 targeting agents (</a:t>
            </a:r>
            <a:r>
              <a:rPr lang="en-US" sz="2000" dirty="0" err="1"/>
              <a:t>tafa-len</a:t>
            </a:r>
            <a:r>
              <a:rPr lang="en-US" sz="2000" dirty="0"/>
              <a:t>, </a:t>
            </a:r>
            <a:r>
              <a:rPr lang="en-US" sz="2000" dirty="0" err="1"/>
              <a:t>loncastuximab</a:t>
            </a:r>
            <a:r>
              <a:rPr lang="en-US" sz="2000" dirty="0"/>
              <a:t>) </a:t>
            </a:r>
          </a:p>
          <a:p>
            <a:pPr lvl="1"/>
            <a:r>
              <a:rPr lang="en-US" sz="2000" dirty="0"/>
              <a:t>BTKi </a:t>
            </a:r>
          </a:p>
          <a:p>
            <a:pPr lvl="1"/>
            <a:r>
              <a:rPr lang="en-US" sz="2000" dirty="0"/>
              <a:t>CAR-T</a:t>
            </a:r>
          </a:p>
          <a:p>
            <a:pPr lvl="1"/>
            <a:r>
              <a:rPr lang="en-US" sz="2000" dirty="0" err="1"/>
              <a:t>CelMods</a:t>
            </a:r>
            <a:endParaRPr lang="en-US" sz="2000" dirty="0"/>
          </a:p>
          <a:p>
            <a:pPr lvl="1"/>
            <a:r>
              <a:rPr lang="en-US" sz="2000" dirty="0"/>
              <a:t>New agents (i.e. degraders) and new means of risk stratification (i.e. MRD)</a:t>
            </a:r>
          </a:p>
          <a:p>
            <a:r>
              <a:rPr lang="en-US" sz="2000" b="1" dirty="0">
                <a:solidFill>
                  <a:srgbClr val="0432FF"/>
                </a:solidFill>
              </a:rPr>
              <a:t>Still no precision or subgroup approaches </a:t>
            </a:r>
            <a:r>
              <a:rPr lang="en-US" sz="2000" dirty="0"/>
              <a:t>–POD24? Transformation risk?</a:t>
            </a:r>
          </a:p>
          <a:p>
            <a:r>
              <a:rPr lang="en-US" sz="2000" b="1" dirty="0">
                <a:solidFill>
                  <a:srgbClr val="0432FF"/>
                </a:solidFill>
              </a:rPr>
              <a:t>Still no data on sequencing </a:t>
            </a:r>
          </a:p>
          <a:p>
            <a:pPr lvl="1"/>
            <a:r>
              <a:rPr lang="en-US" sz="2000" dirty="0"/>
              <a:t>But some regimens have impressive activity in 2L setting—is </a:t>
            </a:r>
            <a:r>
              <a:rPr lang="en-US" sz="2000" dirty="0" err="1"/>
              <a:t>LenR</a:t>
            </a:r>
            <a:r>
              <a:rPr lang="en-US" sz="2000" dirty="0"/>
              <a:t> going to be replaced? </a:t>
            </a:r>
          </a:p>
          <a:p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263E73-E01D-45CB-2B11-3634699865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376C17-02CD-47F7-84D0-EC7C5B0DAEE1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D6D6D0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D6D6D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201807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B7333-74AA-3EE4-2852-70F6A5F6A7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776" y="2857500"/>
            <a:ext cx="10972800" cy="1143000"/>
          </a:xfrm>
        </p:spPr>
        <p:txBody>
          <a:bodyPr anchor="ctr"/>
          <a:lstStyle/>
          <a:p>
            <a:pPr algn="ctr"/>
            <a:r>
              <a:rPr lang="en-US" dirty="0"/>
              <a:t>MANTLE CELL LYMPHOMA</a:t>
            </a:r>
          </a:p>
        </p:txBody>
      </p:sp>
    </p:spTree>
    <p:extLst>
      <p:ext uri="{BB962C8B-B14F-4D97-AF65-F5344CB8AC3E}">
        <p14:creationId xmlns:p14="http://schemas.microsoft.com/office/powerpoint/2010/main" val="160475839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845FCCA-2D8F-D7F8-F999-12A16A5836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9595" y="274638"/>
            <a:ext cx="11912809" cy="483800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1A84C79-CA3F-044C-2381-D7DFE4E1ED23}"/>
              </a:ext>
            </a:extLst>
          </p:cNvPr>
          <p:cNvSpPr txBox="1"/>
          <p:nvPr/>
        </p:nvSpPr>
        <p:spPr>
          <a:xfrm>
            <a:off x="7276407" y="6068290"/>
            <a:ext cx="43059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/>
              <a:t>Dreyling ASCO 2026 Ed Program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18DD37-6016-1D60-F483-93E93FE49304}"/>
              </a:ext>
            </a:extLst>
          </p:cNvPr>
          <p:cNvSpPr txBox="1"/>
          <p:nvPr/>
        </p:nvSpPr>
        <p:spPr>
          <a:xfrm>
            <a:off x="3059084" y="5112645"/>
            <a:ext cx="65670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Consideration of age/fitness</a:t>
            </a:r>
          </a:p>
          <a:p>
            <a:r>
              <a:rPr lang="en-US" b="1" dirty="0"/>
              <a:t>Three major RF’s for high-risk disease: </a:t>
            </a:r>
          </a:p>
          <a:p>
            <a:r>
              <a:rPr lang="en-US" b="1" dirty="0"/>
              <a:t>	Ki67 &gt; 30%, blastoid morphology, p53 mutation </a:t>
            </a:r>
          </a:p>
        </p:txBody>
      </p:sp>
    </p:spTree>
    <p:extLst>
      <p:ext uri="{BB962C8B-B14F-4D97-AF65-F5344CB8AC3E}">
        <p14:creationId xmlns:p14="http://schemas.microsoft.com/office/powerpoint/2010/main" val="1606381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A97101A-4FB0-BC34-8884-AAFFA647B0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9105" y="124157"/>
            <a:ext cx="10573789" cy="552849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9D9B941-3503-620B-B8E9-83A5831E5B70}"/>
              </a:ext>
            </a:extLst>
          </p:cNvPr>
          <p:cNvSpPr txBox="1"/>
          <p:nvPr/>
        </p:nvSpPr>
        <p:spPr>
          <a:xfrm>
            <a:off x="7276407" y="6068290"/>
            <a:ext cx="43059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/>
              <a:t>Dreyling ASCO 2026 Ed Program </a:t>
            </a:r>
          </a:p>
        </p:txBody>
      </p:sp>
    </p:spTree>
    <p:extLst>
      <p:ext uri="{BB962C8B-B14F-4D97-AF65-F5344CB8AC3E}">
        <p14:creationId xmlns:p14="http://schemas.microsoft.com/office/powerpoint/2010/main" val="235351105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A1E5B2-43F4-35B8-1CC1-EB01B8AE1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B5F89AE1-11FD-0287-1B20-E814F01060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759" y="739588"/>
            <a:ext cx="10972800" cy="1143000"/>
          </a:xfrm>
        </p:spPr>
        <p:txBody>
          <a:bodyPr/>
          <a:lstStyle/>
          <a:p>
            <a:r>
              <a:rPr lang="en-US" sz="3200" dirty="0"/>
              <a:t>Wang ML et al. Time to third-line treatment after </a:t>
            </a:r>
            <a:r>
              <a:rPr lang="en-US" sz="3200" dirty="0" err="1"/>
              <a:t>bendamustine</a:t>
            </a:r>
            <a:r>
              <a:rPr lang="en-US" sz="3200" dirty="0"/>
              <a:t>-rituximab with or without acalabrutinib in patients with previously untreated mantle cell lymphoma: Updated analysis of the phase 3 ECHO trial after 50 months of follow-up. ASH 2025;Abstract 885.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/>
              <a:t>Dreyling M et al. Efficacy of rituximab-</a:t>
            </a:r>
            <a:r>
              <a:rPr lang="en-US" sz="3200" dirty="0" err="1"/>
              <a:t>bendamustine</a:t>
            </a:r>
            <a:r>
              <a:rPr lang="en-US" sz="3200" dirty="0"/>
              <a:t> with or without acalabrutinib in patients with untreated, high-risk mantle cell lymphoma: An analysis of the phase 3 ECHO trial. EHA 2025;Abstract S233.</a:t>
            </a: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74904325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588BF-85C6-275E-1CA5-FF26A3FD3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ECHO: RP3 trial of BR +/- acalabrutinib in TN MCL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3A5912-3488-2012-75A0-462617D7D5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b="1526"/>
          <a:stretch>
            <a:fillRect/>
          </a:stretch>
        </p:blipFill>
        <p:spPr>
          <a:xfrm>
            <a:off x="943171" y="846138"/>
            <a:ext cx="10139402" cy="45927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23AA11-1575-7807-47EA-95D12D07FCA0}"/>
              </a:ext>
            </a:extLst>
          </p:cNvPr>
          <p:cNvSpPr txBox="1"/>
          <p:nvPr/>
        </p:nvSpPr>
        <p:spPr>
          <a:xfrm>
            <a:off x="7315201" y="5935850"/>
            <a:ext cx="43944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/>
              <a:t>Wang ASH 2025 Abstract 885</a:t>
            </a:r>
          </a:p>
        </p:txBody>
      </p:sp>
    </p:spTree>
    <p:extLst>
      <p:ext uri="{BB962C8B-B14F-4D97-AF65-F5344CB8AC3E}">
        <p14:creationId xmlns:p14="http://schemas.microsoft.com/office/powerpoint/2010/main" val="53368296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DE24B9A-8AE3-2CFC-B5BA-0AF15BA8A55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7025"/>
          <a:stretch>
            <a:fillRect/>
          </a:stretch>
        </p:blipFill>
        <p:spPr>
          <a:xfrm>
            <a:off x="471932" y="2002000"/>
            <a:ext cx="11482684" cy="3349487"/>
          </a:xfrm>
          <a:prstGeom prst="rect">
            <a:avLst/>
          </a:prstGeo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68C24F88-435E-5E8E-BD46-389765B41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ASH 2025 Update: Wang ML et al. Time to third-line treatment after </a:t>
            </a:r>
            <a:r>
              <a:rPr lang="en-US" sz="2400" dirty="0" err="1"/>
              <a:t>bendamustine</a:t>
            </a:r>
            <a:r>
              <a:rPr lang="en-US" sz="2400" dirty="0"/>
              <a:t>-rituximab with or without acalabrutinib in patients with previously untreated mantle cell lymphoma: Updated analysis of the phase 3 ECHO trial after 50 months of follow-up. ASH 2025;Abstract 885.</a:t>
            </a:r>
            <a:br>
              <a:rPr lang="en-US" sz="2400" dirty="0"/>
            </a:br>
            <a:r>
              <a:rPr lang="en-US" sz="2400" dirty="0"/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0DE9DEF-E0AB-7C7B-40F5-3CF77AA67A1C}"/>
              </a:ext>
            </a:extLst>
          </p:cNvPr>
          <p:cNvSpPr txBox="1"/>
          <p:nvPr/>
        </p:nvSpPr>
        <p:spPr>
          <a:xfrm>
            <a:off x="7315201" y="5935850"/>
            <a:ext cx="43944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/>
              <a:t>Wang ASH 2025 Abstract 885</a:t>
            </a:r>
          </a:p>
        </p:txBody>
      </p:sp>
    </p:spTree>
    <p:extLst>
      <p:ext uri="{BB962C8B-B14F-4D97-AF65-F5344CB8AC3E}">
        <p14:creationId xmlns:p14="http://schemas.microsoft.com/office/powerpoint/2010/main" val="45826934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384071-D897-247B-467C-6FA232F716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ECHO ASH 2025 update: outcome with mature follow up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3DD63A-030E-B51A-09C1-470574DCEE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46432" y="1417638"/>
            <a:ext cx="9209102" cy="429439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B4206CB-B170-D4F3-5BC0-1F40C97A7CE4}"/>
              </a:ext>
            </a:extLst>
          </p:cNvPr>
          <p:cNvSpPr txBox="1"/>
          <p:nvPr/>
        </p:nvSpPr>
        <p:spPr>
          <a:xfrm>
            <a:off x="7315201" y="5935850"/>
            <a:ext cx="43944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/>
              <a:t>Wang ASH 2025 Abstract 885</a:t>
            </a:r>
          </a:p>
        </p:txBody>
      </p:sp>
    </p:spTree>
    <p:extLst>
      <p:ext uri="{BB962C8B-B14F-4D97-AF65-F5344CB8AC3E}">
        <p14:creationId xmlns:p14="http://schemas.microsoft.com/office/powerpoint/2010/main" val="251169706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68A98828-A6F5-1931-9B91-7AF940B35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ECHO: TTNT2 results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97820A-A968-F0B3-69DA-51CE5E95B4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99" y="1417638"/>
            <a:ext cx="7148692" cy="3551384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D8FADC5-399E-C9BD-F7E8-B2B8A676C6EF}"/>
              </a:ext>
            </a:extLst>
          </p:cNvPr>
          <p:cNvSpPr txBox="1"/>
          <p:nvPr/>
        </p:nvSpPr>
        <p:spPr>
          <a:xfrm>
            <a:off x="7516679" y="6222976"/>
            <a:ext cx="43944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/>
              <a:t>Wang ASH 2025 Abstract 885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82A252-2039-2D1F-2079-98952005C984}"/>
              </a:ext>
            </a:extLst>
          </p:cNvPr>
          <p:cNvSpPr txBox="1"/>
          <p:nvPr/>
        </p:nvSpPr>
        <p:spPr>
          <a:xfrm>
            <a:off x="7408190" y="1154166"/>
            <a:ext cx="464221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432FF"/>
                </a:solidFill>
              </a:rPr>
              <a:t>Need for subsequent anticancer therapy was 3-fold higher with PBR (11% v 33%)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b="1" dirty="0">
              <a:solidFill>
                <a:srgbClr val="0432FF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432FF"/>
                </a:solidFill>
              </a:rPr>
              <a:t>No new safety signals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b="1" dirty="0">
              <a:solidFill>
                <a:srgbClr val="0432FF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432FF"/>
                </a:solidFill>
              </a:rPr>
              <a:t>PFS of ABR v PBR is 72.5m vs 47.8m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b="1" dirty="0">
              <a:solidFill>
                <a:srgbClr val="0432FF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432FF"/>
                </a:solidFill>
              </a:rPr>
              <a:t>Med TTNT2 was NR vs 73.8m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b="1" dirty="0">
              <a:solidFill>
                <a:srgbClr val="0432FF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432FF"/>
                </a:solidFill>
              </a:rPr>
              <a:t>No new safety signals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b="1" dirty="0">
              <a:solidFill>
                <a:srgbClr val="0432FF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432FF"/>
                </a:solidFill>
              </a:rPr>
              <a:t>No OS differences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b="1" dirty="0">
              <a:solidFill>
                <a:srgbClr val="0432FF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DE75838-ACF9-6913-19FA-0D63198D5FFA}"/>
              </a:ext>
            </a:extLst>
          </p:cNvPr>
          <p:cNvSpPr txBox="1"/>
          <p:nvPr/>
        </p:nvSpPr>
        <p:spPr>
          <a:xfrm>
            <a:off x="3324128" y="5530478"/>
            <a:ext cx="49054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Author’s take-home point: no need to “save” BTKi for relapse</a:t>
            </a:r>
          </a:p>
        </p:txBody>
      </p:sp>
    </p:spTree>
    <p:extLst>
      <p:ext uri="{BB962C8B-B14F-4D97-AF65-F5344CB8AC3E}">
        <p14:creationId xmlns:p14="http://schemas.microsoft.com/office/powerpoint/2010/main" val="104613791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2EFD6B6-6812-D460-49DC-A854638CD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ECHO: RP3 trial of BR +/- acalabrutinib in TN MCL—focus on high-risk MCL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4AB85C-B23F-F65D-3DC7-B4346B9524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49285" y="1637116"/>
            <a:ext cx="7772400" cy="3996917"/>
          </a:xfrm>
          <a:prstGeom prst="rect">
            <a:avLst/>
          </a:prstGeom>
          <a:ln w="57150">
            <a:solidFill>
              <a:srgbClr val="0432FF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83FE96C-739B-3D15-2ED0-2E88F9CBCDF3}"/>
              </a:ext>
            </a:extLst>
          </p:cNvPr>
          <p:cNvSpPr txBox="1"/>
          <p:nvPr/>
        </p:nvSpPr>
        <p:spPr>
          <a:xfrm>
            <a:off x="255581" y="2782669"/>
            <a:ext cx="16042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432FF"/>
                </a:solidFill>
              </a:rPr>
              <a:t>EHA 2025</a:t>
            </a:r>
          </a:p>
          <a:p>
            <a:pPr algn="ctr"/>
            <a:r>
              <a:rPr lang="en-US" b="1" dirty="0">
                <a:solidFill>
                  <a:srgbClr val="0432FF"/>
                </a:solidFill>
              </a:rPr>
              <a:t>N=598 pts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8632EEB-714E-80C0-3885-12E30F9F1938}"/>
              </a:ext>
            </a:extLst>
          </p:cNvPr>
          <p:cNvSpPr txBox="1"/>
          <p:nvPr/>
        </p:nvSpPr>
        <p:spPr bwMode="auto">
          <a:xfrm>
            <a:off x="6086622" y="6581001"/>
            <a:ext cx="61053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tx2"/>
                </a:solidFill>
              </a:rPr>
              <a:t>Dreyling M et al. EHA 2025;Abstract S233.</a:t>
            </a:r>
          </a:p>
        </p:txBody>
      </p:sp>
    </p:spTree>
    <p:extLst>
      <p:ext uri="{BB962C8B-B14F-4D97-AF65-F5344CB8AC3E}">
        <p14:creationId xmlns:p14="http://schemas.microsoft.com/office/powerpoint/2010/main" val="39281830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B34160-B111-12DD-C022-4AC283ACBF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D881C5FF-0688-D36B-6615-9B478E70F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1498" y="92077"/>
            <a:ext cx="8819275" cy="827485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rgbClr val="9F0535"/>
                </a:solidFill>
              </a:rPr>
              <a:t>NOVEL APPROACHES FOR R/R FL: </a:t>
            </a:r>
            <a:br>
              <a:rPr lang="en-US" sz="3200" dirty="0">
                <a:solidFill>
                  <a:srgbClr val="9F0535"/>
                </a:solidFill>
              </a:rPr>
            </a:br>
            <a:r>
              <a:rPr lang="en-US" sz="3200" dirty="0">
                <a:solidFill>
                  <a:srgbClr val="9F0535"/>
                </a:solidFill>
              </a:rPr>
              <a:t>(approved and unapproved)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0144FBD-5DE3-84EF-3F0C-DB81C1EDA4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116" y="1274300"/>
            <a:ext cx="2990466" cy="251636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B74EE93-8AAF-E873-8AD8-62894B9774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0745" y="1295400"/>
            <a:ext cx="2990466" cy="230678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7E9BA66-1C90-2CBE-6FDB-6E790009DC9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1946"/>
          <a:stretch/>
        </p:blipFill>
        <p:spPr>
          <a:xfrm>
            <a:off x="7955345" y="1447800"/>
            <a:ext cx="3246582" cy="146663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B8CC151-E129-9BC0-32C0-78B11D69A4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0116" y="3790667"/>
            <a:ext cx="2990466" cy="163396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EC85421-7AA9-A3FC-B59C-38CC490D835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31419" y="3505201"/>
            <a:ext cx="3026078" cy="243700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C4B9C4A-701B-14DB-C319-BB447330015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67285" y="3975456"/>
            <a:ext cx="2752917" cy="1395059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1BD5DCD2-87A0-EC9B-7E75-E17BE9F5348B}"/>
              </a:ext>
            </a:extLst>
          </p:cNvPr>
          <p:cNvSpPr txBox="1"/>
          <p:nvPr/>
        </p:nvSpPr>
        <p:spPr>
          <a:xfrm>
            <a:off x="1316065" y="1160403"/>
            <a:ext cx="228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solidFill>
                  <a:srgbClr val="0000FF"/>
                </a:solidFill>
                <a:latin typeface="Calibri" pitchFamily="34" charset="0"/>
                <a:ea typeface="ヒラギノ角ゴ Pro W3" pitchFamily="-127" charset="-128"/>
              </a:rPr>
              <a:t>EZH2 inhibitors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A567E4D-8554-5A3E-1318-1F65E9DBB489}"/>
              </a:ext>
            </a:extLst>
          </p:cNvPr>
          <p:cNvSpPr txBox="1"/>
          <p:nvPr/>
        </p:nvSpPr>
        <p:spPr>
          <a:xfrm>
            <a:off x="4765382" y="1228009"/>
            <a:ext cx="228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solidFill>
                  <a:srgbClr val="0000FF"/>
                </a:solidFill>
                <a:latin typeface="Calibri" pitchFamily="34" charset="0"/>
                <a:ea typeface="ヒラギノ角ゴ Pro W3" pitchFamily="-127" charset="-128"/>
              </a:rPr>
              <a:t>Bispecific agents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E111931-B57C-9D81-00B1-52E6ABF8DEBD}"/>
              </a:ext>
            </a:extLst>
          </p:cNvPr>
          <p:cNvSpPr txBox="1"/>
          <p:nvPr/>
        </p:nvSpPr>
        <p:spPr>
          <a:xfrm>
            <a:off x="8337178" y="1245336"/>
            <a:ext cx="228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solidFill>
                  <a:srgbClr val="0000FF"/>
                </a:solidFill>
                <a:latin typeface="Calibri" pitchFamily="34" charset="0"/>
                <a:ea typeface="ヒラギノ角ゴ Pro W3" pitchFamily="-127" charset="-128"/>
              </a:rPr>
              <a:t>BTK inhibitors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04D4701-7166-E744-BE5D-ED839E47FA3D}"/>
              </a:ext>
            </a:extLst>
          </p:cNvPr>
          <p:cNvSpPr txBox="1"/>
          <p:nvPr/>
        </p:nvSpPr>
        <p:spPr>
          <a:xfrm>
            <a:off x="1522349" y="5355665"/>
            <a:ext cx="228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solidFill>
                  <a:srgbClr val="0000FF"/>
                </a:solidFill>
                <a:latin typeface="Calibri" pitchFamily="34" charset="0"/>
                <a:ea typeface="ヒラギノ角ゴ Pro W3" pitchFamily="-127" charset="-128"/>
              </a:rPr>
              <a:t>antiCD19 </a:t>
            </a:r>
            <a:r>
              <a:rPr lang="en-US" sz="2000" b="1" dirty="0" err="1">
                <a:solidFill>
                  <a:srgbClr val="0000FF"/>
                </a:solidFill>
                <a:latin typeface="Calibri" pitchFamily="34" charset="0"/>
                <a:ea typeface="ヒラギノ角ゴ Pro W3" pitchFamily="-127" charset="-128"/>
              </a:rPr>
              <a:t>moAb</a:t>
            </a:r>
            <a:endParaRPr lang="en-US" sz="2000" b="1" dirty="0">
              <a:solidFill>
                <a:srgbClr val="0000FF"/>
              </a:solidFill>
              <a:latin typeface="Calibri" pitchFamily="34" charset="0"/>
              <a:ea typeface="ヒラギノ角ゴ Pro W3" pitchFamily="-127" charset="-12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086135A-4AD6-BC3B-EF66-87BA137BABFE}"/>
              </a:ext>
            </a:extLst>
          </p:cNvPr>
          <p:cNvSpPr txBox="1"/>
          <p:nvPr/>
        </p:nvSpPr>
        <p:spPr>
          <a:xfrm>
            <a:off x="5164809" y="5555720"/>
            <a:ext cx="228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solidFill>
                  <a:srgbClr val="0000FF"/>
                </a:solidFill>
                <a:latin typeface="Calibri" pitchFamily="34" charset="0"/>
                <a:ea typeface="ヒラギノ角ゴ Pro W3" pitchFamily="-127" charset="-128"/>
              </a:rPr>
              <a:t>antiCD19 ADC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3C77534-8490-B2F1-B735-2DD05423656D}"/>
              </a:ext>
            </a:extLst>
          </p:cNvPr>
          <p:cNvSpPr txBox="1"/>
          <p:nvPr/>
        </p:nvSpPr>
        <p:spPr>
          <a:xfrm>
            <a:off x="8404335" y="5942201"/>
            <a:ext cx="228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 err="1">
                <a:solidFill>
                  <a:srgbClr val="0000FF"/>
                </a:solidFill>
                <a:latin typeface="Calibri" pitchFamily="34" charset="0"/>
                <a:ea typeface="ヒラギノ角ゴ Pro W3" pitchFamily="-127" charset="-128"/>
              </a:rPr>
              <a:t>CELMoDs</a:t>
            </a:r>
            <a:endParaRPr lang="en-US" sz="2000" b="1" dirty="0">
              <a:solidFill>
                <a:srgbClr val="0000FF"/>
              </a:solidFill>
              <a:latin typeface="Calibri" pitchFamily="34" charset="0"/>
              <a:ea typeface="ヒラギノ角ゴ Pro W3" pitchFamily="-127" charset="-12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1DC6264-7325-47D5-C934-A50F5652CF77}"/>
              </a:ext>
            </a:extLst>
          </p:cNvPr>
          <p:cNvCxnSpPr>
            <a:cxnSpLocks/>
          </p:cNvCxnSpPr>
          <p:nvPr/>
        </p:nvCxnSpPr>
        <p:spPr>
          <a:xfrm>
            <a:off x="1299750" y="1208965"/>
            <a:ext cx="2251191" cy="239321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56110C3-163B-F59E-04F4-AA62D5E276EE}"/>
              </a:ext>
            </a:extLst>
          </p:cNvPr>
          <p:cNvCxnSpPr>
            <a:cxnSpLocks/>
          </p:cNvCxnSpPr>
          <p:nvPr/>
        </p:nvCxnSpPr>
        <p:spPr>
          <a:xfrm flipH="1">
            <a:off x="1221240" y="1080655"/>
            <a:ext cx="2454316" cy="252152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478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F33EFA-1A90-FA5A-527A-CA939A53181E}"/>
              </a:ext>
            </a:extLst>
          </p:cNvPr>
          <p:cNvSpPr txBox="1"/>
          <p:nvPr/>
        </p:nvSpPr>
        <p:spPr>
          <a:xfrm>
            <a:off x="5153891" y="5719156"/>
            <a:ext cx="2942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432FF"/>
                </a:solidFill>
              </a:rPr>
              <a:t>EHA 2025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C33066-E961-C169-2AA8-C80D13DE0776}"/>
              </a:ext>
            </a:extLst>
          </p:cNvPr>
          <p:cNvSpPr txBox="1"/>
          <p:nvPr/>
        </p:nvSpPr>
        <p:spPr>
          <a:xfrm>
            <a:off x="8379228" y="5765322"/>
            <a:ext cx="3524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When to stop </a:t>
            </a:r>
            <a:r>
              <a:rPr lang="en-US" i="1" dirty="0" err="1"/>
              <a:t>acala</a:t>
            </a:r>
            <a:r>
              <a:rPr lang="en-US" i="1" dirty="0"/>
              <a:t>? “MRD is your friend” (Michael Wang)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9A3CD3-01CE-ACD5-7F69-87CFCA12B7E6}"/>
              </a:ext>
            </a:extLst>
          </p:cNvPr>
          <p:cNvSpPr txBox="1"/>
          <p:nvPr/>
        </p:nvSpPr>
        <p:spPr bwMode="auto">
          <a:xfrm>
            <a:off x="6086622" y="6581001"/>
            <a:ext cx="61053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tx2"/>
                </a:solidFill>
              </a:rPr>
              <a:t>Dreyling M et al. EHA 2025;Abstract S233.</a:t>
            </a:r>
          </a:p>
        </p:txBody>
      </p:sp>
      <p:pic>
        <p:nvPicPr>
          <p:cNvPr id="3" name="Picture 2" descr="A graph of a patient's growth&#10;&#10;AI-generated content may be incorrect.">
            <a:extLst>
              <a:ext uri="{FF2B5EF4-FFF2-40B4-BE49-F238E27FC236}">
                <a16:creationId xmlns:a16="http://schemas.microsoft.com/office/drawing/2014/main" id="{A8BB1DB6-B7EB-089D-C535-37D4C03251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r="4428" b="4198"/>
          <a:stretch>
            <a:fillRect/>
          </a:stretch>
        </p:blipFill>
        <p:spPr>
          <a:xfrm>
            <a:off x="1609990" y="446347"/>
            <a:ext cx="8972019" cy="4834026"/>
          </a:xfrm>
          <a:prstGeom prst="rect">
            <a:avLst/>
          </a:prstGeom>
          <a:ln w="57150">
            <a:solidFill>
              <a:srgbClr val="0432FF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C5B77D9-830A-0DA9-2F2A-2F9E696FCD48}"/>
              </a:ext>
            </a:extLst>
          </p:cNvPr>
          <p:cNvSpPr txBox="1"/>
          <p:nvPr/>
        </p:nvSpPr>
        <p:spPr>
          <a:xfrm>
            <a:off x="1784196" y="4534296"/>
            <a:ext cx="491874" cy="107154"/>
          </a:xfrm>
          <a:prstGeom prst="rect">
            <a:avLst/>
          </a:prstGeom>
          <a:solidFill>
            <a:schemeClr val="bg2"/>
          </a:solidFill>
        </p:spPr>
        <p:txBody>
          <a:bodyPr wrap="square" lIns="0" tIns="0" rIns="0" bIns="0">
            <a:noAutofit/>
          </a:bodyPr>
          <a:lstStyle/>
          <a:p>
            <a:pPr algn="r"/>
            <a:r>
              <a:rPr lang="en-US" sz="600" dirty="0">
                <a:solidFill>
                  <a:srgbClr val="000000"/>
                </a:solidFill>
              </a:rPr>
              <a:t>Acalabrutinib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A565A1B-6049-C201-7E73-D73F0E676C45}"/>
              </a:ext>
            </a:extLst>
          </p:cNvPr>
          <p:cNvSpPr/>
          <p:nvPr/>
        </p:nvSpPr>
        <p:spPr>
          <a:xfrm>
            <a:off x="10126133" y="5077173"/>
            <a:ext cx="364067" cy="203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70223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F58F2D-5F3E-C4FB-999E-7E4A43307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3810" y="3023754"/>
            <a:ext cx="4900144" cy="273696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5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MRD Results from ECHO Trial</a:t>
            </a:r>
            <a:br>
              <a:rPr lang="en-US" sz="5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2700" dirty="0"/>
              <a:t>Zinzani PL EHA 2025 Oral 136</a:t>
            </a:r>
            <a:endParaRPr lang="en-US" sz="2700" kern="1200" dirty="0">
              <a:solidFill>
                <a:schemeClr val="tx1"/>
              </a:solidFill>
            </a:endParaRPr>
          </a:p>
        </p:txBody>
      </p:sp>
      <p:pic>
        <p:nvPicPr>
          <p:cNvPr id="5" name="Picture 4" descr="A graph of a patient's disease&#10;&#10;AI-generated content may be incorrect.">
            <a:extLst>
              <a:ext uri="{FF2B5EF4-FFF2-40B4-BE49-F238E27FC236}">
                <a16:creationId xmlns:a16="http://schemas.microsoft.com/office/drawing/2014/main" id="{7E8C7839-4FDC-B788-3668-5A8BEB5257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403"/>
          <a:stretch>
            <a:fillRect/>
          </a:stretch>
        </p:blipFill>
        <p:spPr>
          <a:xfrm>
            <a:off x="6464410" y="257136"/>
            <a:ext cx="5230766" cy="2766620"/>
          </a:xfrm>
          <a:prstGeom prst="rect">
            <a:avLst/>
          </a:prstGeom>
        </p:spPr>
      </p:pic>
      <p:pic>
        <p:nvPicPr>
          <p:cNvPr id="7" name="Picture 6" descr="A screenshot of a computer&#10;&#10;AI-generated content may be incorrect.">
            <a:extLst>
              <a:ext uri="{FF2B5EF4-FFF2-40B4-BE49-F238E27FC236}">
                <a16:creationId xmlns:a16="http://schemas.microsoft.com/office/drawing/2014/main" id="{E5461AE5-132B-1620-9353-012F9EC5C9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7" b="4"/>
          <a:stretch>
            <a:fillRect/>
          </a:stretch>
        </p:blipFill>
        <p:spPr>
          <a:xfrm>
            <a:off x="6464410" y="3395748"/>
            <a:ext cx="5303520" cy="2979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969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194C90-67CF-5D39-47E2-739E17A100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678621D2-AAC6-B49B-5DD6-4711F6E201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776" y="2056944"/>
            <a:ext cx="10972800" cy="1143000"/>
          </a:xfrm>
        </p:spPr>
        <p:txBody>
          <a:bodyPr/>
          <a:lstStyle/>
          <a:p>
            <a:r>
              <a:rPr lang="en-US" sz="3200" dirty="0"/>
              <a:t>Hawkes E et al. Acalabrutinib plus venetoclax and rituximab in patients with treatment-naive (TN) mantle cell lymphoma (MCL): Results from the phase 2 </a:t>
            </a:r>
            <a:r>
              <a:rPr lang="en-US" sz="3200" dirty="0" err="1"/>
              <a:t>TrAVeRse</a:t>
            </a:r>
            <a:r>
              <a:rPr lang="en-US" sz="3200" dirty="0"/>
              <a:t> study. ASH 2025;Abstract 884.</a:t>
            </a: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3861071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77A7535-EEEB-A2AE-3E1B-5A8CC7F03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-22860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tabLst/>
              <a:defRPr/>
            </a:pP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85DC75B-7F30-52E0-D73B-AAF9D9C071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698" y="1827822"/>
            <a:ext cx="10574604" cy="145856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F3A5C82-616D-393D-A4C6-6C5B84F1F8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5677" y="2909960"/>
            <a:ext cx="5801487" cy="145856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7707DFD-3045-07D5-E4B1-480F80418066}"/>
              </a:ext>
            </a:extLst>
          </p:cNvPr>
          <p:cNvSpPr txBox="1"/>
          <p:nvPr/>
        </p:nvSpPr>
        <p:spPr>
          <a:xfrm>
            <a:off x="609600" y="274638"/>
            <a:ext cx="112466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</a:rPr>
              <a:t>Triplet therapy for </a:t>
            </a:r>
            <a:r>
              <a:rPr lang="en-US" sz="3600" b="1" i="1" dirty="0">
                <a:solidFill>
                  <a:srgbClr val="C00000"/>
                </a:solidFill>
              </a:rPr>
              <a:t>p53</a:t>
            </a:r>
            <a:r>
              <a:rPr lang="en-US" sz="3600" b="1" dirty="0">
                <a:solidFill>
                  <a:srgbClr val="C00000"/>
                </a:solidFill>
              </a:rPr>
              <a:t> mutated and high-risk MCL</a:t>
            </a:r>
            <a:r>
              <a:rPr lang="en-US" sz="3600" b="1" dirty="0">
                <a:solidFill>
                  <a:srgbClr val="C00000"/>
                </a:solidFill>
                <a:sym typeface="Wingdings" pitchFamily="2" charset="2"/>
              </a:rPr>
              <a:t> now moving to other populations </a:t>
            </a:r>
            <a:endParaRPr lang="en-US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64456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05082F-255E-0F04-8871-643CA7F42A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443345"/>
            <a:ext cx="11271379" cy="1034473"/>
          </a:xfrm>
        </p:spPr>
        <p:txBody>
          <a:bodyPr/>
          <a:lstStyle/>
          <a:p>
            <a:r>
              <a:rPr lang="en-US" sz="2600" dirty="0"/>
              <a:t>Preliminary Results From a Phase 2 Study of BOVen (Zanubrutinib + Obinutuzumab + Venetoclax) as 1L Therapy for Older Patients With MCL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9EC4FF-B2E5-CBA2-0FF9-92F2AF1A30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6072577"/>
            <a:ext cx="7011635" cy="693983"/>
          </a:xfrm>
        </p:spPr>
        <p:txBody>
          <a:bodyPr/>
          <a:lstStyle/>
          <a:p>
            <a:r>
              <a:rPr lang="en-US" b="0" i="0" u="none" strike="noStrike" dirty="0">
                <a:solidFill>
                  <a:srgbClr val="404040"/>
                </a:solidFill>
                <a:effectLst/>
                <a:latin typeface="Franklin Gothic Book" panose="020B0503020102020204" pitchFamily="34" charset="0"/>
              </a:rPr>
              <a:t>Kumar A, et al. ASH 2025. Abstract 888.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BD78C12-8872-0832-8546-287E4AD42C10}"/>
              </a:ext>
            </a:extLst>
          </p:cNvPr>
          <p:cNvSpPr txBox="1"/>
          <p:nvPr/>
        </p:nvSpPr>
        <p:spPr>
          <a:xfrm>
            <a:off x="494722" y="1587052"/>
            <a:ext cx="6160023" cy="954107"/>
          </a:xfrm>
          <a:prstGeom prst="roundRect">
            <a:avLst>
              <a:gd name="adj" fmla="val 0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45720" rIns="457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191B6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Key Eligibility Criteria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191B6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3726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Previously untreated MCL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3726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Aged ≥65 years or with comorbidities precluding ASCT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3726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ECOG PS ≤2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9988B53-111F-B031-E1E0-533AB9EE074C}"/>
              </a:ext>
            </a:extLst>
          </p:cNvPr>
          <p:cNvSpPr/>
          <p:nvPr/>
        </p:nvSpPr>
        <p:spPr>
          <a:xfrm>
            <a:off x="497841" y="5644997"/>
            <a:ext cx="6160022" cy="566855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Primary endpoint: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3-year PFS (promising 3-year PFS rate ≥70%;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 unacceptable rate ≤50% [historical comparison to BR])</a:t>
            </a:r>
          </a:p>
        </p:txBody>
      </p:sp>
      <p:graphicFrame>
        <p:nvGraphicFramePr>
          <p:cNvPr id="19" name="Content Placeholder 27">
            <a:extLst>
              <a:ext uri="{FF2B5EF4-FFF2-40B4-BE49-F238E27FC236}">
                <a16:creationId xmlns:a16="http://schemas.microsoft.com/office/drawing/2014/main" id="{F71FD447-70B3-21C5-D349-7026D37EF088}"/>
              </a:ext>
            </a:extLst>
          </p:cNvPr>
          <p:cNvGraphicFramePr>
            <a:graphicFrameLocks/>
          </p:cNvGraphicFramePr>
          <p:nvPr/>
        </p:nvGraphicFramePr>
        <p:xfrm>
          <a:off x="7145897" y="1610325"/>
          <a:ext cx="4761819" cy="396240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3311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7835">
                  <a:extLst>
                    <a:ext uri="{9D8B030D-6E8A-4147-A177-3AD203B41FA5}">
                      <a16:colId xmlns:a16="http://schemas.microsoft.com/office/drawing/2014/main" val="384480588"/>
                    </a:ext>
                  </a:extLst>
                </a:gridCol>
                <a:gridCol w="1142837">
                  <a:extLst>
                    <a:ext uri="{9D8B030D-6E8A-4147-A177-3AD203B41FA5}">
                      <a16:colId xmlns:a16="http://schemas.microsoft.com/office/drawing/2014/main" val="2374814700"/>
                    </a:ext>
                  </a:extLst>
                </a:gridCol>
              </a:tblGrid>
              <a:tr h="274015"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Baseline Characteristics </a:t>
                      </a:r>
                    </a:p>
                  </a:txBody>
                  <a:tcPr marL="27432" marR="27432" marT="18288" marB="18288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All Patients</a:t>
                      </a:r>
                    </a:p>
                    <a:p>
                      <a:pPr algn="ctr"/>
                      <a:r>
                        <a:rPr lang="en-US" sz="1400" dirty="0"/>
                        <a:t>(N=50)</a:t>
                      </a: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2973427671"/>
                  </a:ext>
                </a:extLst>
              </a:tr>
              <a:tr h="148151">
                <a:tc rowSpan="2">
                  <a:txBody>
                    <a:bodyPr/>
                    <a:lstStyle/>
                    <a:p>
                      <a:pPr marL="7938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Age, years</a:t>
                      </a: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marL="7938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Median (range)</a:t>
                      </a:r>
                      <a:endParaRPr lang="en-US" sz="1400" i="1" dirty="0"/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</a:rPr>
                        <a:t>72 (47-89)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Franklin Gothic Book" panose="020B0503020102020204"/>
                        <a:ea typeface="+mn-ea"/>
                        <a:cs typeface="+mn-cs"/>
                      </a:endParaRP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2091322090"/>
                  </a:ext>
                </a:extLst>
              </a:tr>
              <a:tr h="148151">
                <a:tc vMerge="1">
                  <a:txBody>
                    <a:bodyPr/>
                    <a:lstStyle/>
                    <a:p>
                      <a:pPr marL="7938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/>
                    </a:p>
                  </a:txBody>
                  <a:tcPr marL="27432" marR="27432" marT="27432" marB="18288" anchor="ctr"/>
                </a:tc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≥75 years, n (%)</a:t>
                      </a: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</a:rPr>
                        <a:t>17 (34)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Franklin Gothic Book" panose="020B0503020102020204"/>
                        <a:ea typeface="+mn-ea"/>
                        <a:cs typeface="+mn-cs"/>
                      </a:endParaRP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2993984099"/>
                  </a:ext>
                </a:extLst>
              </a:tr>
              <a:tr h="189888">
                <a:tc rowSpan="3"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</a:rPr>
                        <a:t>MCL histology, 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n (%)</a:t>
                      </a: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Classical</a:t>
                      </a:r>
                      <a:endParaRPr lang="en-US" sz="1400" dirty="0"/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</a:rPr>
                        <a:t>35 (73)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Franklin Gothic Book" panose="020B0503020102020204"/>
                        <a:ea typeface="+mn-ea"/>
                        <a:cs typeface="+mn-cs"/>
                      </a:endParaRP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3666937743"/>
                  </a:ext>
                </a:extLst>
              </a:tr>
              <a:tr h="189888">
                <a:tc vMerge="1">
                  <a:txBody>
                    <a:bodyPr/>
                    <a:lstStyle/>
                    <a:p>
                      <a:pPr marL="465138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Most recent therapy line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384" marR="24384" marT="24384" marB="24384"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Blastoid/pleomorphic</a:t>
                      </a:r>
                      <a:endParaRPr lang="en-US" sz="1400" dirty="0"/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</a:rPr>
                        <a:t>7 (15)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Franklin Gothic Book" panose="020B0503020102020204"/>
                        <a:ea typeface="+mn-ea"/>
                        <a:cs typeface="+mn-cs"/>
                      </a:endParaRP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169981511"/>
                  </a:ext>
                </a:extLst>
              </a:tr>
              <a:tr h="1898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Non-nodal leukemic</a:t>
                      </a: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</a:rPr>
                        <a:t>6 (13)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Franklin Gothic Book" panose="020B0503020102020204"/>
                        <a:ea typeface="+mn-ea"/>
                        <a:cs typeface="+mn-cs"/>
                      </a:endParaRP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1499308848"/>
                  </a:ext>
                </a:extLst>
              </a:tr>
              <a:tr h="189888">
                <a:tc rowSpan="3"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</a:rPr>
                        <a:t>MIPI, n (%)</a:t>
                      </a:r>
                      <a:endParaRPr lang="en-US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Low</a:t>
                      </a:r>
                      <a:endParaRPr lang="en-US" dirty="0"/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 (8)</a:t>
                      </a: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1863776105"/>
                  </a:ext>
                </a:extLst>
              </a:tr>
              <a:tr h="189888">
                <a:tc vMerge="1"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32" marR="27432" marT="18288" marB="18288" anchor="ctr"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Intermediate</a:t>
                      </a:r>
                      <a:endParaRPr lang="en-US" dirty="0"/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11 (22)</a:t>
                      </a: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2971510098"/>
                  </a:ext>
                </a:extLst>
              </a:tr>
              <a:tr h="189888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27432" marR="27432" marT="18288" marB="18288" anchor="ctr"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High</a:t>
                      </a:r>
                      <a:endParaRPr dirty="0"/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</a:rPr>
                        <a:t>35 (70)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3416804251"/>
                  </a:ext>
                </a:extLst>
              </a:tr>
              <a:tr h="189888">
                <a:tc rowSpan="3"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</a:rPr>
                        <a:t>Ki-67 proliferation rate, n (%)</a:t>
                      </a:r>
                      <a:endParaRPr lang="en-US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&lt;30%</a:t>
                      </a: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</a:rPr>
                        <a:t>24 (49)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Franklin Gothic Book" panose="020B0503020102020204"/>
                        <a:ea typeface="+mn-ea"/>
                        <a:cs typeface="+mn-cs"/>
                      </a:endParaRP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2411361644"/>
                  </a:ext>
                </a:extLst>
              </a:tr>
              <a:tr h="189888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27432" marR="27432" marT="18288" marB="1828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≥30% and &lt;50%</a:t>
                      </a: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</a:rPr>
                        <a:t>11 (22)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Franklin Gothic Book" panose="020B0503020102020204"/>
                        <a:ea typeface="+mn-ea"/>
                        <a:cs typeface="+mn-cs"/>
                      </a:endParaRP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503725267"/>
                  </a:ext>
                </a:extLst>
              </a:tr>
              <a:tr h="189888">
                <a:tc vMerge="1"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32" marR="27432" marT="27432" marB="27432"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≥50%</a:t>
                      </a: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</a:rPr>
                        <a:t>14 (29)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Franklin Gothic Book" panose="020B0503020102020204"/>
                        <a:ea typeface="+mn-ea"/>
                        <a:cs typeface="+mn-cs"/>
                      </a:endParaRP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692921195"/>
                  </a:ext>
                </a:extLst>
              </a:tr>
              <a:tr h="189888">
                <a:tc rowSpan="3"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</a:rPr>
                        <a:t>Cytogenetics, 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n (%)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r>
                        <a:rPr lang="en-US" sz="1400" i="1" dirty="0"/>
                        <a:t>TP53</a:t>
                      </a:r>
                      <a:r>
                        <a:rPr lang="en-US" sz="1400" dirty="0"/>
                        <a:t> mutation</a:t>
                      </a: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</a:rPr>
                        <a:t>13 (28)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Franklin Gothic Book" panose="020B0503020102020204"/>
                        <a:ea typeface="+mn-ea"/>
                        <a:cs typeface="+mn-cs"/>
                      </a:endParaRP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4220295293"/>
                  </a:ext>
                </a:extLst>
              </a:tr>
              <a:tr h="189888">
                <a:tc vMerge="1"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32" marR="27432" marT="27432" marB="27432"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del(17p)</a:t>
                      </a: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</a:rPr>
                        <a:t>10 (20)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Franklin Gothic Book" panose="020B0503020102020204"/>
                        <a:ea typeface="+mn-ea"/>
                        <a:cs typeface="+mn-cs"/>
                      </a:endParaRP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4039861260"/>
                  </a:ext>
                </a:extLst>
              </a:tr>
              <a:tr h="189888">
                <a:tc vMerge="1"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32" marR="27432" marT="27432" marB="27432"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del(17p) and </a:t>
                      </a:r>
                      <a:r>
                        <a:rPr lang="en-US" sz="1400" i="1" dirty="0"/>
                        <a:t>TP53</a:t>
                      </a:r>
                      <a:r>
                        <a:rPr lang="en-US" sz="1400" dirty="0"/>
                        <a:t> mutation</a:t>
                      </a:r>
                      <a:endParaRPr lang="en-US" sz="1400" i="1" dirty="0"/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</a:rPr>
                        <a:t>7 (14)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Franklin Gothic Book" panose="020B0503020102020204"/>
                        <a:ea typeface="+mn-ea"/>
                        <a:cs typeface="+mn-cs"/>
                      </a:endParaRP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3167845659"/>
                  </a:ext>
                </a:extLst>
              </a:tr>
            </a:tbl>
          </a:graphicData>
        </a:graphic>
      </p:graphicFrame>
      <p:grpSp>
        <p:nvGrpSpPr>
          <p:cNvPr id="21" name="Group 20">
            <a:extLst>
              <a:ext uri="{FF2B5EF4-FFF2-40B4-BE49-F238E27FC236}">
                <a16:creationId xmlns:a16="http://schemas.microsoft.com/office/drawing/2014/main" id="{F3B5FF6F-34D3-BD28-EAA3-6162C0EEC9C9}"/>
              </a:ext>
            </a:extLst>
          </p:cNvPr>
          <p:cNvGrpSpPr/>
          <p:nvPr/>
        </p:nvGrpSpPr>
        <p:grpSpPr>
          <a:xfrm>
            <a:off x="494721" y="2650393"/>
            <a:ext cx="6651175" cy="2829194"/>
            <a:chOff x="521569" y="2610143"/>
            <a:chExt cx="6163140" cy="282919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BD8638A-E270-B468-6434-5DFBCAE3586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746639" y="2886241"/>
              <a:ext cx="3719245" cy="969660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DA02E4C-B284-5DA4-D4D1-2D525FDDE4BA}"/>
                </a:ext>
              </a:extLst>
            </p:cNvPr>
            <p:cNvSpPr txBox="1"/>
            <p:nvPr/>
          </p:nvSpPr>
          <p:spPr>
            <a:xfrm>
              <a:off x="1680491" y="2610143"/>
              <a:ext cx="384945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1       2       3       4       5       6       7       8      9    10  11…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28BFCDC-1FD2-B0AC-E5BB-FF4792D61904}"/>
                </a:ext>
              </a:extLst>
            </p:cNvPr>
            <p:cNvSpPr txBox="1"/>
            <p:nvPr/>
          </p:nvSpPr>
          <p:spPr>
            <a:xfrm>
              <a:off x="527814" y="2850656"/>
              <a:ext cx="1102225" cy="307777"/>
            </a:xfrm>
            <a:prstGeom prst="rect">
              <a:avLst/>
            </a:prstGeom>
            <a:noFill/>
          </p:spPr>
          <p:txBody>
            <a:bodyPr wrap="none" lIns="45720" rIns="45720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Zanubrutinib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A3FB74B-6FE8-6364-6D7A-5B7533007FA6}"/>
                </a:ext>
              </a:extLst>
            </p:cNvPr>
            <p:cNvSpPr txBox="1"/>
            <p:nvPr/>
          </p:nvSpPr>
          <p:spPr>
            <a:xfrm>
              <a:off x="527814" y="3211192"/>
              <a:ext cx="1247714" cy="307777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7C401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Obinutuzumab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2E825DF-E575-8AEA-3C99-1F4BDB446D6B}"/>
                </a:ext>
              </a:extLst>
            </p:cNvPr>
            <p:cNvSpPr txBox="1"/>
            <p:nvPr/>
          </p:nvSpPr>
          <p:spPr>
            <a:xfrm>
              <a:off x="527814" y="3571728"/>
              <a:ext cx="987771" cy="307777"/>
            </a:xfrm>
            <a:prstGeom prst="rect">
              <a:avLst/>
            </a:prstGeom>
            <a:noFill/>
          </p:spPr>
          <p:txBody>
            <a:bodyPr wrap="none" lIns="45720" rIns="45720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4C4C4F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Venetoclax 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67C0B80-EA9C-ECFB-A682-968260B736ED}"/>
                </a:ext>
              </a:extLst>
            </p:cNvPr>
            <p:cNvSpPr txBox="1"/>
            <p:nvPr/>
          </p:nvSpPr>
          <p:spPr>
            <a:xfrm>
              <a:off x="1437391" y="3870268"/>
              <a:ext cx="1155381" cy="523220"/>
            </a:xfrm>
            <a:prstGeom prst="rect">
              <a:avLst/>
            </a:prstGeom>
            <a:noFill/>
          </p:spPr>
          <p:txBody>
            <a:bodyPr wrap="none" lIns="45720" rIns="45720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Zanu 160 mg 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po bid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6FA454C-0150-661C-D22F-558D9E063A1F}"/>
                </a:ext>
              </a:extLst>
            </p:cNvPr>
            <p:cNvSpPr txBox="1"/>
            <p:nvPr/>
          </p:nvSpPr>
          <p:spPr>
            <a:xfrm>
              <a:off x="2578399" y="3870268"/>
              <a:ext cx="1671548" cy="738664"/>
            </a:xfrm>
            <a:prstGeom prst="rect">
              <a:avLst/>
            </a:prstGeom>
            <a:noFill/>
          </p:spPr>
          <p:txBody>
            <a:bodyPr wrap="none" lIns="45720" rIns="45720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7C401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Obin 1000 mg IV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7C401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Cycle 1: D1, D8, D15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7C401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Cycle 2-8: D1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3F2BDE8-F07D-C54B-7ABD-C6E9AE00CBBA}"/>
                </a:ext>
              </a:extLst>
            </p:cNvPr>
            <p:cNvSpPr txBox="1"/>
            <p:nvPr/>
          </p:nvSpPr>
          <p:spPr>
            <a:xfrm>
              <a:off x="4235573" y="3870268"/>
              <a:ext cx="2052679" cy="954107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C4C4F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Ven 400 mg po qd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C4C4F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5-week ramp-up: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C4C4F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1 week of each 20, 50, 100, 200, 400 mg po qd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7A01EF9-3FC0-17E9-3D9B-425B9FB4E080}"/>
                </a:ext>
              </a:extLst>
            </p:cNvPr>
            <p:cNvSpPr txBox="1"/>
            <p:nvPr/>
          </p:nvSpPr>
          <p:spPr>
            <a:xfrm>
              <a:off x="521569" y="4793006"/>
              <a:ext cx="5008374" cy="646331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txBody>
            <a:bodyPr wrap="square" lIns="45720" rIns="45720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After 24 cycles, MRD-driven approach to treatment duration</a:t>
              </a:r>
            </a:p>
            <a:p>
              <a:pPr marL="285750" marR="0" lvl="0" indent="-2857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If CR and uMRD6: Stop treatment</a:t>
              </a:r>
            </a:p>
            <a:p>
              <a:pPr marL="285750" marR="0" lvl="0" indent="-2857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&lt;CR and/or dMRD6: Continue Zanu and Ven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8E03DC9-7D91-E7A0-D456-393DA19E722F}"/>
                </a:ext>
              </a:extLst>
            </p:cNvPr>
            <p:cNvSpPr txBox="1"/>
            <p:nvPr/>
          </p:nvSpPr>
          <p:spPr>
            <a:xfrm>
              <a:off x="5502735" y="3028055"/>
              <a:ext cx="1181974" cy="52322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6"/>
              </a:solidFill>
            </a:ln>
          </p:spPr>
          <p:txBody>
            <a:bodyPr wrap="square" lIns="45720" rIns="4572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Minimum of 24 cycles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079877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A6FBBD-E78F-501C-52E6-BC80DCA4B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D5F7A-9CE1-A9E7-CEDE-4D383494C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443345"/>
            <a:ext cx="11271379" cy="1034473"/>
          </a:xfrm>
        </p:spPr>
        <p:txBody>
          <a:bodyPr/>
          <a:lstStyle/>
          <a:p>
            <a:r>
              <a:rPr lang="en-US" dirty="0"/>
              <a:t>Preliminary Results From a Phase 2 Study of BOVen as 1L Therapy for Older Patients With MCL: PFS, OS, Response, and MRD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688199-57D8-4FC2-92AE-CABFFCFE3D2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6072577"/>
            <a:ext cx="7011635" cy="693983"/>
          </a:xfrm>
        </p:spPr>
        <p:txBody>
          <a:bodyPr/>
          <a:lstStyle/>
          <a:p>
            <a:r>
              <a:rPr lang="en-US" sz="1000" dirty="0"/>
              <a:t>Median follow-up: 25 months. </a:t>
            </a:r>
          </a:p>
          <a:p>
            <a:r>
              <a:rPr lang="en-US" b="0" i="0" u="none" strike="noStrike" dirty="0">
                <a:solidFill>
                  <a:srgbClr val="404040"/>
                </a:solidFill>
                <a:effectLst/>
                <a:latin typeface="Franklin Gothic Book" panose="020B0503020102020204" pitchFamily="34" charset="0"/>
              </a:rPr>
              <a:t>Kumar A, et al. ASH 2025. Abstract 888.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3741402-88A3-B1E8-85A8-A49673140972}"/>
              </a:ext>
            </a:extLst>
          </p:cNvPr>
          <p:cNvSpPr txBox="1"/>
          <p:nvPr/>
        </p:nvSpPr>
        <p:spPr>
          <a:xfrm>
            <a:off x="451272" y="5090062"/>
            <a:ext cx="5644728" cy="120032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45720" rIns="4572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3726"/>
              </a:buClr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6372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Response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C6372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3726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Metabolic response: 48 patients (96%) achieved CMR; 1 patient (2%) achieved PMR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3726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30 patients (60%) completed treatment (C24) and achieved CR, no patient has progressed off treatment (4 PD on therapy)</a:t>
            </a:r>
          </a:p>
        </p:txBody>
      </p:sp>
      <p:pic>
        <p:nvPicPr>
          <p:cNvPr id="42" name="Picture 41" descr="A graph showing the number of events&#10;&#10;AI-generated content may be incorrect.">
            <a:extLst>
              <a:ext uri="{FF2B5EF4-FFF2-40B4-BE49-F238E27FC236}">
                <a16:creationId xmlns:a16="http://schemas.microsoft.com/office/drawing/2014/main" id="{A3573D78-2882-B92B-FA80-226B183AA1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6599" y="1615342"/>
            <a:ext cx="5287232" cy="3474720"/>
          </a:xfrm>
          <a:prstGeom prst="rect">
            <a:avLst/>
          </a:prstGeom>
        </p:spPr>
      </p:pic>
      <p:sp>
        <p:nvSpPr>
          <p:cNvPr id="10" name="TextBox 12">
            <a:extLst>
              <a:ext uri="{FF2B5EF4-FFF2-40B4-BE49-F238E27FC236}">
                <a16:creationId xmlns:a16="http://schemas.microsoft.com/office/drawing/2014/main" id="{39B034A8-EB77-7BE6-9889-8E3331890668}"/>
              </a:ext>
            </a:extLst>
          </p:cNvPr>
          <p:cNvSpPr txBox="1"/>
          <p:nvPr/>
        </p:nvSpPr>
        <p:spPr>
          <a:xfrm>
            <a:off x="451272" y="1568834"/>
            <a:ext cx="761204" cy="338554"/>
          </a:xfrm>
          <a:prstGeom prst="rect">
            <a:avLst/>
          </a:prstGeom>
          <a:noFill/>
        </p:spPr>
        <p:txBody>
          <a:bodyPr wrap="square" lIns="45720" rIns="45720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6372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PFS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8022BC-0D3D-E32C-54CB-616F58AA59E2}"/>
              </a:ext>
            </a:extLst>
          </p:cNvPr>
          <p:cNvSpPr txBox="1"/>
          <p:nvPr/>
        </p:nvSpPr>
        <p:spPr>
          <a:xfrm>
            <a:off x="1212476" y="3111642"/>
            <a:ext cx="2605457" cy="523220"/>
          </a:xfrm>
          <a:prstGeom prst="rect">
            <a:avLst/>
          </a:prstGeom>
          <a:noFill/>
        </p:spPr>
        <p:txBody>
          <a:bodyPr wrap="none" lIns="45720" rIns="4572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2-year PFS: 86% (95% CI, 77-97)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Median PFS: not reached</a:t>
            </a:r>
          </a:p>
        </p:txBody>
      </p:sp>
      <p:pic>
        <p:nvPicPr>
          <p:cNvPr id="44" name="Picture 43" descr="A graph showing the number of events&#10;&#10;AI-generated content may be incorrect.">
            <a:extLst>
              <a:ext uri="{FF2B5EF4-FFF2-40B4-BE49-F238E27FC236}">
                <a16:creationId xmlns:a16="http://schemas.microsoft.com/office/drawing/2014/main" id="{5C1716D1-7CB1-01DA-C34B-28DE4306B9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41350" y="1615342"/>
            <a:ext cx="5287228" cy="3474720"/>
          </a:xfrm>
          <a:prstGeom prst="rect">
            <a:avLst/>
          </a:prstGeom>
        </p:spPr>
      </p:pic>
      <p:sp>
        <p:nvSpPr>
          <p:cNvPr id="11" name="TextBox 12">
            <a:extLst>
              <a:ext uri="{FF2B5EF4-FFF2-40B4-BE49-F238E27FC236}">
                <a16:creationId xmlns:a16="http://schemas.microsoft.com/office/drawing/2014/main" id="{1A8A23E4-DD96-9E86-0823-5F864A389A6C}"/>
              </a:ext>
            </a:extLst>
          </p:cNvPr>
          <p:cNvSpPr txBox="1"/>
          <p:nvPr/>
        </p:nvSpPr>
        <p:spPr>
          <a:xfrm>
            <a:off x="6229159" y="1646638"/>
            <a:ext cx="662296" cy="338554"/>
          </a:xfrm>
          <a:prstGeom prst="rect">
            <a:avLst/>
          </a:prstGeom>
          <a:noFill/>
        </p:spPr>
        <p:txBody>
          <a:bodyPr wrap="square" lIns="45720" rIns="45720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6372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3DF6A8-530D-2934-5C59-17BD0EB444A5}"/>
              </a:ext>
            </a:extLst>
          </p:cNvPr>
          <p:cNvSpPr txBox="1"/>
          <p:nvPr/>
        </p:nvSpPr>
        <p:spPr>
          <a:xfrm>
            <a:off x="6891455" y="3158467"/>
            <a:ext cx="2598917" cy="523220"/>
          </a:xfrm>
          <a:prstGeom prst="rect">
            <a:avLst/>
          </a:prstGeom>
          <a:noFill/>
        </p:spPr>
        <p:txBody>
          <a:bodyPr wrap="none" lIns="45720" rIns="4572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2-year OS: 92% (95% CI, 84-100)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Median OS: not reached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BEDD2BC-211C-D881-7C66-DBA57A98935D}"/>
              </a:ext>
            </a:extLst>
          </p:cNvPr>
          <p:cNvSpPr txBox="1"/>
          <p:nvPr/>
        </p:nvSpPr>
        <p:spPr>
          <a:xfrm>
            <a:off x="6560307" y="5084500"/>
            <a:ext cx="5168271" cy="76944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45720" rIns="4572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3726"/>
              </a:buClr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6372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PB MRD (clonoSEQ)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3726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uMRD6: 39/45 patients (87%) at C13;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28/30 patients (93%) at C24 (EOT)</a:t>
            </a:r>
          </a:p>
        </p:txBody>
      </p:sp>
    </p:spTree>
    <p:extLst>
      <p:ext uri="{BB962C8B-B14F-4D97-AF65-F5344CB8AC3E}">
        <p14:creationId xmlns:p14="http://schemas.microsoft.com/office/powerpoint/2010/main" val="89932390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05082F-255E-0F04-8871-643CA7F42A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443345"/>
            <a:ext cx="11271379" cy="1034473"/>
          </a:xfrm>
        </p:spPr>
        <p:txBody>
          <a:bodyPr/>
          <a:lstStyle/>
          <a:p>
            <a:r>
              <a:rPr lang="en-US" dirty="0"/>
              <a:t>Results From the Phase 2 TrAVeRse Study of Acalabrutinib + Venetoclax + Rituximab (AVR) in Patients With MCL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9EC4FF-B2E5-CBA2-0FF9-92F2AF1A30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6072577"/>
            <a:ext cx="7011635" cy="693983"/>
          </a:xfrm>
        </p:spPr>
        <p:txBody>
          <a:bodyPr>
            <a:normAutofit/>
          </a:bodyPr>
          <a:lstStyle/>
          <a:p>
            <a:pPr indent="0"/>
            <a:r>
              <a:rPr lang="en-US" baseline="30000" dirty="0">
                <a:solidFill>
                  <a:srgbClr val="404040"/>
                </a:solidFill>
                <a:latin typeface="Franklin Gothic Book" panose="020B0503020102020204" pitchFamily="34" charset="0"/>
              </a:rPr>
              <a:t>a</a:t>
            </a:r>
            <a:r>
              <a:rPr lang="en-US" dirty="0">
                <a:solidFill>
                  <a:srgbClr val="404040"/>
                </a:solidFill>
                <a:latin typeface="Franklin Gothic Book" panose="020B0503020102020204" pitchFamily="34" charset="0"/>
              </a:rPr>
              <a:t> </a:t>
            </a:r>
            <a:r>
              <a:rPr lang="en-US" sz="1000" dirty="0"/>
              <a:t>Acala 100 mg bid (C1-C13; C14 postinduction); Ven (C2-C13 [5-week ramp-up in C2: 20 mg to </a:t>
            </a:r>
            <a:r>
              <a:rPr lang="en-US" sz="1000" dirty="0">
                <a:latin typeface="Franklin Gothic Book" panose="020B0503020102020204" pitchFamily="34" charset="0"/>
              </a:rPr>
              <a:t>≥400 mg qd]); </a:t>
            </a:r>
            <a:br>
              <a:rPr lang="en-US" sz="1000" dirty="0">
                <a:latin typeface="Franklin Gothic Book" panose="020B0503020102020204" pitchFamily="34" charset="0"/>
              </a:rPr>
            </a:br>
            <a:r>
              <a:rPr lang="en-US" sz="1000" dirty="0">
                <a:latin typeface="Franklin Gothic Book" panose="020B0503020102020204" pitchFamily="34" charset="0"/>
              </a:rPr>
              <a:t>Ritux 375 mg/m</a:t>
            </a:r>
            <a:r>
              <a:rPr lang="en-US" sz="1000" baseline="30000" dirty="0">
                <a:latin typeface="Franklin Gothic Book" panose="020B0503020102020204" pitchFamily="34" charset="0"/>
              </a:rPr>
              <a:t>2</a:t>
            </a:r>
            <a:r>
              <a:rPr lang="en-US" sz="1000" dirty="0">
                <a:latin typeface="Franklin Gothic Book" panose="020B0503020102020204" pitchFamily="34" charset="0"/>
              </a:rPr>
              <a:t> D1 of C1-12). </a:t>
            </a:r>
            <a:r>
              <a:rPr lang="en-US" baseline="30000" dirty="0">
                <a:latin typeface="Franklin Gothic Book" panose="020B0503020102020204" pitchFamily="34" charset="0"/>
              </a:rPr>
              <a:t>b</a:t>
            </a:r>
            <a:r>
              <a:rPr lang="en-US" dirty="0">
                <a:latin typeface="Franklin Gothic Book" panose="020B0503020102020204" pitchFamily="34" charset="0"/>
              </a:rPr>
              <a:t> </a:t>
            </a:r>
            <a:r>
              <a:rPr lang="en-US" dirty="0">
                <a:solidFill>
                  <a:srgbClr val="404040"/>
                </a:solidFill>
                <a:latin typeface="Franklin Gothic Book" panose="020B0503020102020204" pitchFamily="34" charset="0"/>
              </a:rPr>
              <a:t>MRD assessed by NGS (10</a:t>
            </a:r>
            <a:r>
              <a:rPr lang="en-US" baseline="30000" dirty="0">
                <a:solidFill>
                  <a:srgbClr val="404040"/>
                </a:solidFill>
                <a:latin typeface="Franklin Gothic Book" panose="020B0503020102020204" pitchFamily="34" charset="0"/>
              </a:rPr>
              <a:t>-5</a:t>
            </a:r>
            <a:r>
              <a:rPr lang="en-US" dirty="0">
                <a:solidFill>
                  <a:srgbClr val="404040"/>
                </a:solidFill>
                <a:latin typeface="Franklin Gothic Book" panose="020B0503020102020204" pitchFamily="34" charset="0"/>
              </a:rPr>
              <a:t>) in PB (clonoSEQ). </a:t>
            </a:r>
            <a:endParaRPr lang="en-US" b="0" i="0" u="none" strike="noStrike" dirty="0">
              <a:solidFill>
                <a:srgbClr val="404040"/>
              </a:solidFill>
              <a:effectLst/>
              <a:latin typeface="Franklin Gothic Book" panose="020B0503020102020204" pitchFamily="34" charset="0"/>
            </a:endParaRPr>
          </a:p>
          <a:p>
            <a:r>
              <a:rPr lang="en-US" b="0" i="0" u="none" strike="noStrike" dirty="0">
                <a:solidFill>
                  <a:srgbClr val="404040"/>
                </a:solidFill>
                <a:effectLst/>
                <a:latin typeface="Franklin Gothic Book" panose="020B0503020102020204" pitchFamily="34" charset="0"/>
              </a:rPr>
              <a:t>Hawkes EA, et al. ASH 2025. Abstract 884.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28F48E-E7BA-F22F-F74D-33BF7DA084F6}"/>
              </a:ext>
            </a:extLst>
          </p:cNvPr>
          <p:cNvSpPr txBox="1"/>
          <p:nvPr/>
        </p:nvSpPr>
        <p:spPr>
          <a:xfrm>
            <a:off x="457199" y="1589910"/>
            <a:ext cx="5323429" cy="954107"/>
          </a:xfrm>
          <a:prstGeom prst="roundRect">
            <a:avLst>
              <a:gd name="adj" fmla="val 0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45720" rIns="4572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191B6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Key Eligibility Criteria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191B6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191B6"/>
              </a:buClr>
              <a:buSzPct val="85000"/>
              <a:buFont typeface="Wingdings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Aged ≥18 years with untreated MCL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191B6"/>
              </a:buClr>
              <a:buSzPct val="85000"/>
              <a:buFont typeface="Wingdings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Ann Arbor stage II-IV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191B6"/>
              </a:buClr>
              <a:buSzPct val="85000"/>
              <a:buFont typeface="Wingdings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ECOG PS 0-2/3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822059B9-EA40-61C3-E07E-EC8C86ED4538}"/>
              </a:ext>
            </a:extLst>
          </p:cNvPr>
          <p:cNvSpPr/>
          <p:nvPr/>
        </p:nvSpPr>
        <p:spPr>
          <a:xfrm>
            <a:off x="454087" y="5275098"/>
            <a:ext cx="5326541" cy="693984"/>
          </a:xfrm>
          <a:prstGeom prst="rect">
            <a:avLst/>
          </a:prstGeom>
          <a:ln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Primary endpoint: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 MRD-neg CR rate</a:t>
            </a:r>
            <a:r>
              <a:rPr kumimoji="0" lang="en-US" sz="14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b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 at end of induction</a:t>
            </a:r>
            <a:endParaRPr kumimoji="0" lang="en-US" sz="1400" b="0" i="0" u="none" strike="noStrike" kern="1200" cap="none" spc="0" normalizeH="0" baseline="-25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Other endpoints: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Symbol" pitchFamily="2" charset="2"/>
              </a:rPr>
              <a:t>ORR/CR rate, MRD-neg rate,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  <a:sym typeface="Symbol" pitchFamily="2" charset="2"/>
              </a:rPr>
              <a:t>DOR, PFS, OS, safety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 pitchFamily="34" charset="0"/>
              <a:ea typeface="Calibri" panose="020F0502020204030204" pitchFamily="34" charset="0"/>
              <a:cs typeface="Times New Roman" panose="02020603050405020304" pitchFamily="18" charset="0"/>
              <a:sym typeface="Symbol" pitchFamily="2" charset="2"/>
            </a:endParaRPr>
          </a:p>
        </p:txBody>
      </p:sp>
      <p:graphicFrame>
        <p:nvGraphicFramePr>
          <p:cNvPr id="47" name="Table 46">
            <a:extLst>
              <a:ext uri="{FF2B5EF4-FFF2-40B4-BE49-F238E27FC236}">
                <a16:creationId xmlns:a16="http://schemas.microsoft.com/office/drawing/2014/main" id="{701C2BC0-00B2-E090-50A8-D92CF73B5641}"/>
              </a:ext>
            </a:extLst>
          </p:cNvPr>
          <p:cNvGraphicFramePr>
            <a:graphicFrameLocks noGrp="1"/>
          </p:cNvGraphicFramePr>
          <p:nvPr/>
        </p:nvGraphicFramePr>
        <p:xfrm>
          <a:off x="6430111" y="1589910"/>
          <a:ext cx="5298467" cy="3411355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431718">
                  <a:extLst>
                    <a:ext uri="{9D8B030D-6E8A-4147-A177-3AD203B41FA5}">
                      <a16:colId xmlns:a16="http://schemas.microsoft.com/office/drawing/2014/main" val="673712096"/>
                    </a:ext>
                  </a:extLst>
                </a:gridCol>
                <a:gridCol w="1977656">
                  <a:extLst>
                    <a:ext uri="{9D8B030D-6E8A-4147-A177-3AD203B41FA5}">
                      <a16:colId xmlns:a16="http://schemas.microsoft.com/office/drawing/2014/main" val="4003974761"/>
                    </a:ext>
                  </a:extLst>
                </a:gridCol>
                <a:gridCol w="1889093">
                  <a:extLst>
                    <a:ext uri="{9D8B030D-6E8A-4147-A177-3AD203B41FA5}">
                      <a16:colId xmlns:a16="http://schemas.microsoft.com/office/drawing/2014/main" val="3091856166"/>
                    </a:ext>
                  </a:extLst>
                </a:gridCol>
              </a:tblGrid>
              <a:tr h="278767"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effectLst/>
                        </a:rPr>
                        <a:t>Baseline Characteristics </a:t>
                      </a:r>
                      <a:endParaRPr lang="en-US" sz="1400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7432" marR="27432" marT="18288" marB="18288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effectLst/>
                        </a:rPr>
                        <a:t>AVR (N=108)</a:t>
                      </a:r>
                      <a:endParaRPr lang="en-US" sz="1400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213795167"/>
                  </a:ext>
                </a:extLst>
              </a:tr>
              <a:tr h="227585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Median age (range), years</a:t>
                      </a:r>
                      <a:endParaRPr lang="en-US" sz="14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7432" marR="27432" marT="18288" marB="18288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69 (40-89)</a:t>
                      </a:r>
                      <a:endParaRPr lang="en-US" sz="14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1494962903"/>
                  </a:ext>
                </a:extLst>
              </a:tr>
              <a:tr h="227585">
                <a:tc gridSpan="2">
                  <a:txBody>
                    <a:bodyPr/>
                    <a:lstStyle/>
                    <a:p>
                      <a:pPr marL="18288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Aged &lt;65 years, n (%)</a:t>
                      </a:r>
                      <a:endParaRPr lang="en-US" sz="14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7432" marR="27432" marT="18288" marB="18288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42 (38.9)</a:t>
                      </a:r>
                      <a:endParaRPr lang="en-US" sz="14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2263966680"/>
                  </a:ext>
                </a:extLst>
              </a:tr>
              <a:tr h="227585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Ann Arbor stage IV, n (%)</a:t>
                      </a:r>
                      <a:endParaRPr lang="en-US" sz="1400" i="0" baseline="300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7432" marR="27432" marT="18288" marB="18288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99 (91.7)</a:t>
                      </a:r>
                      <a:endParaRPr lang="en-US" sz="14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3244691292"/>
                  </a:ext>
                </a:extLst>
              </a:tr>
              <a:tr h="227585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Extranodal involvement, n (%)</a:t>
                      </a:r>
                      <a:endParaRPr lang="en-US" sz="14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7432" marR="27432" marT="18288" marB="18288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102 (94.4)</a:t>
                      </a:r>
                      <a:endParaRPr lang="en-US" sz="14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2727976700"/>
                  </a:ext>
                </a:extLst>
              </a:tr>
              <a:tr h="227585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BM involvement, n (%)</a:t>
                      </a:r>
                      <a:endParaRPr lang="en-US" sz="14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7432" marR="27432" marT="18288" marB="18288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90 (83.3)</a:t>
                      </a:r>
                      <a:endParaRPr lang="en-US" sz="14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1020614328"/>
                  </a:ext>
                </a:extLst>
              </a:tr>
              <a:tr h="227585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Ki-67 ≥30%, n (%)</a:t>
                      </a:r>
                      <a:endParaRPr lang="en-US" sz="14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7432" marR="27432" marT="18288" marB="18288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41 (38.0)</a:t>
                      </a:r>
                      <a:endParaRPr lang="en-US" sz="14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1674276092"/>
                  </a:ext>
                </a:extLst>
              </a:tr>
              <a:tr h="227585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Blastoid/pleomorphic histology, n (%)</a:t>
                      </a:r>
                      <a:endParaRPr lang="en-US" sz="14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7432" marR="27432" marT="18288" marB="18288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9 (8.3)</a:t>
                      </a:r>
                      <a:endParaRPr lang="en-US" sz="14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1984744691"/>
                  </a:ext>
                </a:extLst>
              </a:tr>
              <a:tr h="227585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400" i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Positive p53 expression by IHC, n (%)</a:t>
                      </a:r>
                    </a:p>
                  </a:txBody>
                  <a:tcPr marL="27432" marR="27432" marT="18288" marB="18288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34 (31.5)</a:t>
                      </a:r>
                      <a:endParaRPr lang="en-US" sz="14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2916014034"/>
                  </a:ext>
                </a:extLst>
              </a:tr>
              <a:tr h="22758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>
                          <a:solidFill>
                            <a:schemeClr val="tx1"/>
                          </a:solidFill>
                          <a:effectLst/>
                        </a:rPr>
                        <a:t>TP53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 mutation by NGS, n (%)</a:t>
                      </a:r>
                      <a:endParaRPr lang="en-US" sz="14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7432" marR="27432" marT="18288" marB="18288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17 (15.7)</a:t>
                      </a:r>
                      <a:endParaRPr lang="en-US" sz="14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3249471337"/>
                  </a:ext>
                </a:extLst>
              </a:tr>
              <a:tr h="227585">
                <a:tc rowSpan="3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Simplified MIPI, </a:t>
                      </a:r>
                      <a:b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n (%)</a:t>
                      </a:r>
                      <a:endParaRPr lang="en-US" sz="14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Low risk (0-3)</a:t>
                      </a:r>
                      <a:endParaRPr lang="en-US" sz="14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30 (27.8)</a:t>
                      </a:r>
                      <a:endParaRPr lang="en-US" sz="14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2245121970"/>
                  </a:ext>
                </a:extLst>
              </a:tr>
              <a:tr h="227585">
                <a:tc vMerge="1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en-US" sz="12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Intermediate risk (4-5)</a:t>
                      </a:r>
                      <a:endParaRPr lang="en-US" sz="14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45 (41.7)</a:t>
                      </a:r>
                      <a:endParaRPr lang="en-US" sz="14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2415634355"/>
                  </a:ext>
                </a:extLst>
              </a:tr>
              <a:tr h="227585">
                <a:tc vMerge="1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en-US" sz="12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High risk (≥6)</a:t>
                      </a:r>
                      <a:endParaRPr lang="en-US" sz="14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7432" marR="27432" marT="18288" marB="18288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33 (30.6)</a:t>
                      </a:r>
                      <a:endParaRPr lang="en-US" sz="14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7432" marR="27432" marT="18288" marB="18288" anchor="ctr"/>
                </a:tc>
                <a:extLst>
                  <a:ext uri="{0D108BD9-81ED-4DB2-BD59-A6C34878D82A}">
                    <a16:rowId xmlns:a16="http://schemas.microsoft.com/office/drawing/2014/main" val="1529144436"/>
                  </a:ext>
                </a:extLst>
              </a:tr>
            </a:tbl>
          </a:graphicData>
        </a:graphic>
      </p:graphicFrame>
      <p:grpSp>
        <p:nvGrpSpPr>
          <p:cNvPr id="86" name="Group 85">
            <a:extLst>
              <a:ext uri="{FF2B5EF4-FFF2-40B4-BE49-F238E27FC236}">
                <a16:creationId xmlns:a16="http://schemas.microsoft.com/office/drawing/2014/main" id="{9282971C-1322-DB53-8A42-A19FD9E149EB}"/>
              </a:ext>
            </a:extLst>
          </p:cNvPr>
          <p:cNvGrpSpPr/>
          <p:nvPr/>
        </p:nvGrpSpPr>
        <p:grpSpPr>
          <a:xfrm>
            <a:off x="454086" y="2822410"/>
            <a:ext cx="5641913" cy="2171570"/>
            <a:chOff x="457198" y="2817934"/>
            <a:chExt cx="5323430" cy="217157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2CF9BEE-06F4-EEC8-7522-01EFB3F4FB91}"/>
                </a:ext>
              </a:extLst>
            </p:cNvPr>
            <p:cNvSpPr/>
            <p:nvPr/>
          </p:nvSpPr>
          <p:spPr>
            <a:xfrm>
              <a:off x="457198" y="3364071"/>
              <a:ext cx="987988" cy="686457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lIns="4572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sng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AVR Induction</a:t>
              </a:r>
              <a:r>
                <a:rPr kumimoji="0" lang="en-US" sz="1100" b="1" i="0" u="sng" strike="noStrike" kern="1200" cap="none" spc="0" normalizeH="0" baseline="3000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a</a:t>
              </a:r>
              <a:endParaRPr kumimoji="0" lang="en-US" sz="11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94A734A-80F8-2C24-824A-B847C1DB99EA}"/>
                </a:ext>
              </a:extLst>
            </p:cNvPr>
            <p:cNvSpPr txBox="1"/>
            <p:nvPr/>
          </p:nvSpPr>
          <p:spPr>
            <a:xfrm>
              <a:off x="457198" y="4715229"/>
              <a:ext cx="981621" cy="26161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4572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Cycles 1-13</a:t>
              </a:r>
              <a:endParaRPr kumimoji="0" lang="en-US" sz="1100" b="1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8B031322-9CAF-D72C-2AFE-5D22C8B50C9B}"/>
                </a:ext>
              </a:extLst>
            </p:cNvPr>
            <p:cNvCxnSpPr>
              <a:cxnSpLocks/>
              <a:stCxn id="5" idx="3"/>
            </p:cNvCxnSpPr>
            <p:nvPr/>
          </p:nvCxnSpPr>
          <p:spPr>
            <a:xfrm flipV="1">
              <a:off x="1445186" y="3398113"/>
              <a:ext cx="1231296" cy="309187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3289B03-B8E8-D615-9687-BE431F2BC7D0}"/>
                </a:ext>
              </a:extLst>
            </p:cNvPr>
            <p:cNvSpPr txBox="1"/>
            <p:nvPr/>
          </p:nvSpPr>
          <p:spPr>
            <a:xfrm rot="20873484">
              <a:off x="1455592" y="3332045"/>
              <a:ext cx="1103861" cy="261610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MRD-neg CR</a:t>
              </a:r>
              <a:r>
                <a:rPr kumimoji="0" lang="en-US" sz="11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b</a:t>
              </a: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CEE427A-C331-B07C-54E1-D0F0AFD9A0CD}"/>
                </a:ext>
              </a:extLst>
            </p:cNvPr>
            <p:cNvSpPr/>
            <p:nvPr/>
          </p:nvSpPr>
          <p:spPr>
            <a:xfrm>
              <a:off x="3281698" y="2817934"/>
              <a:ext cx="1247772" cy="466344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4572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Acala 100 mg bid until PD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B7C22AA-90F5-85B5-B723-7876B5199BF4}"/>
                </a:ext>
              </a:extLst>
            </p:cNvPr>
            <p:cNvSpPr/>
            <p:nvPr/>
          </p:nvSpPr>
          <p:spPr>
            <a:xfrm rot="16200000">
              <a:off x="2269229" y="3216027"/>
              <a:ext cx="1152799" cy="356614"/>
            </a:xfrm>
            <a:prstGeom prst="rect">
              <a:avLst/>
            </a:prstGeom>
            <a:solidFill>
              <a:schemeClr val="accent4"/>
            </a:solidFill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lIns="4572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RANDOMIZED 1:1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C5B20AD3-D898-9124-1BD2-75A43F8602F0}"/>
                </a:ext>
              </a:extLst>
            </p:cNvPr>
            <p:cNvCxnSpPr>
              <a:cxnSpLocks/>
              <a:stCxn id="17" idx="2"/>
              <a:endCxn id="16" idx="1"/>
            </p:cNvCxnSpPr>
            <p:nvPr/>
          </p:nvCxnSpPr>
          <p:spPr>
            <a:xfrm flipV="1">
              <a:off x="3023936" y="3051106"/>
              <a:ext cx="257762" cy="343228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6D0901B-4144-30FC-87F3-A0D1AA84EF4D}"/>
                </a:ext>
              </a:extLst>
            </p:cNvPr>
            <p:cNvSpPr/>
            <p:nvPr/>
          </p:nvSpPr>
          <p:spPr>
            <a:xfrm>
              <a:off x="3279700" y="3480689"/>
              <a:ext cx="1245605" cy="466344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4572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Observation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B80C0338-D9C3-7F76-72DC-3E8C9E355AF9}"/>
                </a:ext>
              </a:extLst>
            </p:cNvPr>
            <p:cNvCxnSpPr>
              <a:cxnSpLocks/>
              <a:stCxn id="17" idx="2"/>
              <a:endCxn id="23" idx="1"/>
            </p:cNvCxnSpPr>
            <p:nvPr/>
          </p:nvCxnSpPr>
          <p:spPr>
            <a:xfrm>
              <a:off x="3023936" y="3394334"/>
              <a:ext cx="255764" cy="319527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B145214-87B8-EA34-D5FC-42590AF16C5D}"/>
                </a:ext>
              </a:extLst>
            </p:cNvPr>
            <p:cNvSpPr/>
            <p:nvPr/>
          </p:nvSpPr>
          <p:spPr>
            <a:xfrm>
              <a:off x="4781069" y="3483353"/>
              <a:ext cx="999559" cy="469958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4572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Acala Retreatment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EEEEB941-EE9D-852C-5692-D355CAF19A41}"/>
                </a:ext>
              </a:extLst>
            </p:cNvPr>
            <p:cNvCxnSpPr>
              <a:cxnSpLocks/>
              <a:stCxn id="23" idx="3"/>
              <a:endCxn id="31" idx="1"/>
            </p:cNvCxnSpPr>
            <p:nvPr/>
          </p:nvCxnSpPr>
          <p:spPr>
            <a:xfrm>
              <a:off x="4525305" y="3713861"/>
              <a:ext cx="255764" cy="4471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33B1D88-0503-0ECD-307E-5FD885EAE7E1}"/>
                </a:ext>
              </a:extLst>
            </p:cNvPr>
            <p:cNvSpPr txBox="1"/>
            <p:nvPr/>
          </p:nvSpPr>
          <p:spPr>
            <a:xfrm>
              <a:off x="4490704" y="3432654"/>
              <a:ext cx="3602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PD</a:t>
              </a:r>
            </a:p>
          </p:txBody>
        </p: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2DB18A06-D3EC-C95A-8085-23F02A837609}"/>
                </a:ext>
              </a:extLst>
            </p:cNvPr>
            <p:cNvCxnSpPr>
              <a:cxnSpLocks/>
              <a:stCxn id="5" idx="3"/>
              <a:endCxn id="39" idx="1"/>
            </p:cNvCxnSpPr>
            <p:nvPr/>
          </p:nvCxnSpPr>
          <p:spPr>
            <a:xfrm>
              <a:off x="1445186" y="3707300"/>
              <a:ext cx="1831412" cy="646618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37A3E546-1258-DEDB-3CEE-0D4C7D1FD4A7}"/>
                </a:ext>
              </a:extLst>
            </p:cNvPr>
            <p:cNvSpPr/>
            <p:nvPr/>
          </p:nvSpPr>
          <p:spPr>
            <a:xfrm>
              <a:off x="3276598" y="4120746"/>
              <a:ext cx="1248708" cy="466344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4572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Acala 100 mg bid until PD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3F945E8A-17C4-1C76-2B7D-85C328854E7D}"/>
                </a:ext>
              </a:extLst>
            </p:cNvPr>
            <p:cNvSpPr txBox="1"/>
            <p:nvPr/>
          </p:nvSpPr>
          <p:spPr>
            <a:xfrm>
              <a:off x="3276598" y="4712505"/>
              <a:ext cx="1248709" cy="27699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Cycle 15 to EOT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9F0248BD-D13F-C634-B49A-C3820208C02A}"/>
                </a:ext>
              </a:extLst>
            </p:cNvPr>
            <p:cNvSpPr txBox="1"/>
            <p:nvPr/>
          </p:nvSpPr>
          <p:spPr>
            <a:xfrm>
              <a:off x="1556841" y="4712504"/>
              <a:ext cx="1534841" cy="261610"/>
            </a:xfrm>
            <a:prstGeom prst="rect">
              <a:avLst/>
            </a:prstGeom>
            <a:noFill/>
          </p:spPr>
          <p:txBody>
            <a:bodyPr wrap="square" lIns="4572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1 cycle=28 days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24304C64-4C1C-6684-DEE0-31A757F5B7E3}"/>
                </a:ext>
              </a:extLst>
            </p:cNvPr>
            <p:cNvSpPr txBox="1"/>
            <p:nvPr/>
          </p:nvSpPr>
          <p:spPr>
            <a:xfrm rot="1131875">
              <a:off x="1526921" y="4046217"/>
              <a:ext cx="1594683" cy="261610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MRD-pos CR, PR, SD</a:t>
              </a:r>
              <a:r>
                <a:rPr kumimoji="0" lang="en-US" sz="11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b</a:t>
              </a: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87" name="Content Placeholder 19">
            <a:extLst>
              <a:ext uri="{FF2B5EF4-FFF2-40B4-BE49-F238E27FC236}">
                <a16:creationId xmlns:a16="http://schemas.microsoft.com/office/drawing/2014/main" id="{BAC7936F-BB0E-DC90-75AA-86A1ABA39BBC}"/>
              </a:ext>
            </a:extLst>
          </p:cNvPr>
          <p:cNvSpPr txBox="1">
            <a:spLocks/>
          </p:cNvSpPr>
          <p:nvPr/>
        </p:nvSpPr>
        <p:spPr>
          <a:xfrm>
            <a:off x="6430111" y="5066871"/>
            <a:ext cx="5307802" cy="33444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320040" indent="-32004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SzPct val="85000"/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32004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Font typeface="System Font Regular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32004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32004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32004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accent6"/>
              </a:buClr>
              <a:buFont typeface="Monaco" pitchFamily="2" charset="77"/>
              <a:buChar char="⎼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20040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63726"/>
              </a:buClr>
              <a:buSzPct val="85000"/>
              <a:buFont typeface="Wingdings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Median follow-up: 14.9 months (range, 1-19)</a:t>
            </a:r>
          </a:p>
        </p:txBody>
      </p:sp>
    </p:spTree>
    <p:extLst>
      <p:ext uri="{BB962C8B-B14F-4D97-AF65-F5344CB8AC3E}">
        <p14:creationId xmlns:p14="http://schemas.microsoft.com/office/powerpoint/2010/main" val="60239618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93F14B-33FE-B1FD-A1E1-9368A55FB1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BD5A2A-CD82-A708-411A-778DD0648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443345"/>
            <a:ext cx="11271379" cy="1034473"/>
          </a:xfrm>
        </p:spPr>
        <p:txBody>
          <a:bodyPr/>
          <a:lstStyle/>
          <a:p>
            <a:r>
              <a:rPr lang="en-US" dirty="0"/>
              <a:t>Results From the Phase 2 TrAVeRse Study of </a:t>
            </a:r>
            <a:r>
              <a:rPr lang="en-US" b="1" dirty="0">
                <a:solidFill>
                  <a:srgbClr val="FF0000"/>
                </a:solidFill>
              </a:rPr>
              <a:t>AVR</a:t>
            </a:r>
            <a:r>
              <a:rPr lang="en-US" dirty="0"/>
              <a:t> in Patients With MCL: Outcomes in Patients With </a:t>
            </a:r>
            <a:r>
              <a:rPr lang="en-US" i="1" dirty="0"/>
              <a:t>TP53</a:t>
            </a:r>
            <a:r>
              <a:rPr lang="en-US" dirty="0"/>
              <a:t> Mutation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ECD2E3-3948-786A-0320-F3F9F317F8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6072577"/>
            <a:ext cx="7011635" cy="693983"/>
          </a:xfrm>
        </p:spPr>
        <p:txBody>
          <a:bodyPr/>
          <a:lstStyle/>
          <a:p>
            <a:r>
              <a:rPr lang="en-US" b="0" i="0" u="none" strike="noStrike" dirty="0">
                <a:solidFill>
                  <a:srgbClr val="404040"/>
                </a:solidFill>
                <a:effectLst/>
                <a:latin typeface="Franklin Gothic Book" panose="020B0503020102020204" pitchFamily="34" charset="0"/>
              </a:rPr>
              <a:t>Hawkes EA, et al. ASH 2025. Abstract 884.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D91053-AA99-28CE-894C-2518D26B83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7199" y="1615806"/>
            <a:ext cx="5761289" cy="2286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F8A1337-B9DC-F785-7288-D077B2987E2B}"/>
              </a:ext>
            </a:extLst>
          </p:cNvPr>
          <p:cNvSpPr txBox="1"/>
          <p:nvPr/>
        </p:nvSpPr>
        <p:spPr>
          <a:xfrm>
            <a:off x="457199" y="1615807"/>
            <a:ext cx="988831" cy="338554"/>
          </a:xfrm>
          <a:prstGeom prst="rect">
            <a:avLst/>
          </a:prstGeom>
          <a:noFill/>
        </p:spPr>
        <p:txBody>
          <a:bodyPr wrap="square" lIns="45720" rIns="45720" rtlCol="0">
            <a:spAutoFit/>
          </a:bodyPr>
          <a:lstStyle>
            <a:defPPr>
              <a:defRPr lang="en-US"/>
            </a:defPPr>
            <a:lvl1pPr>
              <a:defRPr b="1">
                <a:solidFill>
                  <a:schemeClr val="accent6"/>
                </a:solidFill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191B6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Arial" panose="020B0604020202020204" pitchFamily="34" charset="0"/>
              </a:rPr>
              <a:t>PFS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5737670-909E-F061-22AA-48EFA1E8DF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7199" y="4016269"/>
            <a:ext cx="5704418" cy="2286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136A5CB-5F9C-7B7B-C413-A74C1A5B7D8D}"/>
              </a:ext>
            </a:extLst>
          </p:cNvPr>
          <p:cNvSpPr txBox="1"/>
          <p:nvPr/>
        </p:nvSpPr>
        <p:spPr>
          <a:xfrm>
            <a:off x="457199" y="3984981"/>
            <a:ext cx="775746" cy="338554"/>
          </a:xfrm>
          <a:prstGeom prst="rect">
            <a:avLst/>
          </a:prstGeom>
          <a:noFill/>
        </p:spPr>
        <p:txBody>
          <a:bodyPr wrap="square" lIns="45720" rIns="45720" rtlCol="0">
            <a:spAutoFit/>
          </a:bodyPr>
          <a:lstStyle>
            <a:defPPr>
              <a:defRPr lang="en-US"/>
            </a:defPPr>
            <a:lvl1pPr>
              <a:defRPr b="1">
                <a:solidFill>
                  <a:schemeClr val="accent6"/>
                </a:solidFill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191B6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Arial" panose="020B0604020202020204" pitchFamily="34" charset="0"/>
              </a:rPr>
              <a:t>OS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E07FBF-20A6-A292-0B75-49D58111668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02861" y="1941627"/>
            <a:ext cx="5567051" cy="237744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7265756-3B45-9E92-2DDF-DD91547DF37C}"/>
              </a:ext>
            </a:extLst>
          </p:cNvPr>
          <p:cNvSpPr txBox="1"/>
          <p:nvPr/>
        </p:nvSpPr>
        <p:spPr>
          <a:xfrm>
            <a:off x="6302861" y="1603073"/>
            <a:ext cx="6767734" cy="338554"/>
          </a:xfrm>
          <a:prstGeom prst="rect">
            <a:avLst/>
          </a:prstGeom>
          <a:noFill/>
        </p:spPr>
        <p:txBody>
          <a:bodyPr wrap="square" lIns="45720" rIns="45720" rtlCol="0">
            <a:spAutoFit/>
          </a:bodyPr>
          <a:lstStyle>
            <a:defPPr>
              <a:defRPr lang="en-US"/>
            </a:defPPr>
            <a:lvl1pPr>
              <a:defRPr b="1">
                <a:solidFill>
                  <a:schemeClr val="accent6"/>
                </a:solidFill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191B6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Arial" panose="020B0604020202020204" pitchFamily="34" charset="0"/>
              </a:rPr>
              <a:t>Outcomes at End of Induction in Patients With </a:t>
            </a:r>
            <a:r>
              <a:rPr kumimoji="0" lang="en-US" sz="1600" b="1" i="1" u="none" strike="noStrike" kern="1200" cap="none" spc="0" normalizeH="0" baseline="0" noProof="0" dirty="0">
                <a:ln>
                  <a:noFill/>
                </a:ln>
                <a:solidFill>
                  <a:srgbClr val="0191B6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Arial" panose="020B0604020202020204" pitchFamily="34" charset="0"/>
              </a:rPr>
              <a:t>TP53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191B6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Arial" panose="020B0604020202020204" pitchFamily="34" charset="0"/>
              </a:rPr>
              <a:t>mut</a:t>
            </a:r>
          </a:p>
        </p:txBody>
      </p:sp>
      <p:sp>
        <p:nvSpPr>
          <p:cNvPr id="11" name="Content Placeholder 19">
            <a:extLst>
              <a:ext uri="{FF2B5EF4-FFF2-40B4-BE49-F238E27FC236}">
                <a16:creationId xmlns:a16="http://schemas.microsoft.com/office/drawing/2014/main" id="{E9F8E15B-268C-C5FB-D12C-8D4388755DB2}"/>
              </a:ext>
            </a:extLst>
          </p:cNvPr>
          <p:cNvSpPr txBox="1">
            <a:spLocks/>
          </p:cNvSpPr>
          <p:nvPr/>
        </p:nvSpPr>
        <p:spPr>
          <a:xfrm>
            <a:off x="6302861" y="4505726"/>
            <a:ext cx="5567051" cy="13801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320040" indent="-32004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SzPct val="85000"/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32004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Font typeface="System Font Regular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32004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32004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32004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accent6"/>
              </a:buClr>
              <a:buFont typeface="Monaco" pitchFamily="2" charset="77"/>
              <a:buChar char="⎼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63726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6372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DOR</a:t>
            </a:r>
          </a:p>
          <a:p>
            <a:pPr marL="231775" marR="0" lvl="0" indent="-2317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63726"/>
              </a:buClr>
              <a:buSzPct val="85000"/>
              <a:buFont typeface="Wingdings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Responses were durable, regardless of 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TP53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mut status</a:t>
            </a:r>
          </a:p>
          <a:p>
            <a:pPr marL="581025" marR="0" lvl="1" indent="-2143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63726"/>
              </a:buClr>
              <a:buSzTx/>
              <a:buFont typeface="System Font Regular"/>
              <a:buChar char="–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DOR rate at 6 months: 98.0% overall and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100% in patients with 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TP53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mut</a:t>
            </a:r>
          </a:p>
          <a:p>
            <a:pPr marL="581025" marR="0" lvl="1" indent="-2143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63726"/>
              </a:buClr>
              <a:buSzTx/>
              <a:buFont typeface="System Font Regular"/>
              <a:buChar char="–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DOR rate at 12 months: 97.0% overall and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93.3% in patients with 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TP53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mut</a:t>
            </a:r>
          </a:p>
        </p:txBody>
      </p:sp>
    </p:spTree>
    <p:extLst>
      <p:ext uri="{BB962C8B-B14F-4D97-AF65-F5344CB8AC3E}">
        <p14:creationId xmlns:p14="http://schemas.microsoft.com/office/powerpoint/2010/main" val="213563332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5AAD4D-7827-0066-2AB8-295241096C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2385FE63-DA4A-4B0D-E187-345BE9DF7A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776" y="2056944"/>
            <a:ext cx="10972800" cy="1143000"/>
          </a:xfrm>
        </p:spPr>
        <p:txBody>
          <a:bodyPr/>
          <a:lstStyle/>
          <a:p>
            <a:r>
              <a:rPr lang="en-US" sz="3200" dirty="0"/>
              <a:t>Jain P et al. Acalabrutinib in combination with rituximab is highly effective frontline treatment for older patients with MCL. ICML 2025;Abstract 272.</a:t>
            </a: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3460329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E43FE42-6221-236A-9870-0E2B4BC053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2569" y="1045872"/>
            <a:ext cx="7899432" cy="51720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4CB6F7C-6AF7-D6D8-401D-3232A3E0B350}"/>
              </a:ext>
            </a:extLst>
          </p:cNvPr>
          <p:cNvSpPr txBox="1"/>
          <p:nvPr/>
        </p:nvSpPr>
        <p:spPr>
          <a:xfrm>
            <a:off x="199504" y="2748785"/>
            <a:ext cx="448503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432FF"/>
                </a:solidFill>
              </a:rPr>
              <a:t>Single arm, single institution trial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432FF"/>
                </a:solidFill>
              </a:rPr>
              <a:t>N=50 pts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432FF"/>
                </a:solidFill>
              </a:rPr>
              <a:t>Treatment with R weekly x 4, then monthly x 12, and then every 2m up to 24m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432FF"/>
                </a:solidFill>
              </a:rPr>
              <a:t>indefinite </a:t>
            </a:r>
            <a:r>
              <a:rPr lang="en-US" sz="2000" b="1" dirty="0" err="1">
                <a:solidFill>
                  <a:srgbClr val="0432FF"/>
                </a:solidFill>
              </a:rPr>
              <a:t>acala</a:t>
            </a:r>
            <a:endParaRPr lang="en-US" sz="2000" b="1" dirty="0">
              <a:solidFill>
                <a:srgbClr val="0432FF"/>
              </a:solidFill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3FF9D4A4-BCEE-49F8-9B37-55CE0F444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12192000" cy="1143000"/>
          </a:xfrm>
        </p:spPr>
        <p:txBody>
          <a:bodyPr/>
          <a:lstStyle/>
          <a:p>
            <a:pPr algn="ctr"/>
            <a:r>
              <a:rPr lang="en-US" dirty="0"/>
              <a:t>Acalabrutinib plus rituximab in older adults with MCL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1D27EE-6995-799B-B740-B5704A91E488}"/>
              </a:ext>
            </a:extLst>
          </p:cNvPr>
          <p:cNvSpPr txBox="1"/>
          <p:nvPr/>
        </p:nvSpPr>
        <p:spPr bwMode="auto">
          <a:xfrm>
            <a:off x="6086622" y="6581001"/>
            <a:ext cx="61053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Jain P et al. ICML 2025;Abstract 272.</a:t>
            </a:r>
          </a:p>
        </p:txBody>
      </p:sp>
    </p:spTree>
    <p:extLst>
      <p:ext uri="{BB962C8B-B14F-4D97-AF65-F5344CB8AC3E}">
        <p14:creationId xmlns:p14="http://schemas.microsoft.com/office/powerpoint/2010/main" val="1076631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7ED6F-1170-CFFC-D34E-5BD311D5F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solidFill>
                  <a:srgbClr val="9F0535"/>
                </a:solidFill>
              </a:rPr>
              <a:t>AUGMENT--RP3 of </a:t>
            </a:r>
            <a:r>
              <a:rPr lang="en-GB" sz="3600" dirty="0" err="1">
                <a:solidFill>
                  <a:srgbClr val="9F0535"/>
                </a:solidFill>
              </a:rPr>
              <a:t>LenR</a:t>
            </a:r>
            <a:r>
              <a:rPr lang="en-GB" sz="3600" dirty="0">
                <a:solidFill>
                  <a:srgbClr val="9F0535"/>
                </a:solidFill>
              </a:rPr>
              <a:t> vs PBO-R in relapsed (not refractory) FL: 5-Yr Survival</a:t>
            </a:r>
            <a:endParaRPr lang="en-US" sz="3600" dirty="0">
              <a:solidFill>
                <a:srgbClr val="9F0535"/>
              </a:solidFill>
            </a:endParaRPr>
          </a:p>
        </p:txBody>
      </p:sp>
      <p:sp>
        <p:nvSpPr>
          <p:cNvPr id="2095" name="Content Placeholder 2094">
            <a:extLst>
              <a:ext uri="{FF2B5EF4-FFF2-40B4-BE49-F238E27FC236}">
                <a16:creationId xmlns:a16="http://schemas.microsoft.com/office/drawing/2014/main" id="{8F02F78F-6DEA-0B23-1F32-D1F6228700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2195" y="2200995"/>
            <a:ext cx="2183603" cy="660946"/>
          </a:xfrm>
        </p:spPr>
        <p:txBody>
          <a:bodyPr/>
          <a:lstStyle/>
          <a:p>
            <a:r>
              <a:rPr lang="en-US" sz="1800" dirty="0"/>
              <a:t>Median follow-up: 65.9 </a:t>
            </a:r>
            <a:r>
              <a:rPr lang="en-US" sz="1800" dirty="0" err="1"/>
              <a:t>mo</a:t>
            </a:r>
            <a:endParaRPr lang="en-US" sz="1800" dirty="0"/>
          </a:p>
          <a:p>
            <a:endParaRPr lang="en-US" sz="1800" dirty="0"/>
          </a:p>
        </p:txBody>
      </p:sp>
      <p:sp>
        <p:nvSpPr>
          <p:cNvPr id="934" name="Text Box 15">
            <a:extLst>
              <a:ext uri="{FF2B5EF4-FFF2-40B4-BE49-F238E27FC236}">
                <a16:creationId xmlns:a16="http://schemas.microsoft.com/office/drawing/2014/main" id="{F7FB0185-CD01-0581-7A44-3F9EF62B25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6278" y="6305115"/>
            <a:ext cx="2406907" cy="276999"/>
          </a:xfrm>
          <a:prstGeom prst="rect">
            <a:avLst/>
          </a:prstGeom>
          <a:noFill/>
          <a:ln>
            <a:noFill/>
          </a:ln>
        </p:spPr>
        <p:txBody>
          <a:bodyPr wrap="square"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defTabSz="68578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200" b="0" spc="-8" dirty="0">
                <a:solidFill>
                  <a:srgbClr val="455560"/>
                </a:solidFill>
                <a:latin typeface="Calibri" panose="020F0502020204030204" pitchFamily="34" charset="0"/>
                <a:ea typeface="ヒラギノ角ゴ Pro W3" pitchFamily="-127" charset="-128"/>
                <a:cs typeface="Arial" panose="020B0604020202020204" pitchFamily="34" charset="0"/>
              </a:rPr>
              <a:t>Leonard. ASH 2022. </a:t>
            </a:r>
            <a:r>
              <a:rPr lang="en-US" altLang="en-US" sz="1200" b="0" spc="-8" dirty="0" err="1">
                <a:solidFill>
                  <a:srgbClr val="455560"/>
                </a:solidFill>
                <a:latin typeface="Calibri" panose="020F0502020204030204" pitchFamily="34" charset="0"/>
                <a:ea typeface="ヒラギノ角ゴ Pro W3" pitchFamily="-127" charset="-128"/>
                <a:cs typeface="Arial" panose="020B0604020202020204" pitchFamily="34" charset="0"/>
              </a:rPr>
              <a:t>Abstr</a:t>
            </a:r>
            <a:r>
              <a:rPr lang="en-US" altLang="en-US" sz="1200" b="0" spc="-8" dirty="0">
                <a:solidFill>
                  <a:srgbClr val="455560"/>
                </a:solidFill>
                <a:latin typeface="Calibri" panose="020F0502020204030204" pitchFamily="34" charset="0"/>
                <a:ea typeface="ヒラギノ角ゴ Pro W3" pitchFamily="-127" charset="-128"/>
                <a:cs typeface="Arial" panose="020B0604020202020204" pitchFamily="34" charset="0"/>
              </a:rPr>
              <a:t> 230.</a:t>
            </a:r>
          </a:p>
        </p:txBody>
      </p:sp>
      <p:grpSp>
        <p:nvGrpSpPr>
          <p:cNvPr id="2093" name="Group 2092">
            <a:extLst>
              <a:ext uri="{FF2B5EF4-FFF2-40B4-BE49-F238E27FC236}">
                <a16:creationId xmlns:a16="http://schemas.microsoft.com/office/drawing/2014/main" id="{214FCEC9-29D7-4589-46AE-F8AB24CAC944}"/>
              </a:ext>
            </a:extLst>
          </p:cNvPr>
          <p:cNvGrpSpPr/>
          <p:nvPr/>
        </p:nvGrpSpPr>
        <p:grpSpPr>
          <a:xfrm>
            <a:off x="3164735" y="1339385"/>
            <a:ext cx="6216052" cy="2393353"/>
            <a:chOff x="3550820" y="162461"/>
            <a:chExt cx="8288069" cy="3191137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7726DD1-7C31-E6F5-FF69-D8289571E7DC}"/>
                </a:ext>
              </a:extLst>
            </p:cNvPr>
            <p:cNvGrpSpPr/>
            <p:nvPr/>
          </p:nvGrpSpPr>
          <p:grpSpPr>
            <a:xfrm>
              <a:off x="5053030" y="393601"/>
              <a:ext cx="4217904" cy="2098474"/>
              <a:chOff x="1615877" y="1436217"/>
              <a:chExt cx="8740573" cy="3845886"/>
            </a:xfrm>
          </p:grpSpPr>
          <p:sp>
            <p:nvSpPr>
              <p:cNvPr id="1181" name="Freeform: Shape 1180">
                <a:extLst>
                  <a:ext uri="{FF2B5EF4-FFF2-40B4-BE49-F238E27FC236}">
                    <a16:creationId xmlns:a16="http://schemas.microsoft.com/office/drawing/2014/main" id="{A08C9711-01C5-FE24-5859-C47BAEE8713C}"/>
                  </a:ext>
                </a:extLst>
              </p:cNvPr>
              <p:cNvSpPr/>
              <p:nvPr/>
            </p:nvSpPr>
            <p:spPr>
              <a:xfrm>
                <a:off x="1671322" y="1494316"/>
                <a:ext cx="8685128" cy="3787787"/>
              </a:xfrm>
              <a:custGeom>
                <a:avLst/>
                <a:gdLst>
                  <a:gd name="connsiteX0" fmla="*/ 0 w 8685128"/>
                  <a:gd name="connsiteY0" fmla="*/ 0 h 3787786"/>
                  <a:gd name="connsiteX1" fmla="*/ 163690 w 8685128"/>
                  <a:gd name="connsiteY1" fmla="*/ 0 h 3787786"/>
                  <a:gd name="connsiteX2" fmla="*/ 163690 w 8685128"/>
                  <a:gd name="connsiteY2" fmla="*/ 41495 h 3787786"/>
                  <a:gd name="connsiteX3" fmla="*/ 184056 w 8685128"/>
                  <a:gd name="connsiteY3" fmla="*/ 41495 h 3787786"/>
                  <a:gd name="connsiteX4" fmla="*/ 184056 w 8685128"/>
                  <a:gd name="connsiteY4" fmla="*/ 66443 h 3787786"/>
                  <a:gd name="connsiteX5" fmla="*/ 242608 w 8685128"/>
                  <a:gd name="connsiteY5" fmla="*/ 66443 h 3787786"/>
                  <a:gd name="connsiteX6" fmla="*/ 242608 w 8685128"/>
                  <a:gd name="connsiteY6" fmla="*/ 84136 h 3787786"/>
                  <a:gd name="connsiteX7" fmla="*/ 271247 w 8685128"/>
                  <a:gd name="connsiteY7" fmla="*/ 84136 h 3787786"/>
                  <a:gd name="connsiteX8" fmla="*/ 271247 w 8685128"/>
                  <a:gd name="connsiteY8" fmla="*/ 105775 h 3787786"/>
                  <a:gd name="connsiteX9" fmla="*/ 317198 w 8685128"/>
                  <a:gd name="connsiteY9" fmla="*/ 105775 h 3787786"/>
                  <a:gd name="connsiteX10" fmla="*/ 317198 w 8685128"/>
                  <a:gd name="connsiteY10" fmla="*/ 167000 h 3787786"/>
                  <a:gd name="connsiteX11" fmla="*/ 326999 w 8685128"/>
                  <a:gd name="connsiteY11" fmla="*/ 167000 h 3787786"/>
                  <a:gd name="connsiteX12" fmla="*/ 326999 w 8685128"/>
                  <a:gd name="connsiteY12" fmla="*/ 231279 h 3787786"/>
                  <a:gd name="connsiteX13" fmla="*/ 332472 w 8685128"/>
                  <a:gd name="connsiteY13" fmla="*/ 231279 h 3787786"/>
                  <a:gd name="connsiteX14" fmla="*/ 332472 w 8685128"/>
                  <a:gd name="connsiteY14" fmla="*/ 297977 h 3787786"/>
                  <a:gd name="connsiteX15" fmla="*/ 348892 w 8685128"/>
                  <a:gd name="connsiteY15" fmla="*/ 297977 h 3787786"/>
                  <a:gd name="connsiteX16" fmla="*/ 348892 w 8685128"/>
                  <a:gd name="connsiteY16" fmla="*/ 318343 h 3787786"/>
                  <a:gd name="connsiteX17" fmla="*/ 402225 w 8685128"/>
                  <a:gd name="connsiteY17" fmla="*/ 318343 h 3787786"/>
                  <a:gd name="connsiteX18" fmla="*/ 402225 w 8685128"/>
                  <a:gd name="connsiteY18" fmla="*/ 339091 h 3787786"/>
                  <a:gd name="connsiteX19" fmla="*/ 441174 w 8685128"/>
                  <a:gd name="connsiteY19" fmla="*/ 339091 h 3787786"/>
                  <a:gd name="connsiteX20" fmla="*/ 441174 w 8685128"/>
                  <a:gd name="connsiteY20" fmla="*/ 362257 h 3787786"/>
                  <a:gd name="connsiteX21" fmla="*/ 479615 w 8685128"/>
                  <a:gd name="connsiteY21" fmla="*/ 362257 h 3787786"/>
                  <a:gd name="connsiteX22" fmla="*/ 479615 w 8685128"/>
                  <a:gd name="connsiteY22" fmla="*/ 383641 h 3787786"/>
                  <a:gd name="connsiteX23" fmla="*/ 564897 w 8685128"/>
                  <a:gd name="connsiteY23" fmla="*/ 383641 h 3787786"/>
                  <a:gd name="connsiteX24" fmla="*/ 564897 w 8685128"/>
                  <a:gd name="connsiteY24" fmla="*/ 401843 h 3787786"/>
                  <a:gd name="connsiteX25" fmla="*/ 626503 w 8685128"/>
                  <a:gd name="connsiteY25" fmla="*/ 401843 h 3787786"/>
                  <a:gd name="connsiteX26" fmla="*/ 626503 w 8685128"/>
                  <a:gd name="connsiteY26" fmla="*/ 422845 h 3787786"/>
                  <a:gd name="connsiteX27" fmla="*/ 642287 w 8685128"/>
                  <a:gd name="connsiteY27" fmla="*/ 422845 h 3787786"/>
                  <a:gd name="connsiteX28" fmla="*/ 642287 w 8685128"/>
                  <a:gd name="connsiteY28" fmla="*/ 455176 h 3787786"/>
                  <a:gd name="connsiteX29" fmla="*/ 652979 w 8685128"/>
                  <a:gd name="connsiteY29" fmla="*/ 455176 h 3787786"/>
                  <a:gd name="connsiteX30" fmla="*/ 652979 w 8685128"/>
                  <a:gd name="connsiteY30" fmla="*/ 551532 h 3787786"/>
                  <a:gd name="connsiteX31" fmla="*/ 658707 w 8685128"/>
                  <a:gd name="connsiteY31" fmla="*/ 551532 h 3787786"/>
                  <a:gd name="connsiteX32" fmla="*/ 658707 w 8685128"/>
                  <a:gd name="connsiteY32" fmla="*/ 618866 h 3787786"/>
                  <a:gd name="connsiteX33" fmla="*/ 676400 w 8685128"/>
                  <a:gd name="connsiteY33" fmla="*/ 618866 h 3787786"/>
                  <a:gd name="connsiteX34" fmla="*/ 676400 w 8685128"/>
                  <a:gd name="connsiteY34" fmla="*/ 687601 h 3787786"/>
                  <a:gd name="connsiteX35" fmla="*/ 683400 w 8685128"/>
                  <a:gd name="connsiteY35" fmla="*/ 687601 h 3787786"/>
                  <a:gd name="connsiteX36" fmla="*/ 683400 w 8685128"/>
                  <a:gd name="connsiteY36" fmla="*/ 707457 h 3787786"/>
                  <a:gd name="connsiteX37" fmla="*/ 705039 w 8685128"/>
                  <a:gd name="connsiteY37" fmla="*/ 707457 h 3787786"/>
                  <a:gd name="connsiteX38" fmla="*/ 705039 w 8685128"/>
                  <a:gd name="connsiteY38" fmla="*/ 727569 h 3787786"/>
                  <a:gd name="connsiteX39" fmla="*/ 791212 w 8685128"/>
                  <a:gd name="connsiteY39" fmla="*/ 727569 h 3787786"/>
                  <a:gd name="connsiteX40" fmla="*/ 791212 w 8685128"/>
                  <a:gd name="connsiteY40" fmla="*/ 752262 h 3787786"/>
                  <a:gd name="connsiteX41" fmla="*/ 799485 w 8685128"/>
                  <a:gd name="connsiteY41" fmla="*/ 752262 h 3787786"/>
                  <a:gd name="connsiteX42" fmla="*/ 799485 w 8685128"/>
                  <a:gd name="connsiteY42" fmla="*/ 771737 h 3787786"/>
                  <a:gd name="connsiteX43" fmla="*/ 876876 w 8685128"/>
                  <a:gd name="connsiteY43" fmla="*/ 771737 h 3787786"/>
                  <a:gd name="connsiteX44" fmla="*/ 876876 w 8685128"/>
                  <a:gd name="connsiteY44" fmla="*/ 799231 h 3787786"/>
                  <a:gd name="connsiteX45" fmla="*/ 907679 w 8685128"/>
                  <a:gd name="connsiteY45" fmla="*/ 799231 h 3787786"/>
                  <a:gd name="connsiteX46" fmla="*/ 907679 w 8685128"/>
                  <a:gd name="connsiteY46" fmla="*/ 837926 h 3787786"/>
                  <a:gd name="connsiteX47" fmla="*/ 962539 w 8685128"/>
                  <a:gd name="connsiteY47" fmla="*/ 837926 h 3787786"/>
                  <a:gd name="connsiteX48" fmla="*/ 962539 w 8685128"/>
                  <a:gd name="connsiteY48" fmla="*/ 908824 h 3787786"/>
                  <a:gd name="connsiteX49" fmla="*/ 970686 w 8685128"/>
                  <a:gd name="connsiteY49" fmla="*/ 908824 h 3787786"/>
                  <a:gd name="connsiteX50" fmla="*/ 970686 w 8685128"/>
                  <a:gd name="connsiteY50" fmla="*/ 967376 h 3787786"/>
                  <a:gd name="connsiteX51" fmla="*/ 976541 w 8685128"/>
                  <a:gd name="connsiteY51" fmla="*/ 967376 h 3787786"/>
                  <a:gd name="connsiteX52" fmla="*/ 976541 w 8685128"/>
                  <a:gd name="connsiteY52" fmla="*/ 993597 h 3787786"/>
                  <a:gd name="connsiteX53" fmla="*/ 985324 w 8685128"/>
                  <a:gd name="connsiteY53" fmla="*/ 993597 h 3787786"/>
                  <a:gd name="connsiteX54" fmla="*/ 985324 w 8685128"/>
                  <a:gd name="connsiteY54" fmla="*/ 1096572 h 3787786"/>
                  <a:gd name="connsiteX55" fmla="*/ 992070 w 8685128"/>
                  <a:gd name="connsiteY55" fmla="*/ 1096572 h 3787786"/>
                  <a:gd name="connsiteX56" fmla="*/ 992070 w 8685128"/>
                  <a:gd name="connsiteY56" fmla="*/ 1168743 h 3787786"/>
                  <a:gd name="connsiteX57" fmla="*/ 1017018 w 8685128"/>
                  <a:gd name="connsiteY57" fmla="*/ 1168743 h 3787786"/>
                  <a:gd name="connsiteX58" fmla="*/ 1017018 w 8685128"/>
                  <a:gd name="connsiteY58" fmla="*/ 1181854 h 3787786"/>
                  <a:gd name="connsiteX59" fmla="*/ 1063605 w 8685128"/>
                  <a:gd name="connsiteY59" fmla="*/ 1181854 h 3787786"/>
                  <a:gd name="connsiteX60" fmla="*/ 1063605 w 8685128"/>
                  <a:gd name="connsiteY60" fmla="*/ 1214184 h 3787786"/>
                  <a:gd name="connsiteX61" fmla="*/ 1262935 w 8685128"/>
                  <a:gd name="connsiteY61" fmla="*/ 1214184 h 3787786"/>
                  <a:gd name="connsiteX62" fmla="*/ 1262935 w 8685128"/>
                  <a:gd name="connsiteY62" fmla="*/ 1232895 h 3787786"/>
                  <a:gd name="connsiteX63" fmla="*/ 1288138 w 8685128"/>
                  <a:gd name="connsiteY63" fmla="*/ 1232895 h 3787786"/>
                  <a:gd name="connsiteX64" fmla="*/ 1288138 w 8685128"/>
                  <a:gd name="connsiteY64" fmla="*/ 1342744 h 3787786"/>
                  <a:gd name="connsiteX65" fmla="*/ 1301885 w 8685128"/>
                  <a:gd name="connsiteY65" fmla="*/ 1342744 h 3787786"/>
                  <a:gd name="connsiteX66" fmla="*/ 1301885 w 8685128"/>
                  <a:gd name="connsiteY66" fmla="*/ 1385639 h 3787786"/>
                  <a:gd name="connsiteX67" fmla="*/ 1317795 w 8685128"/>
                  <a:gd name="connsiteY67" fmla="*/ 1385639 h 3787786"/>
                  <a:gd name="connsiteX68" fmla="*/ 1317795 w 8685128"/>
                  <a:gd name="connsiteY68" fmla="*/ 1407023 h 3787786"/>
                  <a:gd name="connsiteX69" fmla="*/ 1328360 w 8685128"/>
                  <a:gd name="connsiteY69" fmla="*/ 1407023 h 3787786"/>
                  <a:gd name="connsiteX70" fmla="*/ 1328360 w 8685128"/>
                  <a:gd name="connsiteY70" fmla="*/ 1459083 h 3787786"/>
                  <a:gd name="connsiteX71" fmla="*/ 1334470 w 8685128"/>
                  <a:gd name="connsiteY71" fmla="*/ 1459083 h 3787786"/>
                  <a:gd name="connsiteX72" fmla="*/ 1334470 w 8685128"/>
                  <a:gd name="connsiteY72" fmla="*/ 1544111 h 3787786"/>
                  <a:gd name="connsiteX73" fmla="*/ 1395695 w 8685128"/>
                  <a:gd name="connsiteY73" fmla="*/ 1544111 h 3787786"/>
                  <a:gd name="connsiteX74" fmla="*/ 1395695 w 8685128"/>
                  <a:gd name="connsiteY74" fmla="*/ 1564222 h 3787786"/>
                  <a:gd name="connsiteX75" fmla="*/ 1435026 w 8685128"/>
                  <a:gd name="connsiteY75" fmla="*/ 1564222 h 3787786"/>
                  <a:gd name="connsiteX76" fmla="*/ 1435026 w 8685128"/>
                  <a:gd name="connsiteY76" fmla="*/ 1582806 h 3787786"/>
                  <a:gd name="connsiteX77" fmla="*/ 1451192 w 8685128"/>
                  <a:gd name="connsiteY77" fmla="*/ 1582806 h 3787786"/>
                  <a:gd name="connsiteX78" fmla="*/ 1451192 w 8685128"/>
                  <a:gd name="connsiteY78" fmla="*/ 1616027 h 3787786"/>
                  <a:gd name="connsiteX79" fmla="*/ 1507834 w 8685128"/>
                  <a:gd name="connsiteY79" fmla="*/ 1616027 h 3787786"/>
                  <a:gd name="connsiteX80" fmla="*/ 1507834 w 8685128"/>
                  <a:gd name="connsiteY80" fmla="*/ 1634229 h 3787786"/>
                  <a:gd name="connsiteX81" fmla="*/ 1605335 w 8685128"/>
                  <a:gd name="connsiteY81" fmla="*/ 1634229 h 3787786"/>
                  <a:gd name="connsiteX82" fmla="*/ 1605335 w 8685128"/>
                  <a:gd name="connsiteY82" fmla="*/ 1654086 h 3787786"/>
                  <a:gd name="connsiteX83" fmla="*/ 1622774 w 8685128"/>
                  <a:gd name="connsiteY83" fmla="*/ 1654086 h 3787786"/>
                  <a:gd name="connsiteX84" fmla="*/ 1622774 w 8685128"/>
                  <a:gd name="connsiteY84" fmla="*/ 1726639 h 3787786"/>
                  <a:gd name="connsiteX85" fmla="*/ 1629138 w 8685128"/>
                  <a:gd name="connsiteY85" fmla="*/ 1726639 h 3787786"/>
                  <a:gd name="connsiteX86" fmla="*/ 1629138 w 8685128"/>
                  <a:gd name="connsiteY86" fmla="*/ 1816758 h 3787786"/>
                  <a:gd name="connsiteX87" fmla="*/ 1644921 w 8685128"/>
                  <a:gd name="connsiteY87" fmla="*/ 1816758 h 3787786"/>
                  <a:gd name="connsiteX88" fmla="*/ 1644921 w 8685128"/>
                  <a:gd name="connsiteY88" fmla="*/ 1842724 h 3787786"/>
                  <a:gd name="connsiteX89" fmla="*/ 1652940 w 8685128"/>
                  <a:gd name="connsiteY89" fmla="*/ 1842724 h 3787786"/>
                  <a:gd name="connsiteX90" fmla="*/ 1652940 w 8685128"/>
                  <a:gd name="connsiteY90" fmla="*/ 1877473 h 3787786"/>
                  <a:gd name="connsiteX91" fmla="*/ 1667196 w 8685128"/>
                  <a:gd name="connsiteY91" fmla="*/ 1877473 h 3787786"/>
                  <a:gd name="connsiteX92" fmla="*/ 1667196 w 8685128"/>
                  <a:gd name="connsiteY92" fmla="*/ 1906367 h 3787786"/>
                  <a:gd name="connsiteX93" fmla="*/ 1683362 w 8685128"/>
                  <a:gd name="connsiteY93" fmla="*/ 1906367 h 3787786"/>
                  <a:gd name="connsiteX94" fmla="*/ 1683362 w 8685128"/>
                  <a:gd name="connsiteY94" fmla="*/ 1929152 h 3787786"/>
                  <a:gd name="connsiteX95" fmla="*/ 1723584 w 8685128"/>
                  <a:gd name="connsiteY95" fmla="*/ 1929152 h 3787786"/>
                  <a:gd name="connsiteX96" fmla="*/ 1723584 w 8685128"/>
                  <a:gd name="connsiteY96" fmla="*/ 1952954 h 3787786"/>
                  <a:gd name="connsiteX97" fmla="*/ 1939589 w 8685128"/>
                  <a:gd name="connsiteY97" fmla="*/ 1952954 h 3787786"/>
                  <a:gd name="connsiteX98" fmla="*/ 1939589 w 8685128"/>
                  <a:gd name="connsiteY98" fmla="*/ 2044346 h 3787786"/>
                  <a:gd name="connsiteX99" fmla="*/ 1946590 w 8685128"/>
                  <a:gd name="connsiteY99" fmla="*/ 2044346 h 3787786"/>
                  <a:gd name="connsiteX100" fmla="*/ 1946590 w 8685128"/>
                  <a:gd name="connsiteY100" fmla="*/ 2050456 h 3787786"/>
                  <a:gd name="connsiteX101" fmla="*/ 1957282 w 8685128"/>
                  <a:gd name="connsiteY101" fmla="*/ 2050456 h 3787786"/>
                  <a:gd name="connsiteX102" fmla="*/ 1957282 w 8685128"/>
                  <a:gd name="connsiteY102" fmla="*/ 2081513 h 3787786"/>
                  <a:gd name="connsiteX103" fmla="*/ 1964283 w 8685128"/>
                  <a:gd name="connsiteY103" fmla="*/ 2081513 h 3787786"/>
                  <a:gd name="connsiteX104" fmla="*/ 1964283 w 8685128"/>
                  <a:gd name="connsiteY104" fmla="*/ 2096151 h 3787786"/>
                  <a:gd name="connsiteX105" fmla="*/ 1970011 w 8685128"/>
                  <a:gd name="connsiteY105" fmla="*/ 2096151 h 3787786"/>
                  <a:gd name="connsiteX106" fmla="*/ 1970011 w 8685128"/>
                  <a:gd name="connsiteY106" fmla="*/ 2142484 h 3787786"/>
                  <a:gd name="connsiteX107" fmla="*/ 1995086 w 8685128"/>
                  <a:gd name="connsiteY107" fmla="*/ 2142484 h 3787786"/>
                  <a:gd name="connsiteX108" fmla="*/ 1995086 w 8685128"/>
                  <a:gd name="connsiteY108" fmla="*/ 2161704 h 3787786"/>
                  <a:gd name="connsiteX109" fmla="*/ 2071840 w 8685128"/>
                  <a:gd name="connsiteY109" fmla="*/ 2161704 h 3787786"/>
                  <a:gd name="connsiteX110" fmla="*/ 2071840 w 8685128"/>
                  <a:gd name="connsiteY110" fmla="*/ 2185761 h 3787786"/>
                  <a:gd name="connsiteX111" fmla="*/ 2126700 w 8685128"/>
                  <a:gd name="connsiteY111" fmla="*/ 2185761 h 3787786"/>
                  <a:gd name="connsiteX112" fmla="*/ 2126700 w 8685128"/>
                  <a:gd name="connsiteY112" fmla="*/ 2212873 h 3787786"/>
                  <a:gd name="connsiteX113" fmla="*/ 2226620 w 8685128"/>
                  <a:gd name="connsiteY113" fmla="*/ 2212873 h 3787786"/>
                  <a:gd name="connsiteX114" fmla="*/ 2226620 w 8685128"/>
                  <a:gd name="connsiteY114" fmla="*/ 2231202 h 3787786"/>
                  <a:gd name="connsiteX115" fmla="*/ 2265952 w 8685128"/>
                  <a:gd name="connsiteY115" fmla="*/ 2231202 h 3787786"/>
                  <a:gd name="connsiteX116" fmla="*/ 2265952 w 8685128"/>
                  <a:gd name="connsiteY116" fmla="*/ 2257678 h 3787786"/>
                  <a:gd name="connsiteX117" fmla="*/ 2273461 w 8685128"/>
                  <a:gd name="connsiteY117" fmla="*/ 2257678 h 3787786"/>
                  <a:gd name="connsiteX118" fmla="*/ 2273461 w 8685128"/>
                  <a:gd name="connsiteY118" fmla="*/ 2303374 h 3787786"/>
                  <a:gd name="connsiteX119" fmla="*/ 2304646 w 8685128"/>
                  <a:gd name="connsiteY119" fmla="*/ 2303374 h 3787786"/>
                  <a:gd name="connsiteX120" fmla="*/ 2304646 w 8685128"/>
                  <a:gd name="connsiteY120" fmla="*/ 2330104 h 3787786"/>
                  <a:gd name="connsiteX121" fmla="*/ 2568766 w 8685128"/>
                  <a:gd name="connsiteY121" fmla="*/ 2330104 h 3787786"/>
                  <a:gd name="connsiteX122" fmla="*/ 2568766 w 8685128"/>
                  <a:gd name="connsiteY122" fmla="*/ 2346906 h 3787786"/>
                  <a:gd name="connsiteX123" fmla="*/ 2585186 w 8685128"/>
                  <a:gd name="connsiteY123" fmla="*/ 2346906 h 3787786"/>
                  <a:gd name="connsiteX124" fmla="*/ 2585186 w 8685128"/>
                  <a:gd name="connsiteY124" fmla="*/ 2399984 h 3787786"/>
                  <a:gd name="connsiteX125" fmla="*/ 2636991 w 8685128"/>
                  <a:gd name="connsiteY125" fmla="*/ 2399984 h 3787786"/>
                  <a:gd name="connsiteX126" fmla="*/ 2636991 w 8685128"/>
                  <a:gd name="connsiteY126" fmla="*/ 2491885 h 3787786"/>
                  <a:gd name="connsiteX127" fmla="*/ 2719218 w 8685128"/>
                  <a:gd name="connsiteY127" fmla="*/ 2491885 h 3787786"/>
                  <a:gd name="connsiteX128" fmla="*/ 2719218 w 8685128"/>
                  <a:gd name="connsiteY128" fmla="*/ 2511105 h 3787786"/>
                  <a:gd name="connsiteX129" fmla="*/ 3227727 w 8685128"/>
                  <a:gd name="connsiteY129" fmla="*/ 2511105 h 3787786"/>
                  <a:gd name="connsiteX130" fmla="*/ 3227727 w 8685128"/>
                  <a:gd name="connsiteY130" fmla="*/ 2543181 h 3787786"/>
                  <a:gd name="connsiteX131" fmla="*/ 3290224 w 8685128"/>
                  <a:gd name="connsiteY131" fmla="*/ 2543181 h 3787786"/>
                  <a:gd name="connsiteX132" fmla="*/ 3290224 w 8685128"/>
                  <a:gd name="connsiteY132" fmla="*/ 2569275 h 3787786"/>
                  <a:gd name="connsiteX133" fmla="*/ 3554089 w 8685128"/>
                  <a:gd name="connsiteY133" fmla="*/ 2569275 h 3787786"/>
                  <a:gd name="connsiteX134" fmla="*/ 3554089 w 8685128"/>
                  <a:gd name="connsiteY134" fmla="*/ 2643992 h 3787786"/>
                  <a:gd name="connsiteX135" fmla="*/ 3569618 w 8685128"/>
                  <a:gd name="connsiteY135" fmla="*/ 2643992 h 3787786"/>
                  <a:gd name="connsiteX136" fmla="*/ 3569618 w 8685128"/>
                  <a:gd name="connsiteY136" fmla="*/ 2692361 h 3787786"/>
                  <a:gd name="connsiteX137" fmla="*/ 3592402 w 8685128"/>
                  <a:gd name="connsiteY137" fmla="*/ 2692361 h 3787786"/>
                  <a:gd name="connsiteX138" fmla="*/ 3592402 w 8685128"/>
                  <a:gd name="connsiteY138" fmla="*/ 2724691 h 3787786"/>
                  <a:gd name="connsiteX139" fmla="*/ 3926656 w 8685128"/>
                  <a:gd name="connsiteY139" fmla="*/ 2724691 h 3787786"/>
                  <a:gd name="connsiteX140" fmla="*/ 3926656 w 8685128"/>
                  <a:gd name="connsiteY140" fmla="*/ 2756386 h 3787786"/>
                  <a:gd name="connsiteX141" fmla="*/ 4330409 w 8685128"/>
                  <a:gd name="connsiteY141" fmla="*/ 2756386 h 3787786"/>
                  <a:gd name="connsiteX142" fmla="*/ 4330409 w 8685128"/>
                  <a:gd name="connsiteY142" fmla="*/ 2795972 h 3787786"/>
                  <a:gd name="connsiteX143" fmla="*/ 4627750 w 8685128"/>
                  <a:gd name="connsiteY143" fmla="*/ 2795972 h 3787786"/>
                  <a:gd name="connsiteX144" fmla="*/ 4627750 w 8685128"/>
                  <a:gd name="connsiteY144" fmla="*/ 2828557 h 3787786"/>
                  <a:gd name="connsiteX145" fmla="*/ 4665554 w 8685128"/>
                  <a:gd name="connsiteY145" fmla="*/ 2828557 h 3787786"/>
                  <a:gd name="connsiteX146" fmla="*/ 4665554 w 8685128"/>
                  <a:gd name="connsiteY146" fmla="*/ 2866998 h 3787786"/>
                  <a:gd name="connsiteX147" fmla="*/ 4749945 w 8685128"/>
                  <a:gd name="connsiteY147" fmla="*/ 2866998 h 3787786"/>
                  <a:gd name="connsiteX148" fmla="*/ 4749945 w 8685128"/>
                  <a:gd name="connsiteY148" fmla="*/ 2912693 h 3787786"/>
                  <a:gd name="connsiteX149" fmla="*/ 5688936 w 8685128"/>
                  <a:gd name="connsiteY149" fmla="*/ 2912693 h 3787786"/>
                  <a:gd name="connsiteX150" fmla="*/ 5688936 w 8685128"/>
                  <a:gd name="connsiteY150" fmla="*/ 2983974 h 3787786"/>
                  <a:gd name="connsiteX151" fmla="*/ 5890303 w 8685128"/>
                  <a:gd name="connsiteY151" fmla="*/ 2983974 h 3787786"/>
                  <a:gd name="connsiteX152" fmla="*/ 5890303 w 8685128"/>
                  <a:gd name="connsiteY152" fmla="*/ 3062255 h 3787786"/>
                  <a:gd name="connsiteX153" fmla="*/ 6131638 w 8685128"/>
                  <a:gd name="connsiteY153" fmla="*/ 3062255 h 3787786"/>
                  <a:gd name="connsiteX154" fmla="*/ 6131638 w 8685128"/>
                  <a:gd name="connsiteY154" fmla="*/ 3145755 h 3787786"/>
                  <a:gd name="connsiteX155" fmla="*/ 6286672 w 8685128"/>
                  <a:gd name="connsiteY155" fmla="*/ 3145755 h 3787786"/>
                  <a:gd name="connsiteX156" fmla="*/ 6286672 w 8685128"/>
                  <a:gd name="connsiteY156" fmla="*/ 3249366 h 3787786"/>
                  <a:gd name="connsiteX157" fmla="*/ 8685129 w 8685128"/>
                  <a:gd name="connsiteY157" fmla="*/ 3249366 h 3787786"/>
                  <a:gd name="connsiteX158" fmla="*/ 8685129 w 8685128"/>
                  <a:gd name="connsiteY158" fmla="*/ 3787787 h 3787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</a:cxnLst>
                <a:rect l="l" t="t" r="r" b="b"/>
                <a:pathLst>
                  <a:path w="8685128" h="3787786">
                    <a:moveTo>
                      <a:pt x="0" y="0"/>
                    </a:moveTo>
                    <a:lnTo>
                      <a:pt x="163690" y="0"/>
                    </a:lnTo>
                    <a:lnTo>
                      <a:pt x="163690" y="41495"/>
                    </a:lnTo>
                    <a:lnTo>
                      <a:pt x="184056" y="41495"/>
                    </a:lnTo>
                    <a:lnTo>
                      <a:pt x="184056" y="66443"/>
                    </a:lnTo>
                    <a:lnTo>
                      <a:pt x="242608" y="66443"/>
                    </a:lnTo>
                    <a:lnTo>
                      <a:pt x="242608" y="84136"/>
                    </a:lnTo>
                    <a:lnTo>
                      <a:pt x="271247" y="84136"/>
                    </a:lnTo>
                    <a:lnTo>
                      <a:pt x="271247" y="105775"/>
                    </a:lnTo>
                    <a:lnTo>
                      <a:pt x="317198" y="105775"/>
                    </a:lnTo>
                    <a:lnTo>
                      <a:pt x="317198" y="167000"/>
                    </a:lnTo>
                    <a:lnTo>
                      <a:pt x="326999" y="167000"/>
                    </a:lnTo>
                    <a:lnTo>
                      <a:pt x="326999" y="231279"/>
                    </a:lnTo>
                    <a:lnTo>
                      <a:pt x="332472" y="231279"/>
                    </a:lnTo>
                    <a:lnTo>
                      <a:pt x="332472" y="297977"/>
                    </a:lnTo>
                    <a:lnTo>
                      <a:pt x="348892" y="297977"/>
                    </a:lnTo>
                    <a:lnTo>
                      <a:pt x="348892" y="318343"/>
                    </a:lnTo>
                    <a:lnTo>
                      <a:pt x="402225" y="318343"/>
                    </a:lnTo>
                    <a:lnTo>
                      <a:pt x="402225" y="339091"/>
                    </a:lnTo>
                    <a:lnTo>
                      <a:pt x="441174" y="339091"/>
                    </a:lnTo>
                    <a:lnTo>
                      <a:pt x="441174" y="362257"/>
                    </a:lnTo>
                    <a:lnTo>
                      <a:pt x="479615" y="362257"/>
                    </a:lnTo>
                    <a:lnTo>
                      <a:pt x="479615" y="383641"/>
                    </a:lnTo>
                    <a:lnTo>
                      <a:pt x="564897" y="383641"/>
                    </a:lnTo>
                    <a:lnTo>
                      <a:pt x="564897" y="401843"/>
                    </a:lnTo>
                    <a:lnTo>
                      <a:pt x="626503" y="401843"/>
                    </a:lnTo>
                    <a:lnTo>
                      <a:pt x="626503" y="422845"/>
                    </a:lnTo>
                    <a:lnTo>
                      <a:pt x="642287" y="422845"/>
                    </a:lnTo>
                    <a:lnTo>
                      <a:pt x="642287" y="455176"/>
                    </a:lnTo>
                    <a:lnTo>
                      <a:pt x="652979" y="455176"/>
                    </a:lnTo>
                    <a:lnTo>
                      <a:pt x="652979" y="551532"/>
                    </a:lnTo>
                    <a:lnTo>
                      <a:pt x="658707" y="551532"/>
                    </a:lnTo>
                    <a:lnTo>
                      <a:pt x="658707" y="618866"/>
                    </a:lnTo>
                    <a:lnTo>
                      <a:pt x="676400" y="618866"/>
                    </a:lnTo>
                    <a:lnTo>
                      <a:pt x="676400" y="687601"/>
                    </a:lnTo>
                    <a:lnTo>
                      <a:pt x="683400" y="687601"/>
                    </a:lnTo>
                    <a:lnTo>
                      <a:pt x="683400" y="707457"/>
                    </a:lnTo>
                    <a:lnTo>
                      <a:pt x="705039" y="707457"/>
                    </a:lnTo>
                    <a:lnTo>
                      <a:pt x="705039" y="727569"/>
                    </a:lnTo>
                    <a:lnTo>
                      <a:pt x="791212" y="727569"/>
                    </a:lnTo>
                    <a:lnTo>
                      <a:pt x="791212" y="752262"/>
                    </a:lnTo>
                    <a:lnTo>
                      <a:pt x="799485" y="752262"/>
                    </a:lnTo>
                    <a:lnTo>
                      <a:pt x="799485" y="771737"/>
                    </a:lnTo>
                    <a:lnTo>
                      <a:pt x="876876" y="771737"/>
                    </a:lnTo>
                    <a:lnTo>
                      <a:pt x="876876" y="799231"/>
                    </a:lnTo>
                    <a:lnTo>
                      <a:pt x="907679" y="799231"/>
                    </a:lnTo>
                    <a:lnTo>
                      <a:pt x="907679" y="837926"/>
                    </a:lnTo>
                    <a:lnTo>
                      <a:pt x="962539" y="837926"/>
                    </a:lnTo>
                    <a:lnTo>
                      <a:pt x="962539" y="908824"/>
                    </a:lnTo>
                    <a:lnTo>
                      <a:pt x="970686" y="908824"/>
                    </a:lnTo>
                    <a:lnTo>
                      <a:pt x="970686" y="967376"/>
                    </a:lnTo>
                    <a:lnTo>
                      <a:pt x="976541" y="967376"/>
                    </a:lnTo>
                    <a:lnTo>
                      <a:pt x="976541" y="993597"/>
                    </a:lnTo>
                    <a:lnTo>
                      <a:pt x="985324" y="993597"/>
                    </a:lnTo>
                    <a:lnTo>
                      <a:pt x="985324" y="1096572"/>
                    </a:lnTo>
                    <a:lnTo>
                      <a:pt x="992070" y="1096572"/>
                    </a:lnTo>
                    <a:lnTo>
                      <a:pt x="992070" y="1168743"/>
                    </a:lnTo>
                    <a:lnTo>
                      <a:pt x="1017018" y="1168743"/>
                    </a:lnTo>
                    <a:lnTo>
                      <a:pt x="1017018" y="1181854"/>
                    </a:lnTo>
                    <a:lnTo>
                      <a:pt x="1063605" y="1181854"/>
                    </a:lnTo>
                    <a:lnTo>
                      <a:pt x="1063605" y="1214184"/>
                    </a:lnTo>
                    <a:lnTo>
                      <a:pt x="1262935" y="1214184"/>
                    </a:lnTo>
                    <a:lnTo>
                      <a:pt x="1262935" y="1232895"/>
                    </a:lnTo>
                    <a:lnTo>
                      <a:pt x="1288138" y="1232895"/>
                    </a:lnTo>
                    <a:lnTo>
                      <a:pt x="1288138" y="1342744"/>
                    </a:lnTo>
                    <a:lnTo>
                      <a:pt x="1301885" y="1342744"/>
                    </a:lnTo>
                    <a:lnTo>
                      <a:pt x="1301885" y="1385639"/>
                    </a:lnTo>
                    <a:lnTo>
                      <a:pt x="1317795" y="1385639"/>
                    </a:lnTo>
                    <a:lnTo>
                      <a:pt x="1317795" y="1407023"/>
                    </a:lnTo>
                    <a:lnTo>
                      <a:pt x="1328360" y="1407023"/>
                    </a:lnTo>
                    <a:lnTo>
                      <a:pt x="1328360" y="1459083"/>
                    </a:lnTo>
                    <a:lnTo>
                      <a:pt x="1334470" y="1459083"/>
                    </a:lnTo>
                    <a:lnTo>
                      <a:pt x="1334470" y="1544111"/>
                    </a:lnTo>
                    <a:lnTo>
                      <a:pt x="1395695" y="1544111"/>
                    </a:lnTo>
                    <a:lnTo>
                      <a:pt x="1395695" y="1564222"/>
                    </a:lnTo>
                    <a:lnTo>
                      <a:pt x="1435026" y="1564222"/>
                    </a:lnTo>
                    <a:lnTo>
                      <a:pt x="1435026" y="1582806"/>
                    </a:lnTo>
                    <a:lnTo>
                      <a:pt x="1451192" y="1582806"/>
                    </a:lnTo>
                    <a:lnTo>
                      <a:pt x="1451192" y="1616027"/>
                    </a:lnTo>
                    <a:lnTo>
                      <a:pt x="1507834" y="1616027"/>
                    </a:lnTo>
                    <a:lnTo>
                      <a:pt x="1507834" y="1634229"/>
                    </a:lnTo>
                    <a:lnTo>
                      <a:pt x="1605335" y="1634229"/>
                    </a:lnTo>
                    <a:lnTo>
                      <a:pt x="1605335" y="1654086"/>
                    </a:lnTo>
                    <a:lnTo>
                      <a:pt x="1622774" y="1654086"/>
                    </a:lnTo>
                    <a:lnTo>
                      <a:pt x="1622774" y="1726639"/>
                    </a:lnTo>
                    <a:lnTo>
                      <a:pt x="1629138" y="1726639"/>
                    </a:lnTo>
                    <a:lnTo>
                      <a:pt x="1629138" y="1816758"/>
                    </a:lnTo>
                    <a:lnTo>
                      <a:pt x="1644921" y="1816758"/>
                    </a:lnTo>
                    <a:lnTo>
                      <a:pt x="1644921" y="1842724"/>
                    </a:lnTo>
                    <a:lnTo>
                      <a:pt x="1652940" y="1842724"/>
                    </a:lnTo>
                    <a:lnTo>
                      <a:pt x="1652940" y="1877473"/>
                    </a:lnTo>
                    <a:lnTo>
                      <a:pt x="1667196" y="1877473"/>
                    </a:lnTo>
                    <a:lnTo>
                      <a:pt x="1667196" y="1906367"/>
                    </a:lnTo>
                    <a:lnTo>
                      <a:pt x="1683362" y="1906367"/>
                    </a:lnTo>
                    <a:lnTo>
                      <a:pt x="1683362" y="1929152"/>
                    </a:lnTo>
                    <a:lnTo>
                      <a:pt x="1723584" y="1929152"/>
                    </a:lnTo>
                    <a:lnTo>
                      <a:pt x="1723584" y="1952954"/>
                    </a:lnTo>
                    <a:lnTo>
                      <a:pt x="1939589" y="1952954"/>
                    </a:lnTo>
                    <a:lnTo>
                      <a:pt x="1939589" y="2044346"/>
                    </a:lnTo>
                    <a:lnTo>
                      <a:pt x="1946590" y="2044346"/>
                    </a:lnTo>
                    <a:lnTo>
                      <a:pt x="1946590" y="2050456"/>
                    </a:lnTo>
                    <a:lnTo>
                      <a:pt x="1957282" y="2050456"/>
                    </a:lnTo>
                    <a:lnTo>
                      <a:pt x="1957282" y="2081513"/>
                    </a:lnTo>
                    <a:lnTo>
                      <a:pt x="1964283" y="2081513"/>
                    </a:lnTo>
                    <a:lnTo>
                      <a:pt x="1964283" y="2096151"/>
                    </a:lnTo>
                    <a:lnTo>
                      <a:pt x="1970011" y="2096151"/>
                    </a:lnTo>
                    <a:lnTo>
                      <a:pt x="1970011" y="2142484"/>
                    </a:lnTo>
                    <a:lnTo>
                      <a:pt x="1995086" y="2142484"/>
                    </a:lnTo>
                    <a:lnTo>
                      <a:pt x="1995086" y="2161704"/>
                    </a:lnTo>
                    <a:lnTo>
                      <a:pt x="2071840" y="2161704"/>
                    </a:lnTo>
                    <a:lnTo>
                      <a:pt x="2071840" y="2185761"/>
                    </a:lnTo>
                    <a:lnTo>
                      <a:pt x="2126700" y="2185761"/>
                    </a:lnTo>
                    <a:lnTo>
                      <a:pt x="2126700" y="2212873"/>
                    </a:lnTo>
                    <a:lnTo>
                      <a:pt x="2226620" y="2212873"/>
                    </a:lnTo>
                    <a:lnTo>
                      <a:pt x="2226620" y="2231202"/>
                    </a:lnTo>
                    <a:lnTo>
                      <a:pt x="2265952" y="2231202"/>
                    </a:lnTo>
                    <a:lnTo>
                      <a:pt x="2265952" y="2257678"/>
                    </a:lnTo>
                    <a:lnTo>
                      <a:pt x="2273461" y="2257678"/>
                    </a:lnTo>
                    <a:lnTo>
                      <a:pt x="2273461" y="2303374"/>
                    </a:lnTo>
                    <a:lnTo>
                      <a:pt x="2304646" y="2303374"/>
                    </a:lnTo>
                    <a:lnTo>
                      <a:pt x="2304646" y="2330104"/>
                    </a:lnTo>
                    <a:lnTo>
                      <a:pt x="2568766" y="2330104"/>
                    </a:lnTo>
                    <a:lnTo>
                      <a:pt x="2568766" y="2346906"/>
                    </a:lnTo>
                    <a:lnTo>
                      <a:pt x="2585186" y="2346906"/>
                    </a:lnTo>
                    <a:lnTo>
                      <a:pt x="2585186" y="2399984"/>
                    </a:lnTo>
                    <a:lnTo>
                      <a:pt x="2636991" y="2399984"/>
                    </a:lnTo>
                    <a:lnTo>
                      <a:pt x="2636991" y="2491885"/>
                    </a:lnTo>
                    <a:lnTo>
                      <a:pt x="2719218" y="2491885"/>
                    </a:lnTo>
                    <a:lnTo>
                      <a:pt x="2719218" y="2511105"/>
                    </a:lnTo>
                    <a:lnTo>
                      <a:pt x="3227727" y="2511105"/>
                    </a:lnTo>
                    <a:lnTo>
                      <a:pt x="3227727" y="2543181"/>
                    </a:lnTo>
                    <a:lnTo>
                      <a:pt x="3290224" y="2543181"/>
                    </a:lnTo>
                    <a:lnTo>
                      <a:pt x="3290224" y="2569275"/>
                    </a:lnTo>
                    <a:lnTo>
                      <a:pt x="3554089" y="2569275"/>
                    </a:lnTo>
                    <a:lnTo>
                      <a:pt x="3554089" y="2643992"/>
                    </a:lnTo>
                    <a:lnTo>
                      <a:pt x="3569618" y="2643992"/>
                    </a:lnTo>
                    <a:lnTo>
                      <a:pt x="3569618" y="2692361"/>
                    </a:lnTo>
                    <a:lnTo>
                      <a:pt x="3592402" y="2692361"/>
                    </a:lnTo>
                    <a:lnTo>
                      <a:pt x="3592402" y="2724691"/>
                    </a:lnTo>
                    <a:lnTo>
                      <a:pt x="3926656" y="2724691"/>
                    </a:lnTo>
                    <a:lnTo>
                      <a:pt x="3926656" y="2756386"/>
                    </a:lnTo>
                    <a:lnTo>
                      <a:pt x="4330409" y="2756386"/>
                    </a:lnTo>
                    <a:lnTo>
                      <a:pt x="4330409" y="2795972"/>
                    </a:lnTo>
                    <a:lnTo>
                      <a:pt x="4627750" y="2795972"/>
                    </a:lnTo>
                    <a:lnTo>
                      <a:pt x="4627750" y="2828557"/>
                    </a:lnTo>
                    <a:lnTo>
                      <a:pt x="4665554" y="2828557"/>
                    </a:lnTo>
                    <a:lnTo>
                      <a:pt x="4665554" y="2866998"/>
                    </a:lnTo>
                    <a:lnTo>
                      <a:pt x="4749945" y="2866998"/>
                    </a:lnTo>
                    <a:lnTo>
                      <a:pt x="4749945" y="2912693"/>
                    </a:lnTo>
                    <a:lnTo>
                      <a:pt x="5688936" y="2912693"/>
                    </a:lnTo>
                    <a:lnTo>
                      <a:pt x="5688936" y="2983974"/>
                    </a:lnTo>
                    <a:lnTo>
                      <a:pt x="5890303" y="2983974"/>
                    </a:lnTo>
                    <a:lnTo>
                      <a:pt x="5890303" y="3062255"/>
                    </a:lnTo>
                    <a:lnTo>
                      <a:pt x="6131638" y="3062255"/>
                    </a:lnTo>
                    <a:lnTo>
                      <a:pt x="6131638" y="3145755"/>
                    </a:lnTo>
                    <a:lnTo>
                      <a:pt x="6286672" y="3145755"/>
                    </a:lnTo>
                    <a:lnTo>
                      <a:pt x="6286672" y="3249366"/>
                    </a:lnTo>
                    <a:lnTo>
                      <a:pt x="8685129" y="3249366"/>
                    </a:lnTo>
                    <a:lnTo>
                      <a:pt x="8685129" y="3787787"/>
                    </a:lnTo>
                  </a:path>
                </a:pathLst>
              </a:custGeom>
              <a:noFill/>
              <a:ln w="28575" cap="flat">
                <a:solidFill>
                  <a:srgbClr val="E1471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GB" sz="1050" kern="0">
                  <a:solidFill>
                    <a:srgbClr val="595454"/>
                  </a:solidFill>
                  <a:latin typeface="Calibri"/>
                  <a:ea typeface="ヒラギノ角ゴ Pro W3" pitchFamily="-127" charset="-128"/>
                </a:endParaRPr>
              </a:p>
            </p:txBody>
          </p:sp>
          <p:grpSp>
            <p:nvGrpSpPr>
              <p:cNvPr id="1182" name="Graphic 14">
                <a:extLst>
                  <a:ext uri="{FF2B5EF4-FFF2-40B4-BE49-F238E27FC236}">
                    <a16:creationId xmlns:a16="http://schemas.microsoft.com/office/drawing/2014/main" id="{725C8B45-DE58-3F72-595A-F7977741B3CF}"/>
                  </a:ext>
                </a:extLst>
              </p:cNvPr>
              <p:cNvGrpSpPr/>
              <p:nvPr/>
            </p:nvGrpSpPr>
            <p:grpSpPr>
              <a:xfrm>
                <a:off x="9898144" y="4685327"/>
                <a:ext cx="95478" cy="95474"/>
                <a:chOff x="9923862" y="4711043"/>
                <a:chExt cx="44041" cy="44041"/>
              </a:xfrm>
            </p:grpSpPr>
            <p:sp>
              <p:nvSpPr>
                <p:cNvPr id="1315" name="Freeform: Shape 1314">
                  <a:extLst>
                    <a:ext uri="{FF2B5EF4-FFF2-40B4-BE49-F238E27FC236}">
                      <a16:creationId xmlns:a16="http://schemas.microsoft.com/office/drawing/2014/main" id="{DFCFDED3-A5E8-872D-095A-B6C4890F90FD}"/>
                    </a:ext>
                  </a:extLst>
                </p:cNvPr>
                <p:cNvSpPr/>
                <p:nvPr/>
              </p:nvSpPr>
              <p:spPr>
                <a:xfrm>
                  <a:off x="9945882" y="4711043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316" name="Freeform: Shape 1315">
                  <a:extLst>
                    <a:ext uri="{FF2B5EF4-FFF2-40B4-BE49-F238E27FC236}">
                      <a16:creationId xmlns:a16="http://schemas.microsoft.com/office/drawing/2014/main" id="{2E58D715-C94D-59E9-B447-A8897A480800}"/>
                    </a:ext>
                  </a:extLst>
                </p:cNvPr>
                <p:cNvSpPr/>
                <p:nvPr/>
              </p:nvSpPr>
              <p:spPr>
                <a:xfrm>
                  <a:off x="9923862" y="4733064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183" name="Graphic 14">
                <a:extLst>
                  <a:ext uri="{FF2B5EF4-FFF2-40B4-BE49-F238E27FC236}">
                    <a16:creationId xmlns:a16="http://schemas.microsoft.com/office/drawing/2014/main" id="{4767A11E-061D-3528-9B3C-801ED4CAB4BF}"/>
                  </a:ext>
                </a:extLst>
              </p:cNvPr>
              <p:cNvGrpSpPr/>
              <p:nvPr/>
            </p:nvGrpSpPr>
            <p:grpSpPr>
              <a:xfrm>
                <a:off x="8858214" y="4685327"/>
                <a:ext cx="95478" cy="95474"/>
                <a:chOff x="8883932" y="4711043"/>
                <a:chExt cx="44041" cy="44041"/>
              </a:xfrm>
            </p:grpSpPr>
            <p:sp>
              <p:nvSpPr>
                <p:cNvPr id="1313" name="Freeform: Shape 1312">
                  <a:extLst>
                    <a:ext uri="{FF2B5EF4-FFF2-40B4-BE49-F238E27FC236}">
                      <a16:creationId xmlns:a16="http://schemas.microsoft.com/office/drawing/2014/main" id="{CD0D8B37-61FA-5BF4-8F3E-51B9E97A1D7E}"/>
                    </a:ext>
                  </a:extLst>
                </p:cNvPr>
                <p:cNvSpPr/>
                <p:nvPr/>
              </p:nvSpPr>
              <p:spPr>
                <a:xfrm>
                  <a:off x="8905953" y="4711043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314" name="Freeform: Shape 1313">
                  <a:extLst>
                    <a:ext uri="{FF2B5EF4-FFF2-40B4-BE49-F238E27FC236}">
                      <a16:creationId xmlns:a16="http://schemas.microsoft.com/office/drawing/2014/main" id="{5747E357-CE63-8F36-3C9E-429ED66D9A56}"/>
                    </a:ext>
                  </a:extLst>
                </p:cNvPr>
                <p:cNvSpPr/>
                <p:nvPr/>
              </p:nvSpPr>
              <p:spPr>
                <a:xfrm>
                  <a:off x="8883932" y="4733064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184" name="Graphic 14">
                <a:extLst>
                  <a:ext uri="{FF2B5EF4-FFF2-40B4-BE49-F238E27FC236}">
                    <a16:creationId xmlns:a16="http://schemas.microsoft.com/office/drawing/2014/main" id="{ABB3A3B4-D405-6192-8FE6-04385F83A55D}"/>
                  </a:ext>
                </a:extLst>
              </p:cNvPr>
              <p:cNvGrpSpPr/>
              <p:nvPr/>
            </p:nvGrpSpPr>
            <p:grpSpPr>
              <a:xfrm>
                <a:off x="8043327" y="4685327"/>
                <a:ext cx="95478" cy="95474"/>
                <a:chOff x="8069045" y="4711043"/>
                <a:chExt cx="44041" cy="44041"/>
              </a:xfrm>
            </p:grpSpPr>
            <p:sp>
              <p:nvSpPr>
                <p:cNvPr id="1311" name="Freeform: Shape 1310">
                  <a:extLst>
                    <a:ext uri="{FF2B5EF4-FFF2-40B4-BE49-F238E27FC236}">
                      <a16:creationId xmlns:a16="http://schemas.microsoft.com/office/drawing/2014/main" id="{47CC6849-35E3-BBE6-A606-024D27C6BF30}"/>
                    </a:ext>
                  </a:extLst>
                </p:cNvPr>
                <p:cNvSpPr/>
                <p:nvPr/>
              </p:nvSpPr>
              <p:spPr>
                <a:xfrm>
                  <a:off x="8091066" y="4711043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312" name="Freeform: Shape 1311">
                  <a:extLst>
                    <a:ext uri="{FF2B5EF4-FFF2-40B4-BE49-F238E27FC236}">
                      <a16:creationId xmlns:a16="http://schemas.microsoft.com/office/drawing/2014/main" id="{C3404E1C-FAFF-C23E-AEAA-F13D7BBECC44}"/>
                    </a:ext>
                  </a:extLst>
                </p:cNvPr>
                <p:cNvSpPr/>
                <p:nvPr/>
              </p:nvSpPr>
              <p:spPr>
                <a:xfrm>
                  <a:off x="8069045" y="4733064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185" name="Graphic 14">
                <a:extLst>
                  <a:ext uri="{FF2B5EF4-FFF2-40B4-BE49-F238E27FC236}">
                    <a16:creationId xmlns:a16="http://schemas.microsoft.com/office/drawing/2014/main" id="{98CC7717-98AC-B262-14EB-7B71956D85A0}"/>
                  </a:ext>
                </a:extLst>
              </p:cNvPr>
              <p:cNvGrpSpPr/>
              <p:nvPr/>
            </p:nvGrpSpPr>
            <p:grpSpPr>
              <a:xfrm>
                <a:off x="8011633" y="4685327"/>
                <a:ext cx="95478" cy="95474"/>
                <a:chOff x="8037351" y="4711043"/>
                <a:chExt cx="44041" cy="44041"/>
              </a:xfrm>
            </p:grpSpPr>
            <p:sp>
              <p:nvSpPr>
                <p:cNvPr id="1309" name="Freeform: Shape 1308">
                  <a:extLst>
                    <a:ext uri="{FF2B5EF4-FFF2-40B4-BE49-F238E27FC236}">
                      <a16:creationId xmlns:a16="http://schemas.microsoft.com/office/drawing/2014/main" id="{73556560-8370-256A-E212-7BAB2B87465A}"/>
                    </a:ext>
                  </a:extLst>
                </p:cNvPr>
                <p:cNvSpPr/>
                <p:nvPr/>
              </p:nvSpPr>
              <p:spPr>
                <a:xfrm>
                  <a:off x="8059371" y="4711043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310" name="Freeform: Shape 1309">
                  <a:extLst>
                    <a:ext uri="{FF2B5EF4-FFF2-40B4-BE49-F238E27FC236}">
                      <a16:creationId xmlns:a16="http://schemas.microsoft.com/office/drawing/2014/main" id="{91A489CC-9DC7-F7B0-9D35-D3605C5BF448}"/>
                    </a:ext>
                  </a:extLst>
                </p:cNvPr>
                <p:cNvSpPr/>
                <p:nvPr/>
              </p:nvSpPr>
              <p:spPr>
                <a:xfrm>
                  <a:off x="8037351" y="4733064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186" name="Graphic 14">
                <a:extLst>
                  <a:ext uri="{FF2B5EF4-FFF2-40B4-BE49-F238E27FC236}">
                    <a16:creationId xmlns:a16="http://schemas.microsoft.com/office/drawing/2014/main" id="{DCE73E3B-155E-7B42-D47A-F35AAEB23F3B}"/>
                  </a:ext>
                </a:extLst>
              </p:cNvPr>
              <p:cNvGrpSpPr/>
              <p:nvPr/>
            </p:nvGrpSpPr>
            <p:grpSpPr>
              <a:xfrm>
                <a:off x="7809174" y="4582862"/>
                <a:ext cx="95752" cy="95474"/>
                <a:chOff x="7834966" y="4608578"/>
                <a:chExt cx="44168" cy="44041"/>
              </a:xfrm>
            </p:grpSpPr>
            <p:sp>
              <p:nvSpPr>
                <p:cNvPr id="1307" name="Freeform: Shape 1306">
                  <a:extLst>
                    <a:ext uri="{FF2B5EF4-FFF2-40B4-BE49-F238E27FC236}">
                      <a16:creationId xmlns:a16="http://schemas.microsoft.com/office/drawing/2014/main" id="{F82E7628-AC6D-E1E5-0177-AD292D5102BD}"/>
                    </a:ext>
                  </a:extLst>
                </p:cNvPr>
                <p:cNvSpPr/>
                <p:nvPr/>
              </p:nvSpPr>
              <p:spPr>
                <a:xfrm>
                  <a:off x="7857113" y="460857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308" name="Freeform: Shape 1307">
                  <a:extLst>
                    <a:ext uri="{FF2B5EF4-FFF2-40B4-BE49-F238E27FC236}">
                      <a16:creationId xmlns:a16="http://schemas.microsoft.com/office/drawing/2014/main" id="{5349328B-76EC-473F-B40F-A883375C9C81}"/>
                    </a:ext>
                  </a:extLst>
                </p:cNvPr>
                <p:cNvSpPr/>
                <p:nvPr/>
              </p:nvSpPr>
              <p:spPr>
                <a:xfrm>
                  <a:off x="7834966" y="4630598"/>
                  <a:ext cx="44168" cy="12728"/>
                </a:xfrm>
                <a:custGeom>
                  <a:avLst/>
                  <a:gdLst>
                    <a:gd name="connsiteX0" fmla="*/ 44168 w 44168"/>
                    <a:gd name="connsiteY0" fmla="*/ 0 h 12728"/>
                    <a:gd name="connsiteX1" fmla="*/ 0 w 44168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168" h="12728">
                      <a:moveTo>
                        <a:pt x="44168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187" name="Graphic 14">
                <a:extLst>
                  <a:ext uri="{FF2B5EF4-FFF2-40B4-BE49-F238E27FC236}">
                    <a16:creationId xmlns:a16="http://schemas.microsoft.com/office/drawing/2014/main" id="{52E04B57-4845-D28C-3254-F02641DE5534}"/>
                  </a:ext>
                </a:extLst>
              </p:cNvPr>
              <p:cNvGrpSpPr/>
              <p:nvPr/>
            </p:nvGrpSpPr>
            <p:grpSpPr>
              <a:xfrm>
                <a:off x="7429043" y="4420445"/>
                <a:ext cx="95478" cy="95474"/>
                <a:chOff x="7454761" y="4446161"/>
                <a:chExt cx="44041" cy="44041"/>
              </a:xfrm>
            </p:grpSpPr>
            <p:sp>
              <p:nvSpPr>
                <p:cNvPr id="1305" name="Freeform: Shape 1304">
                  <a:extLst>
                    <a:ext uri="{FF2B5EF4-FFF2-40B4-BE49-F238E27FC236}">
                      <a16:creationId xmlns:a16="http://schemas.microsoft.com/office/drawing/2014/main" id="{A35A66E3-D5D3-B95F-4C8F-A893001A12D4}"/>
                    </a:ext>
                  </a:extLst>
                </p:cNvPr>
                <p:cNvSpPr/>
                <p:nvPr/>
              </p:nvSpPr>
              <p:spPr>
                <a:xfrm>
                  <a:off x="7476782" y="4446161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306" name="Freeform: Shape 1305">
                  <a:extLst>
                    <a:ext uri="{FF2B5EF4-FFF2-40B4-BE49-F238E27FC236}">
                      <a16:creationId xmlns:a16="http://schemas.microsoft.com/office/drawing/2014/main" id="{DF0DB635-A656-B32F-5D15-B94368050FD5}"/>
                    </a:ext>
                  </a:extLst>
                </p:cNvPr>
                <p:cNvSpPr/>
                <p:nvPr/>
              </p:nvSpPr>
              <p:spPr>
                <a:xfrm>
                  <a:off x="7454761" y="4468181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188" name="Graphic 14">
                <a:extLst>
                  <a:ext uri="{FF2B5EF4-FFF2-40B4-BE49-F238E27FC236}">
                    <a16:creationId xmlns:a16="http://schemas.microsoft.com/office/drawing/2014/main" id="{4B304E49-0DAC-13B4-2D06-7AB8191F6467}"/>
                  </a:ext>
                </a:extLst>
              </p:cNvPr>
              <p:cNvGrpSpPr/>
              <p:nvPr/>
            </p:nvGrpSpPr>
            <p:grpSpPr>
              <a:xfrm>
                <a:off x="7227549" y="4349597"/>
                <a:ext cx="95478" cy="95752"/>
                <a:chOff x="7253267" y="4375389"/>
                <a:chExt cx="44041" cy="44168"/>
              </a:xfrm>
            </p:grpSpPr>
            <p:sp>
              <p:nvSpPr>
                <p:cNvPr id="1303" name="Freeform: Shape 1302">
                  <a:extLst>
                    <a:ext uri="{FF2B5EF4-FFF2-40B4-BE49-F238E27FC236}">
                      <a16:creationId xmlns:a16="http://schemas.microsoft.com/office/drawing/2014/main" id="{F5A2251B-00A8-6686-BDB2-13BF4A140F05}"/>
                    </a:ext>
                  </a:extLst>
                </p:cNvPr>
                <p:cNvSpPr/>
                <p:nvPr/>
              </p:nvSpPr>
              <p:spPr>
                <a:xfrm>
                  <a:off x="7275288" y="4375389"/>
                  <a:ext cx="12728" cy="44168"/>
                </a:xfrm>
                <a:custGeom>
                  <a:avLst/>
                  <a:gdLst>
                    <a:gd name="connsiteX0" fmla="*/ 0 w 12728"/>
                    <a:gd name="connsiteY0" fmla="*/ 0 h 44168"/>
                    <a:gd name="connsiteX1" fmla="*/ 0 w 12728"/>
                    <a:gd name="connsiteY1" fmla="*/ 44168 h 44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168">
                      <a:moveTo>
                        <a:pt x="0" y="0"/>
                      </a:moveTo>
                      <a:lnTo>
                        <a:pt x="0" y="44168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304" name="Freeform: Shape 1303">
                  <a:extLst>
                    <a:ext uri="{FF2B5EF4-FFF2-40B4-BE49-F238E27FC236}">
                      <a16:creationId xmlns:a16="http://schemas.microsoft.com/office/drawing/2014/main" id="{3D84A791-3FBF-2D65-0EEA-DCFDAC40AD2F}"/>
                    </a:ext>
                  </a:extLst>
                </p:cNvPr>
                <p:cNvSpPr/>
                <p:nvPr/>
              </p:nvSpPr>
              <p:spPr>
                <a:xfrm>
                  <a:off x="7253267" y="4397410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189" name="Graphic 14">
                <a:extLst>
                  <a:ext uri="{FF2B5EF4-FFF2-40B4-BE49-F238E27FC236}">
                    <a16:creationId xmlns:a16="http://schemas.microsoft.com/office/drawing/2014/main" id="{D6E65BD2-9649-A3E8-0BA9-B1734CCAFBC0}"/>
                  </a:ext>
                </a:extLst>
              </p:cNvPr>
              <p:cNvGrpSpPr/>
              <p:nvPr/>
            </p:nvGrpSpPr>
            <p:grpSpPr>
              <a:xfrm>
                <a:off x="7118719" y="4349597"/>
                <a:ext cx="95478" cy="95752"/>
                <a:chOff x="7144437" y="4375389"/>
                <a:chExt cx="44041" cy="44168"/>
              </a:xfrm>
            </p:grpSpPr>
            <p:sp>
              <p:nvSpPr>
                <p:cNvPr id="1301" name="Freeform: Shape 1300">
                  <a:extLst>
                    <a:ext uri="{FF2B5EF4-FFF2-40B4-BE49-F238E27FC236}">
                      <a16:creationId xmlns:a16="http://schemas.microsoft.com/office/drawing/2014/main" id="{773A566F-BE50-25A3-DF1A-9C5FA01ABB7C}"/>
                    </a:ext>
                  </a:extLst>
                </p:cNvPr>
                <p:cNvSpPr/>
                <p:nvPr/>
              </p:nvSpPr>
              <p:spPr>
                <a:xfrm>
                  <a:off x="7166458" y="4375389"/>
                  <a:ext cx="12728" cy="44168"/>
                </a:xfrm>
                <a:custGeom>
                  <a:avLst/>
                  <a:gdLst>
                    <a:gd name="connsiteX0" fmla="*/ 0 w 12728"/>
                    <a:gd name="connsiteY0" fmla="*/ 0 h 44168"/>
                    <a:gd name="connsiteX1" fmla="*/ 0 w 12728"/>
                    <a:gd name="connsiteY1" fmla="*/ 44168 h 44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168">
                      <a:moveTo>
                        <a:pt x="0" y="0"/>
                      </a:moveTo>
                      <a:lnTo>
                        <a:pt x="0" y="44168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302" name="Freeform: Shape 1301">
                  <a:extLst>
                    <a:ext uri="{FF2B5EF4-FFF2-40B4-BE49-F238E27FC236}">
                      <a16:creationId xmlns:a16="http://schemas.microsoft.com/office/drawing/2014/main" id="{615DE3D7-F46C-4DAD-6A86-26F8DA4D98AF}"/>
                    </a:ext>
                  </a:extLst>
                </p:cNvPr>
                <p:cNvSpPr/>
                <p:nvPr/>
              </p:nvSpPr>
              <p:spPr>
                <a:xfrm>
                  <a:off x="7144437" y="4397410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190" name="Graphic 14">
                <a:extLst>
                  <a:ext uri="{FF2B5EF4-FFF2-40B4-BE49-F238E27FC236}">
                    <a16:creationId xmlns:a16="http://schemas.microsoft.com/office/drawing/2014/main" id="{EBDB9A38-BADC-3D1E-8350-C10896409047}"/>
                  </a:ext>
                </a:extLst>
              </p:cNvPr>
              <p:cNvGrpSpPr/>
              <p:nvPr/>
            </p:nvGrpSpPr>
            <p:grpSpPr>
              <a:xfrm>
                <a:off x="7104081" y="4349597"/>
                <a:ext cx="95478" cy="95752"/>
                <a:chOff x="7129799" y="4375389"/>
                <a:chExt cx="44041" cy="44168"/>
              </a:xfrm>
            </p:grpSpPr>
            <p:sp>
              <p:nvSpPr>
                <p:cNvPr id="1299" name="Freeform: Shape 1298">
                  <a:extLst>
                    <a:ext uri="{FF2B5EF4-FFF2-40B4-BE49-F238E27FC236}">
                      <a16:creationId xmlns:a16="http://schemas.microsoft.com/office/drawing/2014/main" id="{B304FB67-9EAB-410E-ED86-1699BD76C0E7}"/>
                    </a:ext>
                  </a:extLst>
                </p:cNvPr>
                <p:cNvSpPr/>
                <p:nvPr/>
              </p:nvSpPr>
              <p:spPr>
                <a:xfrm>
                  <a:off x="7151820" y="4375389"/>
                  <a:ext cx="12728" cy="44168"/>
                </a:xfrm>
                <a:custGeom>
                  <a:avLst/>
                  <a:gdLst>
                    <a:gd name="connsiteX0" fmla="*/ 0 w 12728"/>
                    <a:gd name="connsiteY0" fmla="*/ 0 h 44168"/>
                    <a:gd name="connsiteX1" fmla="*/ 0 w 12728"/>
                    <a:gd name="connsiteY1" fmla="*/ 44168 h 44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168">
                      <a:moveTo>
                        <a:pt x="0" y="0"/>
                      </a:moveTo>
                      <a:lnTo>
                        <a:pt x="0" y="44168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300" name="Freeform: Shape 1299">
                  <a:extLst>
                    <a:ext uri="{FF2B5EF4-FFF2-40B4-BE49-F238E27FC236}">
                      <a16:creationId xmlns:a16="http://schemas.microsoft.com/office/drawing/2014/main" id="{EE173829-9030-56E4-A115-EA232B525FB1}"/>
                    </a:ext>
                  </a:extLst>
                </p:cNvPr>
                <p:cNvSpPr/>
                <p:nvPr/>
              </p:nvSpPr>
              <p:spPr>
                <a:xfrm>
                  <a:off x="7129799" y="4397410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191" name="Graphic 14">
                <a:extLst>
                  <a:ext uri="{FF2B5EF4-FFF2-40B4-BE49-F238E27FC236}">
                    <a16:creationId xmlns:a16="http://schemas.microsoft.com/office/drawing/2014/main" id="{F6155154-B2B0-6FCB-4C65-6998EE2387D9}"/>
                  </a:ext>
                </a:extLst>
              </p:cNvPr>
              <p:cNvGrpSpPr/>
              <p:nvPr/>
            </p:nvGrpSpPr>
            <p:grpSpPr>
              <a:xfrm>
                <a:off x="6699438" y="4349597"/>
                <a:ext cx="95478" cy="95752"/>
                <a:chOff x="6725156" y="4375389"/>
                <a:chExt cx="44041" cy="44168"/>
              </a:xfrm>
            </p:grpSpPr>
            <p:sp>
              <p:nvSpPr>
                <p:cNvPr id="1297" name="Freeform: Shape 1296">
                  <a:extLst>
                    <a:ext uri="{FF2B5EF4-FFF2-40B4-BE49-F238E27FC236}">
                      <a16:creationId xmlns:a16="http://schemas.microsoft.com/office/drawing/2014/main" id="{D088964C-6AA2-784B-0D86-79713971B308}"/>
                    </a:ext>
                  </a:extLst>
                </p:cNvPr>
                <p:cNvSpPr/>
                <p:nvPr/>
              </p:nvSpPr>
              <p:spPr>
                <a:xfrm>
                  <a:off x="6747177" y="4375389"/>
                  <a:ext cx="12728" cy="44168"/>
                </a:xfrm>
                <a:custGeom>
                  <a:avLst/>
                  <a:gdLst>
                    <a:gd name="connsiteX0" fmla="*/ 0 w 12728"/>
                    <a:gd name="connsiteY0" fmla="*/ 0 h 44168"/>
                    <a:gd name="connsiteX1" fmla="*/ 0 w 12728"/>
                    <a:gd name="connsiteY1" fmla="*/ 44168 h 44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168">
                      <a:moveTo>
                        <a:pt x="0" y="0"/>
                      </a:moveTo>
                      <a:lnTo>
                        <a:pt x="0" y="44168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98" name="Freeform: Shape 1297">
                  <a:extLst>
                    <a:ext uri="{FF2B5EF4-FFF2-40B4-BE49-F238E27FC236}">
                      <a16:creationId xmlns:a16="http://schemas.microsoft.com/office/drawing/2014/main" id="{2DBD3D21-AD9B-C710-0DDF-8127ACBCEAF3}"/>
                    </a:ext>
                  </a:extLst>
                </p:cNvPr>
                <p:cNvSpPr/>
                <p:nvPr/>
              </p:nvSpPr>
              <p:spPr>
                <a:xfrm>
                  <a:off x="6725156" y="4397410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192" name="Graphic 14">
                <a:extLst>
                  <a:ext uri="{FF2B5EF4-FFF2-40B4-BE49-F238E27FC236}">
                    <a16:creationId xmlns:a16="http://schemas.microsoft.com/office/drawing/2014/main" id="{45A377BE-4EA3-E58D-A6EF-014FE6DED4DF}"/>
                  </a:ext>
                </a:extLst>
              </p:cNvPr>
              <p:cNvGrpSpPr/>
              <p:nvPr/>
            </p:nvGrpSpPr>
            <p:grpSpPr>
              <a:xfrm>
                <a:off x="6677418" y="4349597"/>
                <a:ext cx="95478" cy="95752"/>
                <a:chOff x="6703136" y="4375389"/>
                <a:chExt cx="44041" cy="44168"/>
              </a:xfrm>
            </p:grpSpPr>
            <p:sp>
              <p:nvSpPr>
                <p:cNvPr id="1295" name="Freeform: Shape 1294">
                  <a:extLst>
                    <a:ext uri="{FF2B5EF4-FFF2-40B4-BE49-F238E27FC236}">
                      <a16:creationId xmlns:a16="http://schemas.microsoft.com/office/drawing/2014/main" id="{DF43A1AA-F9D5-5DD4-DC27-1E80B57A11AC}"/>
                    </a:ext>
                  </a:extLst>
                </p:cNvPr>
                <p:cNvSpPr/>
                <p:nvPr/>
              </p:nvSpPr>
              <p:spPr>
                <a:xfrm>
                  <a:off x="6725156" y="4375389"/>
                  <a:ext cx="12728" cy="44168"/>
                </a:xfrm>
                <a:custGeom>
                  <a:avLst/>
                  <a:gdLst>
                    <a:gd name="connsiteX0" fmla="*/ 0 w 12728"/>
                    <a:gd name="connsiteY0" fmla="*/ 0 h 44168"/>
                    <a:gd name="connsiteX1" fmla="*/ 0 w 12728"/>
                    <a:gd name="connsiteY1" fmla="*/ 44168 h 44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168">
                      <a:moveTo>
                        <a:pt x="0" y="0"/>
                      </a:moveTo>
                      <a:lnTo>
                        <a:pt x="0" y="44168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96" name="Freeform: Shape 1295">
                  <a:extLst>
                    <a:ext uri="{FF2B5EF4-FFF2-40B4-BE49-F238E27FC236}">
                      <a16:creationId xmlns:a16="http://schemas.microsoft.com/office/drawing/2014/main" id="{F8CBDDC3-0EEF-E3EC-0842-B5C727ACAF95}"/>
                    </a:ext>
                  </a:extLst>
                </p:cNvPr>
                <p:cNvSpPr/>
                <p:nvPr/>
              </p:nvSpPr>
              <p:spPr>
                <a:xfrm>
                  <a:off x="6703136" y="4397410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193" name="Graphic 14">
                <a:extLst>
                  <a:ext uri="{FF2B5EF4-FFF2-40B4-BE49-F238E27FC236}">
                    <a16:creationId xmlns:a16="http://schemas.microsoft.com/office/drawing/2014/main" id="{F7E4DBBB-D065-8550-CC02-7FC409849E46}"/>
                  </a:ext>
                </a:extLst>
              </p:cNvPr>
              <p:cNvGrpSpPr/>
              <p:nvPr/>
            </p:nvGrpSpPr>
            <p:grpSpPr>
              <a:xfrm>
                <a:off x="6653742" y="4349597"/>
                <a:ext cx="95478" cy="95752"/>
                <a:chOff x="6679460" y="4375389"/>
                <a:chExt cx="44041" cy="44168"/>
              </a:xfrm>
            </p:grpSpPr>
            <p:sp>
              <p:nvSpPr>
                <p:cNvPr id="1293" name="Freeform: Shape 1292">
                  <a:extLst>
                    <a:ext uri="{FF2B5EF4-FFF2-40B4-BE49-F238E27FC236}">
                      <a16:creationId xmlns:a16="http://schemas.microsoft.com/office/drawing/2014/main" id="{E9693628-CC91-617A-F573-3DFC873EC8F2}"/>
                    </a:ext>
                  </a:extLst>
                </p:cNvPr>
                <p:cNvSpPr/>
                <p:nvPr/>
              </p:nvSpPr>
              <p:spPr>
                <a:xfrm>
                  <a:off x="6701481" y="4375389"/>
                  <a:ext cx="12728" cy="44168"/>
                </a:xfrm>
                <a:custGeom>
                  <a:avLst/>
                  <a:gdLst>
                    <a:gd name="connsiteX0" fmla="*/ 0 w 12728"/>
                    <a:gd name="connsiteY0" fmla="*/ 0 h 44168"/>
                    <a:gd name="connsiteX1" fmla="*/ 0 w 12728"/>
                    <a:gd name="connsiteY1" fmla="*/ 44168 h 44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168">
                      <a:moveTo>
                        <a:pt x="0" y="0"/>
                      </a:moveTo>
                      <a:lnTo>
                        <a:pt x="0" y="44168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94" name="Freeform: Shape 1293">
                  <a:extLst>
                    <a:ext uri="{FF2B5EF4-FFF2-40B4-BE49-F238E27FC236}">
                      <a16:creationId xmlns:a16="http://schemas.microsoft.com/office/drawing/2014/main" id="{8237A40C-A4DF-B577-3A5E-4BB5F90AE27A}"/>
                    </a:ext>
                  </a:extLst>
                </p:cNvPr>
                <p:cNvSpPr/>
                <p:nvPr/>
              </p:nvSpPr>
              <p:spPr>
                <a:xfrm>
                  <a:off x="6679460" y="4397410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194" name="Graphic 14">
                <a:extLst>
                  <a:ext uri="{FF2B5EF4-FFF2-40B4-BE49-F238E27FC236}">
                    <a16:creationId xmlns:a16="http://schemas.microsoft.com/office/drawing/2014/main" id="{030C456B-9585-8102-4E7B-CA1BEBE868F5}"/>
                  </a:ext>
                </a:extLst>
              </p:cNvPr>
              <p:cNvGrpSpPr/>
              <p:nvPr/>
            </p:nvGrpSpPr>
            <p:grpSpPr>
              <a:xfrm>
                <a:off x="6468795" y="4349597"/>
                <a:ext cx="95478" cy="95752"/>
                <a:chOff x="6494513" y="4375389"/>
                <a:chExt cx="44041" cy="44168"/>
              </a:xfrm>
            </p:grpSpPr>
            <p:sp>
              <p:nvSpPr>
                <p:cNvPr id="1291" name="Freeform: Shape 1290">
                  <a:extLst>
                    <a:ext uri="{FF2B5EF4-FFF2-40B4-BE49-F238E27FC236}">
                      <a16:creationId xmlns:a16="http://schemas.microsoft.com/office/drawing/2014/main" id="{8B5F92EC-5B05-2557-9088-0A654FF4BB8F}"/>
                    </a:ext>
                  </a:extLst>
                </p:cNvPr>
                <p:cNvSpPr/>
                <p:nvPr/>
              </p:nvSpPr>
              <p:spPr>
                <a:xfrm>
                  <a:off x="6516534" y="4375389"/>
                  <a:ext cx="12728" cy="44168"/>
                </a:xfrm>
                <a:custGeom>
                  <a:avLst/>
                  <a:gdLst>
                    <a:gd name="connsiteX0" fmla="*/ 0 w 12728"/>
                    <a:gd name="connsiteY0" fmla="*/ 0 h 44168"/>
                    <a:gd name="connsiteX1" fmla="*/ 0 w 12728"/>
                    <a:gd name="connsiteY1" fmla="*/ 44168 h 44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168">
                      <a:moveTo>
                        <a:pt x="0" y="0"/>
                      </a:moveTo>
                      <a:lnTo>
                        <a:pt x="0" y="44168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92" name="Freeform: Shape 1291">
                  <a:extLst>
                    <a:ext uri="{FF2B5EF4-FFF2-40B4-BE49-F238E27FC236}">
                      <a16:creationId xmlns:a16="http://schemas.microsoft.com/office/drawing/2014/main" id="{2B6436C6-4167-82AC-D93E-08E00443708B}"/>
                    </a:ext>
                  </a:extLst>
                </p:cNvPr>
                <p:cNvSpPr/>
                <p:nvPr/>
              </p:nvSpPr>
              <p:spPr>
                <a:xfrm>
                  <a:off x="6494513" y="4397410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195" name="Graphic 14">
                <a:extLst>
                  <a:ext uri="{FF2B5EF4-FFF2-40B4-BE49-F238E27FC236}">
                    <a16:creationId xmlns:a16="http://schemas.microsoft.com/office/drawing/2014/main" id="{99CEF57F-69B0-6004-89FD-8D522785332A}"/>
                  </a:ext>
                </a:extLst>
              </p:cNvPr>
              <p:cNvGrpSpPr/>
              <p:nvPr/>
            </p:nvGrpSpPr>
            <p:grpSpPr>
              <a:xfrm>
                <a:off x="6288812" y="4305632"/>
                <a:ext cx="95478" cy="95474"/>
                <a:chOff x="6314530" y="4331348"/>
                <a:chExt cx="44041" cy="44041"/>
              </a:xfrm>
            </p:grpSpPr>
            <p:sp>
              <p:nvSpPr>
                <p:cNvPr id="1289" name="Freeform: Shape 1288">
                  <a:extLst>
                    <a:ext uri="{FF2B5EF4-FFF2-40B4-BE49-F238E27FC236}">
                      <a16:creationId xmlns:a16="http://schemas.microsoft.com/office/drawing/2014/main" id="{18B0D9C1-1BEF-A2D8-E774-EE09B99B4277}"/>
                    </a:ext>
                  </a:extLst>
                </p:cNvPr>
                <p:cNvSpPr/>
                <p:nvPr/>
              </p:nvSpPr>
              <p:spPr>
                <a:xfrm>
                  <a:off x="6336551" y="433134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90" name="Freeform: Shape 1289">
                  <a:extLst>
                    <a:ext uri="{FF2B5EF4-FFF2-40B4-BE49-F238E27FC236}">
                      <a16:creationId xmlns:a16="http://schemas.microsoft.com/office/drawing/2014/main" id="{B1E7E11A-8142-6BF6-8E6C-0A1FFFD57709}"/>
                    </a:ext>
                  </a:extLst>
                </p:cNvPr>
                <p:cNvSpPr/>
                <p:nvPr/>
              </p:nvSpPr>
              <p:spPr>
                <a:xfrm>
                  <a:off x="6314530" y="4353369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196" name="Graphic 14">
                <a:extLst>
                  <a:ext uri="{FF2B5EF4-FFF2-40B4-BE49-F238E27FC236}">
                    <a16:creationId xmlns:a16="http://schemas.microsoft.com/office/drawing/2014/main" id="{AADE3E64-25E7-BF18-AEE4-C61016344A4D}"/>
                  </a:ext>
                </a:extLst>
              </p:cNvPr>
              <p:cNvGrpSpPr/>
              <p:nvPr/>
            </p:nvGrpSpPr>
            <p:grpSpPr>
              <a:xfrm>
                <a:off x="6100301" y="4230915"/>
                <a:ext cx="95478" cy="95474"/>
                <a:chOff x="6126019" y="4256631"/>
                <a:chExt cx="44041" cy="44041"/>
              </a:xfrm>
            </p:grpSpPr>
            <p:sp>
              <p:nvSpPr>
                <p:cNvPr id="1287" name="Freeform: Shape 1286">
                  <a:extLst>
                    <a:ext uri="{FF2B5EF4-FFF2-40B4-BE49-F238E27FC236}">
                      <a16:creationId xmlns:a16="http://schemas.microsoft.com/office/drawing/2014/main" id="{DE14CB3A-D3C6-FB83-ABD7-DE0002AE2599}"/>
                    </a:ext>
                  </a:extLst>
                </p:cNvPr>
                <p:cNvSpPr/>
                <p:nvPr/>
              </p:nvSpPr>
              <p:spPr>
                <a:xfrm>
                  <a:off x="6148040" y="4256631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88" name="Freeform: Shape 1287">
                  <a:extLst>
                    <a:ext uri="{FF2B5EF4-FFF2-40B4-BE49-F238E27FC236}">
                      <a16:creationId xmlns:a16="http://schemas.microsoft.com/office/drawing/2014/main" id="{12B98D66-1588-F1F6-2912-361829B36DA0}"/>
                    </a:ext>
                  </a:extLst>
                </p:cNvPr>
                <p:cNvSpPr/>
                <p:nvPr/>
              </p:nvSpPr>
              <p:spPr>
                <a:xfrm>
                  <a:off x="6126019" y="4278652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197" name="Graphic 14">
                <a:extLst>
                  <a:ext uri="{FF2B5EF4-FFF2-40B4-BE49-F238E27FC236}">
                    <a16:creationId xmlns:a16="http://schemas.microsoft.com/office/drawing/2014/main" id="{799D4989-825F-DE60-8BB2-75C3ED81F68B}"/>
                  </a:ext>
                </a:extLst>
              </p:cNvPr>
              <p:cNvGrpSpPr/>
              <p:nvPr/>
            </p:nvGrpSpPr>
            <p:grpSpPr>
              <a:xfrm>
                <a:off x="5829617" y="4192347"/>
                <a:ext cx="95752" cy="95474"/>
                <a:chOff x="5855409" y="4218063"/>
                <a:chExt cx="44168" cy="44041"/>
              </a:xfrm>
            </p:grpSpPr>
            <p:sp>
              <p:nvSpPr>
                <p:cNvPr id="1285" name="Freeform: Shape 1284">
                  <a:extLst>
                    <a:ext uri="{FF2B5EF4-FFF2-40B4-BE49-F238E27FC236}">
                      <a16:creationId xmlns:a16="http://schemas.microsoft.com/office/drawing/2014/main" id="{D204DB0E-D0D9-73A2-0377-F1405F260DD0}"/>
                    </a:ext>
                  </a:extLst>
                </p:cNvPr>
                <p:cNvSpPr/>
                <p:nvPr/>
              </p:nvSpPr>
              <p:spPr>
                <a:xfrm>
                  <a:off x="5877429" y="4218063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86" name="Freeform: Shape 1285">
                  <a:extLst>
                    <a:ext uri="{FF2B5EF4-FFF2-40B4-BE49-F238E27FC236}">
                      <a16:creationId xmlns:a16="http://schemas.microsoft.com/office/drawing/2014/main" id="{D7072573-935B-E012-3C64-D145E25917B2}"/>
                    </a:ext>
                  </a:extLst>
                </p:cNvPr>
                <p:cNvSpPr/>
                <p:nvPr/>
              </p:nvSpPr>
              <p:spPr>
                <a:xfrm>
                  <a:off x="5855409" y="4240084"/>
                  <a:ext cx="44168" cy="12728"/>
                </a:xfrm>
                <a:custGeom>
                  <a:avLst/>
                  <a:gdLst>
                    <a:gd name="connsiteX0" fmla="*/ 44168 w 44168"/>
                    <a:gd name="connsiteY0" fmla="*/ 0 h 12728"/>
                    <a:gd name="connsiteX1" fmla="*/ 0 w 44168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168" h="12728">
                      <a:moveTo>
                        <a:pt x="44168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198" name="Graphic 14">
                <a:extLst>
                  <a:ext uri="{FF2B5EF4-FFF2-40B4-BE49-F238E27FC236}">
                    <a16:creationId xmlns:a16="http://schemas.microsoft.com/office/drawing/2014/main" id="{757B9EB5-5E27-241A-8A3D-464B117F23F5}"/>
                  </a:ext>
                </a:extLst>
              </p:cNvPr>
              <p:cNvGrpSpPr/>
              <p:nvPr/>
            </p:nvGrpSpPr>
            <p:grpSpPr>
              <a:xfrm>
                <a:off x="5558825" y="4192347"/>
                <a:ext cx="95478" cy="95474"/>
                <a:chOff x="5584543" y="4218063"/>
                <a:chExt cx="44041" cy="44041"/>
              </a:xfrm>
            </p:grpSpPr>
            <p:sp>
              <p:nvSpPr>
                <p:cNvPr id="1283" name="Freeform: Shape 1282">
                  <a:extLst>
                    <a:ext uri="{FF2B5EF4-FFF2-40B4-BE49-F238E27FC236}">
                      <a16:creationId xmlns:a16="http://schemas.microsoft.com/office/drawing/2014/main" id="{1A0F6689-BB4A-820C-6575-F94E253AA8E8}"/>
                    </a:ext>
                  </a:extLst>
                </p:cNvPr>
                <p:cNvSpPr/>
                <p:nvPr/>
              </p:nvSpPr>
              <p:spPr>
                <a:xfrm>
                  <a:off x="5606564" y="4218063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84" name="Freeform: Shape 1283">
                  <a:extLst>
                    <a:ext uri="{FF2B5EF4-FFF2-40B4-BE49-F238E27FC236}">
                      <a16:creationId xmlns:a16="http://schemas.microsoft.com/office/drawing/2014/main" id="{2343ED87-B797-1845-C04D-9DC9DF676401}"/>
                    </a:ext>
                  </a:extLst>
                </p:cNvPr>
                <p:cNvSpPr/>
                <p:nvPr/>
              </p:nvSpPr>
              <p:spPr>
                <a:xfrm>
                  <a:off x="5584543" y="4240084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199" name="Graphic 14">
                <a:extLst>
                  <a:ext uri="{FF2B5EF4-FFF2-40B4-BE49-F238E27FC236}">
                    <a16:creationId xmlns:a16="http://schemas.microsoft.com/office/drawing/2014/main" id="{EAE265C3-04AE-E87C-BC39-93E1E5A0CAB0}"/>
                  </a:ext>
                </a:extLst>
              </p:cNvPr>
              <p:cNvGrpSpPr/>
              <p:nvPr/>
            </p:nvGrpSpPr>
            <p:grpSpPr>
              <a:xfrm>
                <a:off x="5497473" y="4159380"/>
                <a:ext cx="95478" cy="95474"/>
                <a:chOff x="5523191" y="4185096"/>
                <a:chExt cx="44041" cy="44041"/>
              </a:xfrm>
            </p:grpSpPr>
            <p:sp>
              <p:nvSpPr>
                <p:cNvPr id="1281" name="Freeform: Shape 1280">
                  <a:extLst>
                    <a:ext uri="{FF2B5EF4-FFF2-40B4-BE49-F238E27FC236}">
                      <a16:creationId xmlns:a16="http://schemas.microsoft.com/office/drawing/2014/main" id="{2326AE1C-0BED-21B3-0DED-69307382DAB1}"/>
                    </a:ext>
                  </a:extLst>
                </p:cNvPr>
                <p:cNvSpPr/>
                <p:nvPr/>
              </p:nvSpPr>
              <p:spPr>
                <a:xfrm>
                  <a:off x="5545212" y="4185096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82" name="Freeform: Shape 1281">
                  <a:extLst>
                    <a:ext uri="{FF2B5EF4-FFF2-40B4-BE49-F238E27FC236}">
                      <a16:creationId xmlns:a16="http://schemas.microsoft.com/office/drawing/2014/main" id="{8778BD12-623B-82BD-37E8-C4671FA7DE27}"/>
                    </a:ext>
                  </a:extLst>
                </p:cNvPr>
                <p:cNvSpPr/>
                <p:nvPr/>
              </p:nvSpPr>
              <p:spPr>
                <a:xfrm>
                  <a:off x="5523191" y="4207117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200" name="Graphic 14">
                <a:extLst>
                  <a:ext uri="{FF2B5EF4-FFF2-40B4-BE49-F238E27FC236}">
                    <a16:creationId xmlns:a16="http://schemas.microsoft.com/office/drawing/2014/main" id="{B1AC3F09-ABFA-06C9-CDD9-3BA4D2E4E3E5}"/>
                  </a:ext>
                </a:extLst>
              </p:cNvPr>
              <p:cNvGrpSpPr/>
              <p:nvPr/>
            </p:nvGrpSpPr>
            <p:grpSpPr>
              <a:xfrm>
                <a:off x="5480799" y="4159380"/>
                <a:ext cx="95478" cy="95474"/>
                <a:chOff x="5506517" y="4185096"/>
                <a:chExt cx="44041" cy="44041"/>
              </a:xfrm>
            </p:grpSpPr>
            <p:sp>
              <p:nvSpPr>
                <p:cNvPr id="1279" name="Freeform: Shape 1278">
                  <a:extLst>
                    <a:ext uri="{FF2B5EF4-FFF2-40B4-BE49-F238E27FC236}">
                      <a16:creationId xmlns:a16="http://schemas.microsoft.com/office/drawing/2014/main" id="{64BD15F0-46CA-37B3-02E3-9EA9971F2F22}"/>
                    </a:ext>
                  </a:extLst>
                </p:cNvPr>
                <p:cNvSpPr/>
                <p:nvPr/>
              </p:nvSpPr>
              <p:spPr>
                <a:xfrm>
                  <a:off x="5528537" y="4185096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80" name="Freeform: Shape 1279">
                  <a:extLst>
                    <a:ext uri="{FF2B5EF4-FFF2-40B4-BE49-F238E27FC236}">
                      <a16:creationId xmlns:a16="http://schemas.microsoft.com/office/drawing/2014/main" id="{67C41AD1-5847-7A54-2197-C2A3A17B9DD8}"/>
                    </a:ext>
                  </a:extLst>
                </p:cNvPr>
                <p:cNvSpPr/>
                <p:nvPr/>
              </p:nvSpPr>
              <p:spPr>
                <a:xfrm>
                  <a:off x="5506517" y="4207117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201" name="Graphic 14">
                <a:extLst>
                  <a:ext uri="{FF2B5EF4-FFF2-40B4-BE49-F238E27FC236}">
                    <a16:creationId xmlns:a16="http://schemas.microsoft.com/office/drawing/2014/main" id="{096E4B97-2C8C-DB81-2216-EEF2AE1B5A75}"/>
                  </a:ext>
                </a:extLst>
              </p:cNvPr>
              <p:cNvGrpSpPr/>
              <p:nvPr/>
            </p:nvGrpSpPr>
            <p:grpSpPr>
              <a:xfrm>
                <a:off x="5232590" y="4159380"/>
                <a:ext cx="95478" cy="95474"/>
                <a:chOff x="5258308" y="4185096"/>
                <a:chExt cx="44041" cy="44041"/>
              </a:xfrm>
            </p:grpSpPr>
            <p:sp>
              <p:nvSpPr>
                <p:cNvPr id="1277" name="Freeform: Shape 1276">
                  <a:extLst>
                    <a:ext uri="{FF2B5EF4-FFF2-40B4-BE49-F238E27FC236}">
                      <a16:creationId xmlns:a16="http://schemas.microsoft.com/office/drawing/2014/main" id="{9EFFE22E-F7DA-2448-657A-A6F7C1880A62}"/>
                    </a:ext>
                  </a:extLst>
                </p:cNvPr>
                <p:cNvSpPr/>
                <p:nvPr/>
              </p:nvSpPr>
              <p:spPr>
                <a:xfrm>
                  <a:off x="5280329" y="4185096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78" name="Freeform: Shape 1277">
                  <a:extLst>
                    <a:ext uri="{FF2B5EF4-FFF2-40B4-BE49-F238E27FC236}">
                      <a16:creationId xmlns:a16="http://schemas.microsoft.com/office/drawing/2014/main" id="{F86C5304-4220-181D-B724-EB6C9EBC4485}"/>
                    </a:ext>
                  </a:extLst>
                </p:cNvPr>
                <p:cNvSpPr/>
                <p:nvPr/>
              </p:nvSpPr>
              <p:spPr>
                <a:xfrm>
                  <a:off x="5258308" y="4207117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202" name="Graphic 14">
                <a:extLst>
                  <a:ext uri="{FF2B5EF4-FFF2-40B4-BE49-F238E27FC236}">
                    <a16:creationId xmlns:a16="http://schemas.microsoft.com/office/drawing/2014/main" id="{F05BCCA4-00AA-26D5-46E0-F0DA305719A1}"/>
                  </a:ext>
                </a:extLst>
              </p:cNvPr>
              <p:cNvGrpSpPr/>
              <p:nvPr/>
            </p:nvGrpSpPr>
            <p:grpSpPr>
              <a:xfrm>
                <a:off x="4945231" y="4004600"/>
                <a:ext cx="95752" cy="95474"/>
                <a:chOff x="4971023" y="4030316"/>
                <a:chExt cx="44168" cy="44041"/>
              </a:xfrm>
            </p:grpSpPr>
            <p:sp>
              <p:nvSpPr>
                <p:cNvPr id="1275" name="Freeform: Shape 1274">
                  <a:extLst>
                    <a:ext uri="{FF2B5EF4-FFF2-40B4-BE49-F238E27FC236}">
                      <a16:creationId xmlns:a16="http://schemas.microsoft.com/office/drawing/2014/main" id="{414FD581-83DF-33AE-BFF4-040908075E7B}"/>
                    </a:ext>
                  </a:extLst>
                </p:cNvPr>
                <p:cNvSpPr/>
                <p:nvPr/>
              </p:nvSpPr>
              <p:spPr>
                <a:xfrm>
                  <a:off x="4993171" y="4030316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76" name="Freeform: Shape 1275">
                  <a:extLst>
                    <a:ext uri="{FF2B5EF4-FFF2-40B4-BE49-F238E27FC236}">
                      <a16:creationId xmlns:a16="http://schemas.microsoft.com/office/drawing/2014/main" id="{92D00460-1093-A2BD-249E-42708024FF94}"/>
                    </a:ext>
                  </a:extLst>
                </p:cNvPr>
                <p:cNvSpPr/>
                <p:nvPr/>
              </p:nvSpPr>
              <p:spPr>
                <a:xfrm>
                  <a:off x="4971023" y="4052337"/>
                  <a:ext cx="44168" cy="12728"/>
                </a:xfrm>
                <a:custGeom>
                  <a:avLst/>
                  <a:gdLst>
                    <a:gd name="connsiteX0" fmla="*/ 44168 w 44168"/>
                    <a:gd name="connsiteY0" fmla="*/ 0 h 12728"/>
                    <a:gd name="connsiteX1" fmla="*/ 0 w 44168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168" h="12728">
                      <a:moveTo>
                        <a:pt x="44168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203" name="Graphic 14">
                <a:extLst>
                  <a:ext uri="{FF2B5EF4-FFF2-40B4-BE49-F238E27FC236}">
                    <a16:creationId xmlns:a16="http://schemas.microsoft.com/office/drawing/2014/main" id="{0E389172-8611-4903-87B7-E37A15148B8C}"/>
                  </a:ext>
                </a:extLst>
              </p:cNvPr>
              <p:cNvGrpSpPr/>
              <p:nvPr/>
            </p:nvGrpSpPr>
            <p:grpSpPr>
              <a:xfrm>
                <a:off x="4914502" y="4004600"/>
                <a:ext cx="95478" cy="95474"/>
                <a:chOff x="4940220" y="4030316"/>
                <a:chExt cx="44041" cy="44041"/>
              </a:xfrm>
            </p:grpSpPr>
            <p:sp>
              <p:nvSpPr>
                <p:cNvPr id="1273" name="Freeform: Shape 1272">
                  <a:extLst>
                    <a:ext uri="{FF2B5EF4-FFF2-40B4-BE49-F238E27FC236}">
                      <a16:creationId xmlns:a16="http://schemas.microsoft.com/office/drawing/2014/main" id="{9850C5E8-6824-DA47-36FF-526350539925}"/>
                    </a:ext>
                  </a:extLst>
                </p:cNvPr>
                <p:cNvSpPr/>
                <p:nvPr/>
              </p:nvSpPr>
              <p:spPr>
                <a:xfrm>
                  <a:off x="4962240" y="4030316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74" name="Freeform: Shape 1273">
                  <a:extLst>
                    <a:ext uri="{FF2B5EF4-FFF2-40B4-BE49-F238E27FC236}">
                      <a16:creationId xmlns:a16="http://schemas.microsoft.com/office/drawing/2014/main" id="{5FB9C168-7FC8-E776-D01F-1E44B850FDF7}"/>
                    </a:ext>
                  </a:extLst>
                </p:cNvPr>
                <p:cNvSpPr/>
                <p:nvPr/>
              </p:nvSpPr>
              <p:spPr>
                <a:xfrm>
                  <a:off x="4940220" y="4052337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204" name="Graphic 14">
                <a:extLst>
                  <a:ext uri="{FF2B5EF4-FFF2-40B4-BE49-F238E27FC236}">
                    <a16:creationId xmlns:a16="http://schemas.microsoft.com/office/drawing/2014/main" id="{58F0D020-769C-7226-2F4F-68C536D9E89C}"/>
                  </a:ext>
                </a:extLst>
              </p:cNvPr>
              <p:cNvGrpSpPr/>
              <p:nvPr/>
            </p:nvGrpSpPr>
            <p:grpSpPr>
              <a:xfrm>
                <a:off x="4860331" y="3979907"/>
                <a:ext cx="95752" cy="95474"/>
                <a:chOff x="4886123" y="4005623"/>
                <a:chExt cx="44168" cy="44041"/>
              </a:xfrm>
            </p:grpSpPr>
            <p:sp>
              <p:nvSpPr>
                <p:cNvPr id="1271" name="Freeform: Shape 1270">
                  <a:extLst>
                    <a:ext uri="{FF2B5EF4-FFF2-40B4-BE49-F238E27FC236}">
                      <a16:creationId xmlns:a16="http://schemas.microsoft.com/office/drawing/2014/main" id="{66F6DEBA-5973-BB81-4C02-AE1A1740AE18}"/>
                    </a:ext>
                  </a:extLst>
                </p:cNvPr>
                <p:cNvSpPr/>
                <p:nvPr/>
              </p:nvSpPr>
              <p:spPr>
                <a:xfrm>
                  <a:off x="4908271" y="4005623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72" name="Freeform: Shape 1271">
                  <a:extLst>
                    <a:ext uri="{FF2B5EF4-FFF2-40B4-BE49-F238E27FC236}">
                      <a16:creationId xmlns:a16="http://schemas.microsoft.com/office/drawing/2014/main" id="{26D3EA64-D144-8C4E-7284-5981E178E92D}"/>
                    </a:ext>
                  </a:extLst>
                </p:cNvPr>
                <p:cNvSpPr/>
                <p:nvPr/>
              </p:nvSpPr>
              <p:spPr>
                <a:xfrm>
                  <a:off x="4886123" y="4027643"/>
                  <a:ext cx="44168" cy="12728"/>
                </a:xfrm>
                <a:custGeom>
                  <a:avLst/>
                  <a:gdLst>
                    <a:gd name="connsiteX0" fmla="*/ 44168 w 44168"/>
                    <a:gd name="connsiteY0" fmla="*/ 0 h 12728"/>
                    <a:gd name="connsiteX1" fmla="*/ 0 w 44168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168" h="12728">
                      <a:moveTo>
                        <a:pt x="44168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205" name="Graphic 14">
                <a:extLst>
                  <a:ext uri="{FF2B5EF4-FFF2-40B4-BE49-F238E27FC236}">
                    <a16:creationId xmlns:a16="http://schemas.microsoft.com/office/drawing/2014/main" id="{DFC39B12-D42D-B46B-6C85-4A5D46B5C0B9}"/>
                  </a:ext>
                </a:extLst>
              </p:cNvPr>
              <p:cNvGrpSpPr/>
              <p:nvPr/>
            </p:nvGrpSpPr>
            <p:grpSpPr>
              <a:xfrm>
                <a:off x="4838311" y="3979907"/>
                <a:ext cx="95752" cy="95474"/>
                <a:chOff x="4864103" y="4005623"/>
                <a:chExt cx="44168" cy="44041"/>
              </a:xfrm>
            </p:grpSpPr>
            <p:sp>
              <p:nvSpPr>
                <p:cNvPr id="1269" name="Freeform: Shape 1268">
                  <a:extLst>
                    <a:ext uri="{FF2B5EF4-FFF2-40B4-BE49-F238E27FC236}">
                      <a16:creationId xmlns:a16="http://schemas.microsoft.com/office/drawing/2014/main" id="{6D7DBAA5-F343-6D05-9B31-9C7EB3009D78}"/>
                    </a:ext>
                  </a:extLst>
                </p:cNvPr>
                <p:cNvSpPr/>
                <p:nvPr/>
              </p:nvSpPr>
              <p:spPr>
                <a:xfrm>
                  <a:off x="4886123" y="4005623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70" name="Freeform: Shape 1269">
                  <a:extLst>
                    <a:ext uri="{FF2B5EF4-FFF2-40B4-BE49-F238E27FC236}">
                      <a16:creationId xmlns:a16="http://schemas.microsoft.com/office/drawing/2014/main" id="{5C6CA9FD-5E1A-CE78-5FB7-DE58D8DCA158}"/>
                    </a:ext>
                  </a:extLst>
                </p:cNvPr>
                <p:cNvSpPr/>
                <p:nvPr/>
              </p:nvSpPr>
              <p:spPr>
                <a:xfrm>
                  <a:off x="4864103" y="4027643"/>
                  <a:ext cx="44168" cy="12728"/>
                </a:xfrm>
                <a:custGeom>
                  <a:avLst/>
                  <a:gdLst>
                    <a:gd name="connsiteX0" fmla="*/ 44169 w 44168"/>
                    <a:gd name="connsiteY0" fmla="*/ 0 h 12728"/>
                    <a:gd name="connsiteX1" fmla="*/ 0 w 44168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168" h="12728">
                      <a:moveTo>
                        <a:pt x="44169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206" name="Graphic 14">
                <a:extLst>
                  <a:ext uri="{FF2B5EF4-FFF2-40B4-BE49-F238E27FC236}">
                    <a16:creationId xmlns:a16="http://schemas.microsoft.com/office/drawing/2014/main" id="{F1629505-9FCA-01D4-EBFB-28A8305A12AC}"/>
                  </a:ext>
                </a:extLst>
              </p:cNvPr>
              <p:cNvGrpSpPr/>
              <p:nvPr/>
            </p:nvGrpSpPr>
            <p:grpSpPr>
              <a:xfrm>
                <a:off x="4823110" y="3946939"/>
                <a:ext cx="95478" cy="95474"/>
                <a:chOff x="4848828" y="3972655"/>
                <a:chExt cx="44041" cy="44041"/>
              </a:xfrm>
            </p:grpSpPr>
            <p:sp>
              <p:nvSpPr>
                <p:cNvPr id="1267" name="Freeform: Shape 1266">
                  <a:extLst>
                    <a:ext uri="{FF2B5EF4-FFF2-40B4-BE49-F238E27FC236}">
                      <a16:creationId xmlns:a16="http://schemas.microsoft.com/office/drawing/2014/main" id="{462A8933-C604-E200-5BCB-716D76FEA8B3}"/>
                    </a:ext>
                  </a:extLst>
                </p:cNvPr>
                <p:cNvSpPr/>
                <p:nvPr/>
              </p:nvSpPr>
              <p:spPr>
                <a:xfrm>
                  <a:off x="4870849" y="3972655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68" name="Freeform: Shape 1267">
                  <a:extLst>
                    <a:ext uri="{FF2B5EF4-FFF2-40B4-BE49-F238E27FC236}">
                      <a16:creationId xmlns:a16="http://schemas.microsoft.com/office/drawing/2014/main" id="{962E9963-AA7C-57BC-00DB-097B175697EB}"/>
                    </a:ext>
                  </a:extLst>
                </p:cNvPr>
                <p:cNvSpPr/>
                <p:nvPr/>
              </p:nvSpPr>
              <p:spPr>
                <a:xfrm>
                  <a:off x="4848828" y="3994676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207" name="Graphic 14">
                <a:extLst>
                  <a:ext uri="{FF2B5EF4-FFF2-40B4-BE49-F238E27FC236}">
                    <a16:creationId xmlns:a16="http://schemas.microsoft.com/office/drawing/2014/main" id="{4880B829-0B28-8FB3-93D8-2721BD399D1F}"/>
                  </a:ext>
                </a:extLst>
              </p:cNvPr>
              <p:cNvGrpSpPr/>
              <p:nvPr/>
            </p:nvGrpSpPr>
            <p:grpSpPr>
              <a:xfrm>
                <a:off x="4812164" y="3946939"/>
                <a:ext cx="95478" cy="95474"/>
                <a:chOff x="4837882" y="3972655"/>
                <a:chExt cx="44041" cy="44041"/>
              </a:xfrm>
            </p:grpSpPr>
            <p:sp>
              <p:nvSpPr>
                <p:cNvPr id="1265" name="Freeform: Shape 1264">
                  <a:extLst>
                    <a:ext uri="{FF2B5EF4-FFF2-40B4-BE49-F238E27FC236}">
                      <a16:creationId xmlns:a16="http://schemas.microsoft.com/office/drawing/2014/main" id="{2972466E-519F-B79C-E6C0-FB8087ED27BE}"/>
                    </a:ext>
                  </a:extLst>
                </p:cNvPr>
                <p:cNvSpPr/>
                <p:nvPr/>
              </p:nvSpPr>
              <p:spPr>
                <a:xfrm>
                  <a:off x="4859902" y="3972655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66" name="Freeform: Shape 1265">
                  <a:extLst>
                    <a:ext uri="{FF2B5EF4-FFF2-40B4-BE49-F238E27FC236}">
                      <a16:creationId xmlns:a16="http://schemas.microsoft.com/office/drawing/2014/main" id="{995809CF-FD1A-F640-F425-A78864F69229}"/>
                    </a:ext>
                  </a:extLst>
                </p:cNvPr>
                <p:cNvSpPr/>
                <p:nvPr/>
              </p:nvSpPr>
              <p:spPr>
                <a:xfrm>
                  <a:off x="4837882" y="3994676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208" name="Graphic 14">
                <a:extLst>
                  <a:ext uri="{FF2B5EF4-FFF2-40B4-BE49-F238E27FC236}">
                    <a16:creationId xmlns:a16="http://schemas.microsoft.com/office/drawing/2014/main" id="{45DCB49E-AD96-16D6-8D58-C309A0111D74}"/>
                  </a:ext>
                </a:extLst>
              </p:cNvPr>
              <p:cNvGrpSpPr/>
              <p:nvPr/>
            </p:nvGrpSpPr>
            <p:grpSpPr>
              <a:xfrm>
                <a:off x="4544279" y="3946939"/>
                <a:ext cx="95752" cy="95474"/>
                <a:chOff x="4570071" y="3972655"/>
                <a:chExt cx="44168" cy="44041"/>
              </a:xfrm>
            </p:grpSpPr>
            <p:sp>
              <p:nvSpPr>
                <p:cNvPr id="1263" name="Freeform: Shape 1262">
                  <a:extLst>
                    <a:ext uri="{FF2B5EF4-FFF2-40B4-BE49-F238E27FC236}">
                      <a16:creationId xmlns:a16="http://schemas.microsoft.com/office/drawing/2014/main" id="{7212F0AE-3A30-5368-CB7D-F79E2EE06A8D}"/>
                    </a:ext>
                  </a:extLst>
                </p:cNvPr>
                <p:cNvSpPr/>
                <p:nvPr/>
              </p:nvSpPr>
              <p:spPr>
                <a:xfrm>
                  <a:off x="4592219" y="3972655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64" name="Freeform: Shape 1263">
                  <a:extLst>
                    <a:ext uri="{FF2B5EF4-FFF2-40B4-BE49-F238E27FC236}">
                      <a16:creationId xmlns:a16="http://schemas.microsoft.com/office/drawing/2014/main" id="{9F96F8DD-F9E6-69AA-B700-DBAB2A1FA412}"/>
                    </a:ext>
                  </a:extLst>
                </p:cNvPr>
                <p:cNvSpPr/>
                <p:nvPr/>
              </p:nvSpPr>
              <p:spPr>
                <a:xfrm>
                  <a:off x="4570071" y="3994676"/>
                  <a:ext cx="44168" cy="12728"/>
                </a:xfrm>
                <a:custGeom>
                  <a:avLst/>
                  <a:gdLst>
                    <a:gd name="connsiteX0" fmla="*/ 44168 w 44168"/>
                    <a:gd name="connsiteY0" fmla="*/ 0 h 12728"/>
                    <a:gd name="connsiteX1" fmla="*/ 0 w 44168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168" h="12728">
                      <a:moveTo>
                        <a:pt x="44168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209" name="Graphic 14">
                <a:extLst>
                  <a:ext uri="{FF2B5EF4-FFF2-40B4-BE49-F238E27FC236}">
                    <a16:creationId xmlns:a16="http://schemas.microsoft.com/office/drawing/2014/main" id="{1DA27936-5EE2-8909-24AE-C647D4058E05}"/>
                  </a:ext>
                </a:extLst>
              </p:cNvPr>
              <p:cNvGrpSpPr/>
              <p:nvPr/>
            </p:nvGrpSpPr>
            <p:grpSpPr>
              <a:xfrm>
                <a:off x="4518387" y="3946939"/>
                <a:ext cx="95478" cy="95474"/>
                <a:chOff x="4544105" y="3972655"/>
                <a:chExt cx="44041" cy="44041"/>
              </a:xfrm>
            </p:grpSpPr>
            <p:sp>
              <p:nvSpPr>
                <p:cNvPr id="1261" name="Freeform: Shape 1260">
                  <a:extLst>
                    <a:ext uri="{FF2B5EF4-FFF2-40B4-BE49-F238E27FC236}">
                      <a16:creationId xmlns:a16="http://schemas.microsoft.com/office/drawing/2014/main" id="{B71D67C8-F577-E692-EF19-8D3C534EB836}"/>
                    </a:ext>
                  </a:extLst>
                </p:cNvPr>
                <p:cNvSpPr/>
                <p:nvPr/>
              </p:nvSpPr>
              <p:spPr>
                <a:xfrm>
                  <a:off x="4566125" y="3972655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62" name="Freeform: Shape 1261">
                  <a:extLst>
                    <a:ext uri="{FF2B5EF4-FFF2-40B4-BE49-F238E27FC236}">
                      <a16:creationId xmlns:a16="http://schemas.microsoft.com/office/drawing/2014/main" id="{D69B027C-A483-3396-7904-2D2DCCE208E2}"/>
                    </a:ext>
                  </a:extLst>
                </p:cNvPr>
                <p:cNvSpPr/>
                <p:nvPr/>
              </p:nvSpPr>
              <p:spPr>
                <a:xfrm>
                  <a:off x="4544105" y="3994676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210" name="Graphic 14">
                <a:extLst>
                  <a:ext uri="{FF2B5EF4-FFF2-40B4-BE49-F238E27FC236}">
                    <a16:creationId xmlns:a16="http://schemas.microsoft.com/office/drawing/2014/main" id="{3347053F-EEEF-6982-8BA2-A195BEE1BCA6}"/>
                  </a:ext>
                </a:extLst>
              </p:cNvPr>
              <p:cNvGrpSpPr/>
              <p:nvPr/>
            </p:nvGrpSpPr>
            <p:grpSpPr>
              <a:xfrm>
                <a:off x="4502985" y="3946939"/>
                <a:ext cx="95478" cy="95474"/>
                <a:chOff x="4528703" y="3972655"/>
                <a:chExt cx="44041" cy="44041"/>
              </a:xfrm>
            </p:grpSpPr>
            <p:sp>
              <p:nvSpPr>
                <p:cNvPr id="1259" name="Freeform: Shape 1258">
                  <a:extLst>
                    <a:ext uri="{FF2B5EF4-FFF2-40B4-BE49-F238E27FC236}">
                      <a16:creationId xmlns:a16="http://schemas.microsoft.com/office/drawing/2014/main" id="{5D2ABA2A-D7E9-0BE4-965F-7D5945C6CA76}"/>
                    </a:ext>
                  </a:extLst>
                </p:cNvPr>
                <p:cNvSpPr/>
                <p:nvPr/>
              </p:nvSpPr>
              <p:spPr>
                <a:xfrm>
                  <a:off x="4550724" y="3972655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60" name="Freeform: Shape 1259">
                  <a:extLst>
                    <a:ext uri="{FF2B5EF4-FFF2-40B4-BE49-F238E27FC236}">
                      <a16:creationId xmlns:a16="http://schemas.microsoft.com/office/drawing/2014/main" id="{8EF5A2D7-AD56-B78E-373B-30AE75783AEF}"/>
                    </a:ext>
                  </a:extLst>
                </p:cNvPr>
                <p:cNvSpPr/>
                <p:nvPr/>
              </p:nvSpPr>
              <p:spPr>
                <a:xfrm>
                  <a:off x="4528703" y="3994676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211" name="Graphic 14">
                <a:extLst>
                  <a:ext uri="{FF2B5EF4-FFF2-40B4-BE49-F238E27FC236}">
                    <a16:creationId xmlns:a16="http://schemas.microsoft.com/office/drawing/2014/main" id="{EF69FE13-7F52-CD9C-A783-6B2810069EB6}"/>
                  </a:ext>
                </a:extLst>
              </p:cNvPr>
              <p:cNvGrpSpPr/>
              <p:nvPr/>
            </p:nvGrpSpPr>
            <p:grpSpPr>
              <a:xfrm>
                <a:off x="4200298" y="3836073"/>
                <a:ext cx="95478" cy="95474"/>
                <a:chOff x="4226016" y="3861789"/>
                <a:chExt cx="44041" cy="44041"/>
              </a:xfrm>
            </p:grpSpPr>
            <p:sp>
              <p:nvSpPr>
                <p:cNvPr id="1257" name="Freeform: Shape 1256">
                  <a:extLst>
                    <a:ext uri="{FF2B5EF4-FFF2-40B4-BE49-F238E27FC236}">
                      <a16:creationId xmlns:a16="http://schemas.microsoft.com/office/drawing/2014/main" id="{4AF5B272-530E-7E32-EA97-31CF06F74033}"/>
                    </a:ext>
                  </a:extLst>
                </p:cNvPr>
                <p:cNvSpPr/>
                <p:nvPr/>
              </p:nvSpPr>
              <p:spPr>
                <a:xfrm>
                  <a:off x="4248037" y="3861789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58" name="Freeform: Shape 1257">
                  <a:extLst>
                    <a:ext uri="{FF2B5EF4-FFF2-40B4-BE49-F238E27FC236}">
                      <a16:creationId xmlns:a16="http://schemas.microsoft.com/office/drawing/2014/main" id="{028C4E52-EB85-3091-25A1-86C65796A2B0}"/>
                    </a:ext>
                  </a:extLst>
                </p:cNvPr>
                <p:cNvSpPr/>
                <p:nvPr/>
              </p:nvSpPr>
              <p:spPr>
                <a:xfrm>
                  <a:off x="4226016" y="3883810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212" name="Graphic 14">
                <a:extLst>
                  <a:ext uri="{FF2B5EF4-FFF2-40B4-BE49-F238E27FC236}">
                    <a16:creationId xmlns:a16="http://schemas.microsoft.com/office/drawing/2014/main" id="{9E07B88A-1ADB-33B2-ECBA-EDDFD5F263B6}"/>
                  </a:ext>
                </a:extLst>
              </p:cNvPr>
              <p:cNvGrpSpPr/>
              <p:nvPr/>
            </p:nvGrpSpPr>
            <p:grpSpPr>
              <a:xfrm>
                <a:off x="3904612" y="3739641"/>
                <a:ext cx="95478" cy="95752"/>
                <a:chOff x="3930330" y="3765433"/>
                <a:chExt cx="44041" cy="44168"/>
              </a:xfrm>
            </p:grpSpPr>
            <p:sp>
              <p:nvSpPr>
                <p:cNvPr id="1255" name="Freeform: Shape 1254">
                  <a:extLst>
                    <a:ext uri="{FF2B5EF4-FFF2-40B4-BE49-F238E27FC236}">
                      <a16:creationId xmlns:a16="http://schemas.microsoft.com/office/drawing/2014/main" id="{9CB74666-5C76-E9D8-1DF3-C7533582AC71}"/>
                    </a:ext>
                  </a:extLst>
                </p:cNvPr>
                <p:cNvSpPr/>
                <p:nvPr/>
              </p:nvSpPr>
              <p:spPr>
                <a:xfrm>
                  <a:off x="3952351" y="3765433"/>
                  <a:ext cx="12728" cy="44168"/>
                </a:xfrm>
                <a:custGeom>
                  <a:avLst/>
                  <a:gdLst>
                    <a:gd name="connsiteX0" fmla="*/ 0 w 12728"/>
                    <a:gd name="connsiteY0" fmla="*/ 0 h 44168"/>
                    <a:gd name="connsiteX1" fmla="*/ 0 w 12728"/>
                    <a:gd name="connsiteY1" fmla="*/ 44168 h 44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168">
                      <a:moveTo>
                        <a:pt x="0" y="0"/>
                      </a:moveTo>
                      <a:lnTo>
                        <a:pt x="0" y="44168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56" name="Freeform: Shape 1255">
                  <a:extLst>
                    <a:ext uri="{FF2B5EF4-FFF2-40B4-BE49-F238E27FC236}">
                      <a16:creationId xmlns:a16="http://schemas.microsoft.com/office/drawing/2014/main" id="{915123CD-DDA7-1CE5-7383-92C3AF70123C}"/>
                    </a:ext>
                  </a:extLst>
                </p:cNvPr>
                <p:cNvSpPr/>
                <p:nvPr/>
              </p:nvSpPr>
              <p:spPr>
                <a:xfrm>
                  <a:off x="3930330" y="3787581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213" name="Graphic 14">
                <a:extLst>
                  <a:ext uri="{FF2B5EF4-FFF2-40B4-BE49-F238E27FC236}">
                    <a16:creationId xmlns:a16="http://schemas.microsoft.com/office/drawing/2014/main" id="{0A352929-B140-E1AE-C6C4-E917EAD4B61E}"/>
                  </a:ext>
                </a:extLst>
              </p:cNvPr>
              <p:cNvGrpSpPr/>
              <p:nvPr/>
            </p:nvGrpSpPr>
            <p:grpSpPr>
              <a:xfrm>
                <a:off x="3565776" y="3505765"/>
                <a:ext cx="95478" cy="95474"/>
                <a:chOff x="3591494" y="3531481"/>
                <a:chExt cx="44041" cy="44041"/>
              </a:xfrm>
            </p:grpSpPr>
            <p:sp>
              <p:nvSpPr>
                <p:cNvPr id="1253" name="Freeform: Shape 1252">
                  <a:extLst>
                    <a:ext uri="{FF2B5EF4-FFF2-40B4-BE49-F238E27FC236}">
                      <a16:creationId xmlns:a16="http://schemas.microsoft.com/office/drawing/2014/main" id="{759AA34E-E909-ACBF-9D02-5353402520D7}"/>
                    </a:ext>
                  </a:extLst>
                </p:cNvPr>
                <p:cNvSpPr/>
                <p:nvPr/>
              </p:nvSpPr>
              <p:spPr>
                <a:xfrm>
                  <a:off x="3613514" y="3531481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54" name="Freeform: Shape 1253">
                  <a:extLst>
                    <a:ext uri="{FF2B5EF4-FFF2-40B4-BE49-F238E27FC236}">
                      <a16:creationId xmlns:a16="http://schemas.microsoft.com/office/drawing/2014/main" id="{A835CFA9-3FF8-8DA1-6456-75C9814C2C12}"/>
                    </a:ext>
                  </a:extLst>
                </p:cNvPr>
                <p:cNvSpPr/>
                <p:nvPr/>
              </p:nvSpPr>
              <p:spPr>
                <a:xfrm>
                  <a:off x="3591494" y="3553502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214" name="Graphic 14">
                <a:extLst>
                  <a:ext uri="{FF2B5EF4-FFF2-40B4-BE49-F238E27FC236}">
                    <a16:creationId xmlns:a16="http://schemas.microsoft.com/office/drawing/2014/main" id="{AF14BD95-56C6-4A11-7F18-7D9AD854C36F}"/>
                  </a:ext>
                </a:extLst>
              </p:cNvPr>
              <p:cNvGrpSpPr/>
              <p:nvPr/>
            </p:nvGrpSpPr>
            <p:grpSpPr>
              <a:xfrm>
                <a:off x="3239159" y="3251701"/>
                <a:ext cx="95478" cy="95474"/>
                <a:chOff x="3264877" y="3277417"/>
                <a:chExt cx="44041" cy="44041"/>
              </a:xfrm>
            </p:grpSpPr>
            <p:sp>
              <p:nvSpPr>
                <p:cNvPr id="1251" name="Freeform: Shape 1250">
                  <a:extLst>
                    <a:ext uri="{FF2B5EF4-FFF2-40B4-BE49-F238E27FC236}">
                      <a16:creationId xmlns:a16="http://schemas.microsoft.com/office/drawing/2014/main" id="{40C81CA4-FF4A-CCAA-6ED3-4012B96F2E17}"/>
                    </a:ext>
                  </a:extLst>
                </p:cNvPr>
                <p:cNvSpPr/>
                <p:nvPr/>
              </p:nvSpPr>
              <p:spPr>
                <a:xfrm>
                  <a:off x="3286898" y="3277417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52" name="Freeform: Shape 1251">
                  <a:extLst>
                    <a:ext uri="{FF2B5EF4-FFF2-40B4-BE49-F238E27FC236}">
                      <a16:creationId xmlns:a16="http://schemas.microsoft.com/office/drawing/2014/main" id="{C36DBF5C-D861-BE6E-5369-80DA1BC78F2A}"/>
                    </a:ext>
                  </a:extLst>
                </p:cNvPr>
                <p:cNvSpPr/>
                <p:nvPr/>
              </p:nvSpPr>
              <p:spPr>
                <a:xfrm>
                  <a:off x="3264877" y="3299438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215" name="Graphic 14">
                <a:extLst>
                  <a:ext uri="{FF2B5EF4-FFF2-40B4-BE49-F238E27FC236}">
                    <a16:creationId xmlns:a16="http://schemas.microsoft.com/office/drawing/2014/main" id="{B400CE48-1139-3A57-CA7F-745D30C9531F}"/>
                  </a:ext>
                </a:extLst>
              </p:cNvPr>
              <p:cNvGrpSpPr/>
              <p:nvPr/>
            </p:nvGrpSpPr>
            <p:grpSpPr>
              <a:xfrm>
                <a:off x="3004443" y="2982364"/>
                <a:ext cx="95478" cy="95474"/>
                <a:chOff x="3030161" y="3008080"/>
                <a:chExt cx="44041" cy="44041"/>
              </a:xfrm>
            </p:grpSpPr>
            <p:sp>
              <p:nvSpPr>
                <p:cNvPr id="1249" name="Freeform: Shape 1248">
                  <a:extLst>
                    <a:ext uri="{FF2B5EF4-FFF2-40B4-BE49-F238E27FC236}">
                      <a16:creationId xmlns:a16="http://schemas.microsoft.com/office/drawing/2014/main" id="{E0F7ACC0-D60A-1113-A174-3B0CFC83A97C}"/>
                    </a:ext>
                  </a:extLst>
                </p:cNvPr>
                <p:cNvSpPr/>
                <p:nvPr/>
              </p:nvSpPr>
              <p:spPr>
                <a:xfrm>
                  <a:off x="3052182" y="3008080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50" name="Freeform: Shape 1249">
                  <a:extLst>
                    <a:ext uri="{FF2B5EF4-FFF2-40B4-BE49-F238E27FC236}">
                      <a16:creationId xmlns:a16="http://schemas.microsoft.com/office/drawing/2014/main" id="{C2D619E1-3DB2-8271-546F-1735D3CA15A7}"/>
                    </a:ext>
                  </a:extLst>
                </p:cNvPr>
                <p:cNvSpPr/>
                <p:nvPr/>
              </p:nvSpPr>
              <p:spPr>
                <a:xfrm>
                  <a:off x="3030161" y="3030100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216" name="Graphic 14">
                <a:extLst>
                  <a:ext uri="{FF2B5EF4-FFF2-40B4-BE49-F238E27FC236}">
                    <a16:creationId xmlns:a16="http://schemas.microsoft.com/office/drawing/2014/main" id="{77AAB5C8-40C9-660F-1D52-283C992A21FB}"/>
                  </a:ext>
                </a:extLst>
              </p:cNvPr>
              <p:cNvGrpSpPr/>
              <p:nvPr/>
            </p:nvGrpSpPr>
            <p:grpSpPr>
              <a:xfrm>
                <a:off x="2936016" y="2894460"/>
                <a:ext cx="95752" cy="95752"/>
                <a:chOff x="2961808" y="2920252"/>
                <a:chExt cx="44168" cy="44168"/>
              </a:xfrm>
            </p:grpSpPr>
            <p:sp>
              <p:nvSpPr>
                <p:cNvPr id="1247" name="Freeform: Shape 1246">
                  <a:extLst>
                    <a:ext uri="{FF2B5EF4-FFF2-40B4-BE49-F238E27FC236}">
                      <a16:creationId xmlns:a16="http://schemas.microsoft.com/office/drawing/2014/main" id="{C07FF46B-CC33-3E96-8499-0F5BAE0F4C4D}"/>
                    </a:ext>
                  </a:extLst>
                </p:cNvPr>
                <p:cNvSpPr/>
                <p:nvPr/>
              </p:nvSpPr>
              <p:spPr>
                <a:xfrm>
                  <a:off x="2983829" y="2920252"/>
                  <a:ext cx="12728" cy="44168"/>
                </a:xfrm>
                <a:custGeom>
                  <a:avLst/>
                  <a:gdLst>
                    <a:gd name="connsiteX0" fmla="*/ 0 w 12728"/>
                    <a:gd name="connsiteY0" fmla="*/ 0 h 44168"/>
                    <a:gd name="connsiteX1" fmla="*/ 0 w 12728"/>
                    <a:gd name="connsiteY1" fmla="*/ 44168 h 44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168">
                      <a:moveTo>
                        <a:pt x="0" y="0"/>
                      </a:moveTo>
                      <a:lnTo>
                        <a:pt x="0" y="44168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48" name="Freeform: Shape 1247">
                  <a:extLst>
                    <a:ext uri="{FF2B5EF4-FFF2-40B4-BE49-F238E27FC236}">
                      <a16:creationId xmlns:a16="http://schemas.microsoft.com/office/drawing/2014/main" id="{86E9418D-CC65-ED79-3A97-29DD04D9E774}"/>
                    </a:ext>
                  </a:extLst>
                </p:cNvPr>
                <p:cNvSpPr/>
                <p:nvPr/>
              </p:nvSpPr>
              <p:spPr>
                <a:xfrm>
                  <a:off x="2961808" y="2942400"/>
                  <a:ext cx="44168" cy="12728"/>
                </a:xfrm>
                <a:custGeom>
                  <a:avLst/>
                  <a:gdLst>
                    <a:gd name="connsiteX0" fmla="*/ 44168 w 44168"/>
                    <a:gd name="connsiteY0" fmla="*/ 0 h 12728"/>
                    <a:gd name="connsiteX1" fmla="*/ 0 w 44168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168" h="12728">
                      <a:moveTo>
                        <a:pt x="44168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217" name="Graphic 14">
                <a:extLst>
                  <a:ext uri="{FF2B5EF4-FFF2-40B4-BE49-F238E27FC236}">
                    <a16:creationId xmlns:a16="http://schemas.microsoft.com/office/drawing/2014/main" id="{BF929967-017F-9390-250B-28CF7E61B8C8}"/>
                  </a:ext>
                </a:extLst>
              </p:cNvPr>
              <p:cNvGrpSpPr/>
              <p:nvPr/>
            </p:nvGrpSpPr>
            <p:grpSpPr>
              <a:xfrm>
                <a:off x="2533102" y="2274524"/>
                <a:ext cx="95478" cy="95474"/>
                <a:chOff x="2558820" y="2300240"/>
                <a:chExt cx="44041" cy="44041"/>
              </a:xfrm>
            </p:grpSpPr>
            <p:sp>
              <p:nvSpPr>
                <p:cNvPr id="1245" name="Freeform: Shape 1244">
                  <a:extLst>
                    <a:ext uri="{FF2B5EF4-FFF2-40B4-BE49-F238E27FC236}">
                      <a16:creationId xmlns:a16="http://schemas.microsoft.com/office/drawing/2014/main" id="{ADBD916E-1EAE-93DE-CF60-A3D3E00A7A98}"/>
                    </a:ext>
                  </a:extLst>
                </p:cNvPr>
                <p:cNvSpPr/>
                <p:nvPr/>
              </p:nvSpPr>
              <p:spPr>
                <a:xfrm>
                  <a:off x="2580840" y="2300240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46" name="Freeform: Shape 1245">
                  <a:extLst>
                    <a:ext uri="{FF2B5EF4-FFF2-40B4-BE49-F238E27FC236}">
                      <a16:creationId xmlns:a16="http://schemas.microsoft.com/office/drawing/2014/main" id="{4CEEDA3B-8D80-4C55-77D0-0159BB785506}"/>
                    </a:ext>
                  </a:extLst>
                </p:cNvPr>
                <p:cNvSpPr/>
                <p:nvPr/>
              </p:nvSpPr>
              <p:spPr>
                <a:xfrm>
                  <a:off x="2558820" y="2322261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218" name="Graphic 14">
                <a:extLst>
                  <a:ext uri="{FF2B5EF4-FFF2-40B4-BE49-F238E27FC236}">
                    <a16:creationId xmlns:a16="http://schemas.microsoft.com/office/drawing/2014/main" id="{3FCD5120-D483-115C-4EC4-FBF219B66775}"/>
                  </a:ext>
                </a:extLst>
              </p:cNvPr>
              <p:cNvGrpSpPr/>
              <p:nvPr/>
            </p:nvGrpSpPr>
            <p:grpSpPr>
              <a:xfrm>
                <a:off x="2275220" y="2054574"/>
                <a:ext cx="95478" cy="95474"/>
                <a:chOff x="2300938" y="2080290"/>
                <a:chExt cx="44041" cy="44041"/>
              </a:xfrm>
            </p:grpSpPr>
            <p:sp>
              <p:nvSpPr>
                <p:cNvPr id="1243" name="Freeform: Shape 1242">
                  <a:extLst>
                    <a:ext uri="{FF2B5EF4-FFF2-40B4-BE49-F238E27FC236}">
                      <a16:creationId xmlns:a16="http://schemas.microsoft.com/office/drawing/2014/main" id="{25C658D4-DCEF-6004-74B3-5FBE61C216BA}"/>
                    </a:ext>
                  </a:extLst>
                </p:cNvPr>
                <p:cNvSpPr/>
                <p:nvPr/>
              </p:nvSpPr>
              <p:spPr>
                <a:xfrm>
                  <a:off x="2322958" y="2080290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44" name="Freeform: Shape 1243">
                  <a:extLst>
                    <a:ext uri="{FF2B5EF4-FFF2-40B4-BE49-F238E27FC236}">
                      <a16:creationId xmlns:a16="http://schemas.microsoft.com/office/drawing/2014/main" id="{46C3DFBC-0C8F-B1AB-F759-B343D0E53A43}"/>
                    </a:ext>
                  </a:extLst>
                </p:cNvPr>
                <p:cNvSpPr/>
                <p:nvPr/>
              </p:nvSpPr>
              <p:spPr>
                <a:xfrm>
                  <a:off x="2300938" y="2102310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219" name="Graphic 14">
                <a:extLst>
                  <a:ext uri="{FF2B5EF4-FFF2-40B4-BE49-F238E27FC236}">
                    <a16:creationId xmlns:a16="http://schemas.microsoft.com/office/drawing/2014/main" id="{C1AEBCBA-00A2-04DD-3C6E-8D088C7E287F}"/>
                  </a:ext>
                </a:extLst>
              </p:cNvPr>
              <p:cNvGrpSpPr/>
              <p:nvPr/>
            </p:nvGrpSpPr>
            <p:grpSpPr>
              <a:xfrm>
                <a:off x="2263637" y="1948544"/>
                <a:ext cx="95478" cy="95474"/>
                <a:chOff x="2289355" y="1974260"/>
                <a:chExt cx="44041" cy="44041"/>
              </a:xfrm>
            </p:grpSpPr>
            <p:sp>
              <p:nvSpPr>
                <p:cNvPr id="1241" name="Freeform: Shape 1240">
                  <a:extLst>
                    <a:ext uri="{FF2B5EF4-FFF2-40B4-BE49-F238E27FC236}">
                      <a16:creationId xmlns:a16="http://schemas.microsoft.com/office/drawing/2014/main" id="{FCF06ED7-4DA8-7515-AE9C-F1687BB5DCC6}"/>
                    </a:ext>
                  </a:extLst>
                </p:cNvPr>
                <p:cNvSpPr/>
                <p:nvPr/>
              </p:nvSpPr>
              <p:spPr>
                <a:xfrm>
                  <a:off x="2311375" y="1974260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42" name="Freeform: Shape 1241">
                  <a:extLst>
                    <a:ext uri="{FF2B5EF4-FFF2-40B4-BE49-F238E27FC236}">
                      <a16:creationId xmlns:a16="http://schemas.microsoft.com/office/drawing/2014/main" id="{DEDF2DB4-2991-4AA7-AFF0-19CA898A38F8}"/>
                    </a:ext>
                  </a:extLst>
                </p:cNvPr>
                <p:cNvSpPr/>
                <p:nvPr/>
              </p:nvSpPr>
              <p:spPr>
                <a:xfrm>
                  <a:off x="2289355" y="1996281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220" name="Graphic 14">
                <a:extLst>
                  <a:ext uri="{FF2B5EF4-FFF2-40B4-BE49-F238E27FC236}">
                    <a16:creationId xmlns:a16="http://schemas.microsoft.com/office/drawing/2014/main" id="{44F94E13-2A83-A5C2-CB01-50A108F84377}"/>
                  </a:ext>
                </a:extLst>
              </p:cNvPr>
              <p:cNvGrpSpPr/>
              <p:nvPr/>
            </p:nvGrpSpPr>
            <p:grpSpPr>
              <a:xfrm>
                <a:off x="1941857" y="1731139"/>
                <a:ext cx="95478" cy="95474"/>
                <a:chOff x="1967575" y="1756855"/>
                <a:chExt cx="44041" cy="44041"/>
              </a:xfrm>
            </p:grpSpPr>
            <p:sp>
              <p:nvSpPr>
                <p:cNvPr id="1239" name="Freeform: Shape 1238">
                  <a:extLst>
                    <a:ext uri="{FF2B5EF4-FFF2-40B4-BE49-F238E27FC236}">
                      <a16:creationId xmlns:a16="http://schemas.microsoft.com/office/drawing/2014/main" id="{1A79B094-7831-9073-48C1-6731EA065CBD}"/>
                    </a:ext>
                  </a:extLst>
                </p:cNvPr>
                <p:cNvSpPr/>
                <p:nvPr/>
              </p:nvSpPr>
              <p:spPr>
                <a:xfrm>
                  <a:off x="1989595" y="1756855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40" name="Freeform: Shape 1239">
                  <a:extLst>
                    <a:ext uri="{FF2B5EF4-FFF2-40B4-BE49-F238E27FC236}">
                      <a16:creationId xmlns:a16="http://schemas.microsoft.com/office/drawing/2014/main" id="{F79DDC3E-C80A-13C6-B2EE-AAC1F1B2F4E1}"/>
                    </a:ext>
                  </a:extLst>
                </p:cNvPr>
                <p:cNvSpPr/>
                <p:nvPr/>
              </p:nvSpPr>
              <p:spPr>
                <a:xfrm>
                  <a:off x="1967575" y="1778875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221" name="Graphic 14">
                <a:extLst>
                  <a:ext uri="{FF2B5EF4-FFF2-40B4-BE49-F238E27FC236}">
                    <a16:creationId xmlns:a16="http://schemas.microsoft.com/office/drawing/2014/main" id="{A00FD7B4-D99F-F159-BF8E-2958BE170842}"/>
                  </a:ext>
                </a:extLst>
              </p:cNvPr>
              <p:cNvGrpSpPr/>
              <p:nvPr/>
            </p:nvGrpSpPr>
            <p:grpSpPr>
              <a:xfrm>
                <a:off x="1912072" y="1540464"/>
                <a:ext cx="95478" cy="95474"/>
                <a:chOff x="1937790" y="1566180"/>
                <a:chExt cx="44041" cy="44041"/>
              </a:xfrm>
            </p:grpSpPr>
            <p:sp>
              <p:nvSpPr>
                <p:cNvPr id="1237" name="Freeform: Shape 1236">
                  <a:extLst>
                    <a:ext uri="{FF2B5EF4-FFF2-40B4-BE49-F238E27FC236}">
                      <a16:creationId xmlns:a16="http://schemas.microsoft.com/office/drawing/2014/main" id="{80C20036-5DBE-91AD-CB8E-2917677DA196}"/>
                    </a:ext>
                  </a:extLst>
                </p:cNvPr>
                <p:cNvSpPr/>
                <p:nvPr/>
              </p:nvSpPr>
              <p:spPr>
                <a:xfrm>
                  <a:off x="1959810" y="1566180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38" name="Freeform: Shape 1237">
                  <a:extLst>
                    <a:ext uri="{FF2B5EF4-FFF2-40B4-BE49-F238E27FC236}">
                      <a16:creationId xmlns:a16="http://schemas.microsoft.com/office/drawing/2014/main" id="{F96B5FBE-C22F-14DD-FB8E-B77F7FB25AC8}"/>
                    </a:ext>
                  </a:extLst>
                </p:cNvPr>
                <p:cNvSpPr/>
                <p:nvPr/>
              </p:nvSpPr>
              <p:spPr>
                <a:xfrm>
                  <a:off x="1937790" y="1588201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222" name="Graphic 14">
                <a:extLst>
                  <a:ext uri="{FF2B5EF4-FFF2-40B4-BE49-F238E27FC236}">
                    <a16:creationId xmlns:a16="http://schemas.microsoft.com/office/drawing/2014/main" id="{F19A6147-ACF5-B47D-74B7-0AEC6959B320}"/>
                  </a:ext>
                </a:extLst>
              </p:cNvPr>
              <p:cNvGrpSpPr/>
              <p:nvPr/>
            </p:nvGrpSpPr>
            <p:grpSpPr>
              <a:xfrm>
                <a:off x="1615877" y="1436217"/>
                <a:ext cx="95478" cy="95474"/>
                <a:chOff x="1641595" y="1461933"/>
                <a:chExt cx="44041" cy="44041"/>
              </a:xfrm>
            </p:grpSpPr>
            <p:sp>
              <p:nvSpPr>
                <p:cNvPr id="1235" name="Freeform: Shape 1234">
                  <a:extLst>
                    <a:ext uri="{FF2B5EF4-FFF2-40B4-BE49-F238E27FC236}">
                      <a16:creationId xmlns:a16="http://schemas.microsoft.com/office/drawing/2014/main" id="{72EEC9D9-D74B-776A-853B-5725EF622E6E}"/>
                    </a:ext>
                  </a:extLst>
                </p:cNvPr>
                <p:cNvSpPr/>
                <p:nvPr/>
              </p:nvSpPr>
              <p:spPr>
                <a:xfrm>
                  <a:off x="1663615" y="1461933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36" name="Freeform: Shape 1235">
                  <a:extLst>
                    <a:ext uri="{FF2B5EF4-FFF2-40B4-BE49-F238E27FC236}">
                      <a16:creationId xmlns:a16="http://schemas.microsoft.com/office/drawing/2014/main" id="{55502838-F246-DDA9-FF9D-A0F0D97E61D3}"/>
                    </a:ext>
                  </a:extLst>
                </p:cNvPr>
                <p:cNvSpPr/>
                <p:nvPr/>
              </p:nvSpPr>
              <p:spPr>
                <a:xfrm>
                  <a:off x="1641595" y="1483953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223" name="Graphic 14">
                <a:extLst>
                  <a:ext uri="{FF2B5EF4-FFF2-40B4-BE49-F238E27FC236}">
                    <a16:creationId xmlns:a16="http://schemas.microsoft.com/office/drawing/2014/main" id="{265D24F6-9B5F-0DF5-FB60-D87CBA908E44}"/>
                  </a:ext>
                </a:extLst>
              </p:cNvPr>
              <p:cNvGrpSpPr/>
              <p:nvPr/>
            </p:nvGrpSpPr>
            <p:grpSpPr>
              <a:xfrm>
                <a:off x="2263637" y="1901193"/>
                <a:ext cx="95478" cy="95474"/>
                <a:chOff x="2289355" y="1926909"/>
                <a:chExt cx="44041" cy="44041"/>
              </a:xfrm>
            </p:grpSpPr>
            <p:sp>
              <p:nvSpPr>
                <p:cNvPr id="1233" name="Freeform: Shape 1232">
                  <a:extLst>
                    <a:ext uri="{FF2B5EF4-FFF2-40B4-BE49-F238E27FC236}">
                      <a16:creationId xmlns:a16="http://schemas.microsoft.com/office/drawing/2014/main" id="{799C3184-6F17-8890-227E-8AF0B8AE9EB9}"/>
                    </a:ext>
                  </a:extLst>
                </p:cNvPr>
                <p:cNvSpPr/>
                <p:nvPr/>
              </p:nvSpPr>
              <p:spPr>
                <a:xfrm>
                  <a:off x="2311375" y="1926909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34" name="Freeform: Shape 1233">
                  <a:extLst>
                    <a:ext uri="{FF2B5EF4-FFF2-40B4-BE49-F238E27FC236}">
                      <a16:creationId xmlns:a16="http://schemas.microsoft.com/office/drawing/2014/main" id="{05F52D11-C225-EF04-3C01-642265BFF2EC}"/>
                    </a:ext>
                  </a:extLst>
                </p:cNvPr>
                <p:cNvSpPr/>
                <p:nvPr/>
              </p:nvSpPr>
              <p:spPr>
                <a:xfrm>
                  <a:off x="2289355" y="1948930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224" name="Graphic 14">
                <a:extLst>
                  <a:ext uri="{FF2B5EF4-FFF2-40B4-BE49-F238E27FC236}">
                    <a16:creationId xmlns:a16="http://schemas.microsoft.com/office/drawing/2014/main" id="{433243C9-997B-4287-4FF4-A7377489F215}"/>
                  </a:ext>
                </a:extLst>
              </p:cNvPr>
              <p:cNvGrpSpPr/>
              <p:nvPr/>
            </p:nvGrpSpPr>
            <p:grpSpPr>
              <a:xfrm>
                <a:off x="5188549" y="4129341"/>
                <a:ext cx="95478" cy="95474"/>
                <a:chOff x="5214267" y="4155057"/>
                <a:chExt cx="44041" cy="44041"/>
              </a:xfrm>
            </p:grpSpPr>
            <p:sp>
              <p:nvSpPr>
                <p:cNvPr id="1231" name="Freeform: Shape 1230">
                  <a:extLst>
                    <a:ext uri="{FF2B5EF4-FFF2-40B4-BE49-F238E27FC236}">
                      <a16:creationId xmlns:a16="http://schemas.microsoft.com/office/drawing/2014/main" id="{415814F2-70E1-2FA4-1E54-D9633A32340B}"/>
                    </a:ext>
                  </a:extLst>
                </p:cNvPr>
                <p:cNvSpPr/>
                <p:nvPr/>
              </p:nvSpPr>
              <p:spPr>
                <a:xfrm>
                  <a:off x="5236288" y="4155057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32" name="Freeform: Shape 1231">
                  <a:extLst>
                    <a:ext uri="{FF2B5EF4-FFF2-40B4-BE49-F238E27FC236}">
                      <a16:creationId xmlns:a16="http://schemas.microsoft.com/office/drawing/2014/main" id="{063D339C-4FF6-D2CB-FA76-9C427709161F}"/>
                    </a:ext>
                  </a:extLst>
                </p:cNvPr>
                <p:cNvSpPr/>
                <p:nvPr/>
              </p:nvSpPr>
              <p:spPr>
                <a:xfrm>
                  <a:off x="5214267" y="4177077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225" name="Graphic 14">
                <a:extLst>
                  <a:ext uri="{FF2B5EF4-FFF2-40B4-BE49-F238E27FC236}">
                    <a16:creationId xmlns:a16="http://schemas.microsoft.com/office/drawing/2014/main" id="{49CA9A37-0D5B-CCE5-2A39-77A1BCC2E5B3}"/>
                  </a:ext>
                </a:extLst>
              </p:cNvPr>
              <p:cNvGrpSpPr/>
              <p:nvPr/>
            </p:nvGrpSpPr>
            <p:grpSpPr>
              <a:xfrm>
                <a:off x="7741022" y="4582862"/>
                <a:ext cx="95478" cy="95474"/>
                <a:chOff x="7766740" y="4608578"/>
                <a:chExt cx="44041" cy="44041"/>
              </a:xfrm>
            </p:grpSpPr>
            <p:sp>
              <p:nvSpPr>
                <p:cNvPr id="1229" name="Freeform: Shape 1228">
                  <a:extLst>
                    <a:ext uri="{FF2B5EF4-FFF2-40B4-BE49-F238E27FC236}">
                      <a16:creationId xmlns:a16="http://schemas.microsoft.com/office/drawing/2014/main" id="{03FA4459-58EF-F48B-97A5-3FAEB9C0EBAA}"/>
                    </a:ext>
                  </a:extLst>
                </p:cNvPr>
                <p:cNvSpPr/>
                <p:nvPr/>
              </p:nvSpPr>
              <p:spPr>
                <a:xfrm>
                  <a:off x="7788761" y="460857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30" name="Freeform: Shape 1229">
                  <a:extLst>
                    <a:ext uri="{FF2B5EF4-FFF2-40B4-BE49-F238E27FC236}">
                      <a16:creationId xmlns:a16="http://schemas.microsoft.com/office/drawing/2014/main" id="{B389A9C4-D69D-9317-13F2-B559F20D9A7B}"/>
                    </a:ext>
                  </a:extLst>
                </p:cNvPr>
                <p:cNvSpPr/>
                <p:nvPr/>
              </p:nvSpPr>
              <p:spPr>
                <a:xfrm>
                  <a:off x="7766740" y="4630598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226" name="Graphic 14">
                <a:extLst>
                  <a:ext uri="{FF2B5EF4-FFF2-40B4-BE49-F238E27FC236}">
                    <a16:creationId xmlns:a16="http://schemas.microsoft.com/office/drawing/2014/main" id="{1D53447B-7D61-3E02-57E6-93E021A18C68}"/>
                  </a:ext>
                </a:extLst>
              </p:cNvPr>
              <p:cNvGrpSpPr/>
              <p:nvPr/>
            </p:nvGrpSpPr>
            <p:grpSpPr>
              <a:xfrm>
                <a:off x="1922753" y="1538289"/>
                <a:ext cx="102628" cy="102624"/>
                <a:chOff x="1952046" y="1567580"/>
                <a:chExt cx="44041" cy="44041"/>
              </a:xfrm>
            </p:grpSpPr>
            <p:sp>
              <p:nvSpPr>
                <p:cNvPr id="1227" name="Freeform: Shape 1226">
                  <a:extLst>
                    <a:ext uri="{FF2B5EF4-FFF2-40B4-BE49-F238E27FC236}">
                      <a16:creationId xmlns:a16="http://schemas.microsoft.com/office/drawing/2014/main" id="{D6A97052-56EA-3885-30D8-BE3728101EDE}"/>
                    </a:ext>
                  </a:extLst>
                </p:cNvPr>
                <p:cNvSpPr/>
                <p:nvPr/>
              </p:nvSpPr>
              <p:spPr>
                <a:xfrm>
                  <a:off x="1974066" y="1567580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228" name="Freeform: Shape 1227">
                  <a:extLst>
                    <a:ext uri="{FF2B5EF4-FFF2-40B4-BE49-F238E27FC236}">
                      <a16:creationId xmlns:a16="http://schemas.microsoft.com/office/drawing/2014/main" id="{13CFC2E9-E70E-D166-B2D7-0C0D4BB7386C}"/>
                    </a:ext>
                  </a:extLst>
                </p:cNvPr>
                <p:cNvSpPr/>
                <p:nvPr/>
              </p:nvSpPr>
              <p:spPr>
                <a:xfrm>
                  <a:off x="1952046" y="1589601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7458145F-D243-E2CA-F436-A24D33723049}"/>
                </a:ext>
              </a:extLst>
            </p:cNvPr>
            <p:cNvGrpSpPr/>
            <p:nvPr/>
          </p:nvGrpSpPr>
          <p:grpSpPr>
            <a:xfrm>
              <a:off x="5071951" y="422773"/>
              <a:ext cx="4670949" cy="1364556"/>
              <a:chOff x="2262038" y="1905760"/>
              <a:chExt cx="6975341" cy="2037753"/>
            </a:xfrm>
          </p:grpSpPr>
          <p:sp>
            <p:nvSpPr>
              <p:cNvPr id="958" name="Freeform: Shape 957">
                <a:extLst>
                  <a:ext uri="{FF2B5EF4-FFF2-40B4-BE49-F238E27FC236}">
                    <a16:creationId xmlns:a16="http://schemas.microsoft.com/office/drawing/2014/main" id="{225925D8-8B0D-9147-F8BA-E67AD31DCC8A}"/>
                  </a:ext>
                </a:extLst>
              </p:cNvPr>
              <p:cNvSpPr/>
              <p:nvPr/>
            </p:nvSpPr>
            <p:spPr>
              <a:xfrm>
                <a:off x="2262038" y="1905760"/>
                <a:ext cx="6941925" cy="1999971"/>
              </a:xfrm>
              <a:custGeom>
                <a:avLst/>
                <a:gdLst>
                  <a:gd name="connsiteX0" fmla="*/ 0 w 9633029"/>
                  <a:gd name="connsiteY0" fmla="*/ 0 h 2454462"/>
                  <a:gd name="connsiteX1" fmla="*/ 15911 w 9633029"/>
                  <a:gd name="connsiteY1" fmla="*/ 0 h 2454462"/>
                  <a:gd name="connsiteX2" fmla="*/ 15911 w 9633029"/>
                  <a:gd name="connsiteY2" fmla="*/ 15402 h 2454462"/>
                  <a:gd name="connsiteX3" fmla="*/ 55624 w 9633029"/>
                  <a:gd name="connsiteY3" fmla="*/ 15402 h 2454462"/>
                  <a:gd name="connsiteX4" fmla="*/ 55624 w 9633029"/>
                  <a:gd name="connsiteY4" fmla="*/ 35767 h 2454462"/>
                  <a:gd name="connsiteX5" fmla="*/ 234461 w 9633029"/>
                  <a:gd name="connsiteY5" fmla="*/ 35767 h 2454462"/>
                  <a:gd name="connsiteX6" fmla="*/ 234461 w 9633029"/>
                  <a:gd name="connsiteY6" fmla="*/ 60970 h 2454462"/>
                  <a:gd name="connsiteX7" fmla="*/ 314015 w 9633029"/>
                  <a:gd name="connsiteY7" fmla="*/ 60970 h 2454462"/>
                  <a:gd name="connsiteX8" fmla="*/ 314015 w 9633029"/>
                  <a:gd name="connsiteY8" fmla="*/ 80445 h 2454462"/>
                  <a:gd name="connsiteX9" fmla="*/ 337563 w 9633029"/>
                  <a:gd name="connsiteY9" fmla="*/ 80445 h 2454462"/>
                  <a:gd name="connsiteX10" fmla="*/ 337563 w 9633029"/>
                  <a:gd name="connsiteY10" fmla="*/ 132378 h 2454462"/>
                  <a:gd name="connsiteX11" fmla="*/ 342528 w 9633029"/>
                  <a:gd name="connsiteY11" fmla="*/ 132378 h 2454462"/>
                  <a:gd name="connsiteX12" fmla="*/ 342528 w 9633029"/>
                  <a:gd name="connsiteY12" fmla="*/ 152744 h 2454462"/>
                  <a:gd name="connsiteX13" fmla="*/ 351438 w 9633029"/>
                  <a:gd name="connsiteY13" fmla="*/ 152744 h 2454462"/>
                  <a:gd name="connsiteX14" fmla="*/ 351438 w 9633029"/>
                  <a:gd name="connsiteY14" fmla="*/ 169800 h 2454462"/>
                  <a:gd name="connsiteX15" fmla="*/ 630831 w 9633029"/>
                  <a:gd name="connsiteY15" fmla="*/ 169800 h 2454462"/>
                  <a:gd name="connsiteX16" fmla="*/ 630831 w 9633029"/>
                  <a:gd name="connsiteY16" fmla="*/ 189275 h 2454462"/>
                  <a:gd name="connsiteX17" fmla="*/ 638214 w 9633029"/>
                  <a:gd name="connsiteY17" fmla="*/ 189275 h 2454462"/>
                  <a:gd name="connsiteX18" fmla="*/ 638214 w 9633029"/>
                  <a:gd name="connsiteY18" fmla="*/ 222624 h 2454462"/>
                  <a:gd name="connsiteX19" fmla="*/ 655270 w 9633029"/>
                  <a:gd name="connsiteY19" fmla="*/ 222624 h 2454462"/>
                  <a:gd name="connsiteX20" fmla="*/ 655270 w 9633029"/>
                  <a:gd name="connsiteY20" fmla="*/ 240444 h 2454462"/>
                  <a:gd name="connsiteX21" fmla="*/ 669017 w 9633029"/>
                  <a:gd name="connsiteY21" fmla="*/ 240444 h 2454462"/>
                  <a:gd name="connsiteX22" fmla="*/ 669017 w 9633029"/>
                  <a:gd name="connsiteY22" fmla="*/ 262337 h 2454462"/>
                  <a:gd name="connsiteX23" fmla="*/ 677163 w 9633029"/>
                  <a:gd name="connsiteY23" fmla="*/ 262337 h 2454462"/>
                  <a:gd name="connsiteX24" fmla="*/ 677163 w 9633029"/>
                  <a:gd name="connsiteY24" fmla="*/ 286012 h 2454462"/>
                  <a:gd name="connsiteX25" fmla="*/ 685310 w 9633029"/>
                  <a:gd name="connsiteY25" fmla="*/ 286012 h 2454462"/>
                  <a:gd name="connsiteX26" fmla="*/ 685310 w 9633029"/>
                  <a:gd name="connsiteY26" fmla="*/ 313634 h 2454462"/>
                  <a:gd name="connsiteX27" fmla="*/ 707203 w 9633029"/>
                  <a:gd name="connsiteY27" fmla="*/ 313634 h 2454462"/>
                  <a:gd name="connsiteX28" fmla="*/ 707203 w 9633029"/>
                  <a:gd name="connsiteY28" fmla="*/ 325726 h 2454462"/>
                  <a:gd name="connsiteX29" fmla="*/ 738133 w 9633029"/>
                  <a:gd name="connsiteY29" fmla="*/ 325726 h 2454462"/>
                  <a:gd name="connsiteX30" fmla="*/ 738133 w 9633029"/>
                  <a:gd name="connsiteY30" fmla="*/ 359838 h 2454462"/>
                  <a:gd name="connsiteX31" fmla="*/ 924226 w 9633029"/>
                  <a:gd name="connsiteY31" fmla="*/ 359838 h 2454462"/>
                  <a:gd name="connsiteX32" fmla="*/ 924226 w 9633029"/>
                  <a:gd name="connsiteY32" fmla="*/ 382623 h 2454462"/>
                  <a:gd name="connsiteX33" fmla="*/ 958339 w 9633029"/>
                  <a:gd name="connsiteY33" fmla="*/ 382623 h 2454462"/>
                  <a:gd name="connsiteX34" fmla="*/ 958339 w 9633029"/>
                  <a:gd name="connsiteY34" fmla="*/ 397261 h 2454462"/>
                  <a:gd name="connsiteX35" fmla="*/ 963939 w 9633029"/>
                  <a:gd name="connsiteY35" fmla="*/ 397261 h 2454462"/>
                  <a:gd name="connsiteX36" fmla="*/ 963939 w 9633029"/>
                  <a:gd name="connsiteY36" fmla="*/ 468796 h 2454462"/>
                  <a:gd name="connsiteX37" fmla="*/ 977814 w 9633029"/>
                  <a:gd name="connsiteY37" fmla="*/ 468796 h 2454462"/>
                  <a:gd name="connsiteX38" fmla="*/ 977814 w 9633029"/>
                  <a:gd name="connsiteY38" fmla="*/ 492344 h 2454462"/>
                  <a:gd name="connsiteX39" fmla="*/ 1089062 w 9633029"/>
                  <a:gd name="connsiteY39" fmla="*/ 492344 h 2454462"/>
                  <a:gd name="connsiteX40" fmla="*/ 1089062 w 9633029"/>
                  <a:gd name="connsiteY40" fmla="*/ 520728 h 2454462"/>
                  <a:gd name="connsiteX41" fmla="*/ 1289029 w 9633029"/>
                  <a:gd name="connsiteY41" fmla="*/ 520728 h 2454462"/>
                  <a:gd name="connsiteX42" fmla="*/ 1289029 w 9633029"/>
                  <a:gd name="connsiteY42" fmla="*/ 592263 h 2454462"/>
                  <a:gd name="connsiteX43" fmla="*/ 1312577 w 9633029"/>
                  <a:gd name="connsiteY43" fmla="*/ 592263 h 2454462"/>
                  <a:gd name="connsiteX44" fmla="*/ 1312577 w 9633029"/>
                  <a:gd name="connsiteY44" fmla="*/ 612629 h 2454462"/>
                  <a:gd name="connsiteX45" fmla="*/ 1322251 w 9633029"/>
                  <a:gd name="connsiteY45" fmla="*/ 612629 h 2454462"/>
                  <a:gd name="connsiteX46" fmla="*/ 1322251 w 9633029"/>
                  <a:gd name="connsiteY46" fmla="*/ 639359 h 2454462"/>
                  <a:gd name="connsiteX47" fmla="*/ 1352417 w 9633029"/>
                  <a:gd name="connsiteY47" fmla="*/ 639359 h 2454462"/>
                  <a:gd name="connsiteX48" fmla="*/ 1352417 w 9633029"/>
                  <a:gd name="connsiteY48" fmla="*/ 667871 h 2454462"/>
                  <a:gd name="connsiteX49" fmla="*/ 1372656 w 9633029"/>
                  <a:gd name="connsiteY49" fmla="*/ 667871 h 2454462"/>
                  <a:gd name="connsiteX50" fmla="*/ 1372656 w 9633029"/>
                  <a:gd name="connsiteY50" fmla="*/ 679200 h 2454462"/>
                  <a:gd name="connsiteX51" fmla="*/ 1600117 w 9633029"/>
                  <a:gd name="connsiteY51" fmla="*/ 679200 h 2454462"/>
                  <a:gd name="connsiteX52" fmla="*/ 1600117 w 9633029"/>
                  <a:gd name="connsiteY52" fmla="*/ 742589 h 2454462"/>
                  <a:gd name="connsiteX53" fmla="*/ 1622137 w 9633029"/>
                  <a:gd name="connsiteY53" fmla="*/ 742589 h 2454462"/>
                  <a:gd name="connsiteX54" fmla="*/ 1622137 w 9633029"/>
                  <a:gd name="connsiteY54" fmla="*/ 758754 h 2454462"/>
                  <a:gd name="connsiteX55" fmla="*/ 1631811 w 9633029"/>
                  <a:gd name="connsiteY55" fmla="*/ 758754 h 2454462"/>
                  <a:gd name="connsiteX56" fmla="*/ 1631811 w 9633029"/>
                  <a:gd name="connsiteY56" fmla="*/ 805977 h 2454462"/>
                  <a:gd name="connsiteX57" fmla="*/ 1655359 w 9633029"/>
                  <a:gd name="connsiteY57" fmla="*/ 805977 h 2454462"/>
                  <a:gd name="connsiteX58" fmla="*/ 1655359 w 9633029"/>
                  <a:gd name="connsiteY58" fmla="*/ 831944 h 2454462"/>
                  <a:gd name="connsiteX59" fmla="*/ 1687944 w 9633029"/>
                  <a:gd name="connsiteY59" fmla="*/ 831944 h 2454462"/>
                  <a:gd name="connsiteX60" fmla="*/ 1687944 w 9633029"/>
                  <a:gd name="connsiteY60" fmla="*/ 856255 h 2454462"/>
                  <a:gd name="connsiteX61" fmla="*/ 1872382 w 9633029"/>
                  <a:gd name="connsiteY61" fmla="*/ 856255 h 2454462"/>
                  <a:gd name="connsiteX62" fmla="*/ 1872382 w 9633029"/>
                  <a:gd name="connsiteY62" fmla="*/ 887950 h 2454462"/>
                  <a:gd name="connsiteX63" fmla="*/ 1879637 w 9633029"/>
                  <a:gd name="connsiteY63" fmla="*/ 887950 h 2454462"/>
                  <a:gd name="connsiteX64" fmla="*/ 1879637 w 9633029"/>
                  <a:gd name="connsiteY64" fmla="*/ 904242 h 2454462"/>
                  <a:gd name="connsiteX65" fmla="*/ 1926733 w 9633029"/>
                  <a:gd name="connsiteY65" fmla="*/ 904242 h 2454462"/>
                  <a:gd name="connsiteX66" fmla="*/ 1926733 w 9633029"/>
                  <a:gd name="connsiteY66" fmla="*/ 930209 h 2454462"/>
                  <a:gd name="connsiteX67" fmla="*/ 1934880 w 9633029"/>
                  <a:gd name="connsiteY67" fmla="*/ 930209 h 2454462"/>
                  <a:gd name="connsiteX68" fmla="*/ 1934880 w 9633029"/>
                  <a:gd name="connsiteY68" fmla="*/ 979850 h 2454462"/>
                  <a:gd name="connsiteX69" fmla="*/ 1943790 w 9633029"/>
                  <a:gd name="connsiteY69" fmla="*/ 979850 h 2454462"/>
                  <a:gd name="connsiteX70" fmla="*/ 1943790 w 9633029"/>
                  <a:gd name="connsiteY70" fmla="*/ 1030128 h 2454462"/>
                  <a:gd name="connsiteX71" fmla="*/ 1956773 w 9633029"/>
                  <a:gd name="connsiteY71" fmla="*/ 1030128 h 2454462"/>
                  <a:gd name="connsiteX72" fmla="*/ 1956773 w 9633029"/>
                  <a:gd name="connsiteY72" fmla="*/ 1078115 h 2454462"/>
                  <a:gd name="connsiteX73" fmla="*/ 1973066 w 9633029"/>
                  <a:gd name="connsiteY73" fmla="*/ 1078115 h 2454462"/>
                  <a:gd name="connsiteX74" fmla="*/ 1973066 w 9633029"/>
                  <a:gd name="connsiteY74" fmla="*/ 1098481 h 2454462"/>
                  <a:gd name="connsiteX75" fmla="*/ 1995850 w 9633029"/>
                  <a:gd name="connsiteY75" fmla="*/ 1098481 h 2454462"/>
                  <a:gd name="connsiteX76" fmla="*/ 1995850 w 9633029"/>
                  <a:gd name="connsiteY76" fmla="*/ 1130175 h 2454462"/>
                  <a:gd name="connsiteX77" fmla="*/ 2206254 w 9633029"/>
                  <a:gd name="connsiteY77" fmla="*/ 1130175 h 2454462"/>
                  <a:gd name="connsiteX78" fmla="*/ 2206254 w 9633029"/>
                  <a:gd name="connsiteY78" fmla="*/ 1170780 h 2454462"/>
                  <a:gd name="connsiteX79" fmla="*/ 2244440 w 9633029"/>
                  <a:gd name="connsiteY79" fmla="*/ 1170780 h 2454462"/>
                  <a:gd name="connsiteX80" fmla="*/ 2244440 w 9633029"/>
                  <a:gd name="connsiteY80" fmla="*/ 1195982 h 2454462"/>
                  <a:gd name="connsiteX81" fmla="*/ 2250932 w 9633029"/>
                  <a:gd name="connsiteY81" fmla="*/ 1195982 h 2454462"/>
                  <a:gd name="connsiteX82" fmla="*/ 2250932 w 9633029"/>
                  <a:gd name="connsiteY82" fmla="*/ 1221949 h 2454462"/>
                  <a:gd name="connsiteX83" fmla="*/ 2260733 w 9633029"/>
                  <a:gd name="connsiteY83" fmla="*/ 1221949 h 2454462"/>
                  <a:gd name="connsiteX84" fmla="*/ 2260733 w 9633029"/>
                  <a:gd name="connsiteY84" fmla="*/ 1272354 h 2454462"/>
                  <a:gd name="connsiteX85" fmla="*/ 2268879 w 9633029"/>
                  <a:gd name="connsiteY85" fmla="*/ 1272354 h 2454462"/>
                  <a:gd name="connsiteX86" fmla="*/ 2268879 w 9633029"/>
                  <a:gd name="connsiteY86" fmla="*/ 1325051 h 2454462"/>
                  <a:gd name="connsiteX87" fmla="*/ 2274480 w 9633029"/>
                  <a:gd name="connsiteY87" fmla="*/ 1325051 h 2454462"/>
                  <a:gd name="connsiteX88" fmla="*/ 2274480 w 9633029"/>
                  <a:gd name="connsiteY88" fmla="*/ 1377111 h 2454462"/>
                  <a:gd name="connsiteX89" fmla="*/ 2290772 w 9633029"/>
                  <a:gd name="connsiteY89" fmla="*/ 1377111 h 2454462"/>
                  <a:gd name="connsiteX90" fmla="*/ 2290772 w 9633029"/>
                  <a:gd name="connsiteY90" fmla="*/ 1394931 h 2454462"/>
                  <a:gd name="connsiteX91" fmla="*/ 2297264 w 9633029"/>
                  <a:gd name="connsiteY91" fmla="*/ 1394931 h 2454462"/>
                  <a:gd name="connsiteX92" fmla="*/ 2297264 w 9633029"/>
                  <a:gd name="connsiteY92" fmla="*/ 1448646 h 2454462"/>
                  <a:gd name="connsiteX93" fmla="*/ 2306174 w 9633029"/>
                  <a:gd name="connsiteY93" fmla="*/ 1448646 h 2454462"/>
                  <a:gd name="connsiteX94" fmla="*/ 2306174 w 9633029"/>
                  <a:gd name="connsiteY94" fmla="*/ 1468121 h 2454462"/>
                  <a:gd name="connsiteX95" fmla="*/ 2338632 w 9633029"/>
                  <a:gd name="connsiteY95" fmla="*/ 1468121 h 2454462"/>
                  <a:gd name="connsiteX96" fmla="*/ 2338632 w 9633029"/>
                  <a:gd name="connsiteY96" fmla="*/ 1492432 h 2454462"/>
                  <a:gd name="connsiteX97" fmla="*/ 2475974 w 9633029"/>
                  <a:gd name="connsiteY97" fmla="*/ 1492432 h 2454462"/>
                  <a:gd name="connsiteX98" fmla="*/ 2475974 w 9633029"/>
                  <a:gd name="connsiteY98" fmla="*/ 1527436 h 2454462"/>
                  <a:gd name="connsiteX99" fmla="*/ 2483357 w 9633029"/>
                  <a:gd name="connsiteY99" fmla="*/ 1527436 h 2454462"/>
                  <a:gd name="connsiteX100" fmla="*/ 2483357 w 9633029"/>
                  <a:gd name="connsiteY100" fmla="*/ 1542838 h 2454462"/>
                  <a:gd name="connsiteX101" fmla="*/ 2579203 w 9633029"/>
                  <a:gd name="connsiteY101" fmla="*/ 1542838 h 2454462"/>
                  <a:gd name="connsiteX102" fmla="*/ 2579203 w 9633029"/>
                  <a:gd name="connsiteY102" fmla="*/ 1573768 h 2454462"/>
                  <a:gd name="connsiteX103" fmla="*/ 2584040 w 9633029"/>
                  <a:gd name="connsiteY103" fmla="*/ 1573768 h 2454462"/>
                  <a:gd name="connsiteX104" fmla="*/ 2584040 w 9633029"/>
                  <a:gd name="connsiteY104" fmla="*/ 1620864 h 2454462"/>
                  <a:gd name="connsiteX105" fmla="*/ 2593841 w 9633029"/>
                  <a:gd name="connsiteY105" fmla="*/ 1620864 h 2454462"/>
                  <a:gd name="connsiteX106" fmla="*/ 2593841 w 9633029"/>
                  <a:gd name="connsiteY106" fmla="*/ 1649249 h 2454462"/>
                  <a:gd name="connsiteX107" fmla="*/ 2611661 w 9633029"/>
                  <a:gd name="connsiteY107" fmla="*/ 1649249 h 2454462"/>
                  <a:gd name="connsiteX108" fmla="*/ 2611661 w 9633029"/>
                  <a:gd name="connsiteY108" fmla="*/ 1675215 h 2454462"/>
                  <a:gd name="connsiteX109" fmla="*/ 2679123 w 9633029"/>
                  <a:gd name="connsiteY109" fmla="*/ 1675215 h 2454462"/>
                  <a:gd name="connsiteX110" fmla="*/ 2679123 w 9633029"/>
                  <a:gd name="connsiteY110" fmla="*/ 1698891 h 2454462"/>
                  <a:gd name="connsiteX111" fmla="*/ 2749767 w 9633029"/>
                  <a:gd name="connsiteY111" fmla="*/ 1698891 h 2454462"/>
                  <a:gd name="connsiteX112" fmla="*/ 2749767 w 9633029"/>
                  <a:gd name="connsiteY112" fmla="*/ 1724857 h 2454462"/>
                  <a:gd name="connsiteX113" fmla="*/ 2910657 w 9633029"/>
                  <a:gd name="connsiteY113" fmla="*/ 1724857 h 2454462"/>
                  <a:gd name="connsiteX114" fmla="*/ 2910657 w 9633029"/>
                  <a:gd name="connsiteY114" fmla="*/ 1752478 h 2454462"/>
                  <a:gd name="connsiteX115" fmla="*/ 2917148 w 9633029"/>
                  <a:gd name="connsiteY115" fmla="*/ 1752478 h 2454462"/>
                  <a:gd name="connsiteX116" fmla="*/ 2917148 w 9633029"/>
                  <a:gd name="connsiteY116" fmla="*/ 1777681 h 2454462"/>
                  <a:gd name="connsiteX117" fmla="*/ 2933441 w 9633029"/>
                  <a:gd name="connsiteY117" fmla="*/ 1777681 h 2454462"/>
                  <a:gd name="connsiteX118" fmla="*/ 2933441 w 9633029"/>
                  <a:gd name="connsiteY118" fmla="*/ 1807721 h 2454462"/>
                  <a:gd name="connsiteX119" fmla="*/ 2960171 w 9633029"/>
                  <a:gd name="connsiteY119" fmla="*/ 1807721 h 2454462"/>
                  <a:gd name="connsiteX120" fmla="*/ 2960171 w 9633029"/>
                  <a:gd name="connsiteY120" fmla="*/ 1834578 h 2454462"/>
                  <a:gd name="connsiteX121" fmla="*/ 2995938 w 9633029"/>
                  <a:gd name="connsiteY121" fmla="*/ 1834578 h 2454462"/>
                  <a:gd name="connsiteX122" fmla="*/ 2995938 w 9633029"/>
                  <a:gd name="connsiteY122" fmla="*/ 1863727 h 2454462"/>
                  <a:gd name="connsiteX123" fmla="*/ 3228363 w 9633029"/>
                  <a:gd name="connsiteY123" fmla="*/ 1863727 h 2454462"/>
                  <a:gd name="connsiteX124" fmla="*/ 3228363 w 9633029"/>
                  <a:gd name="connsiteY124" fmla="*/ 1888166 h 2454462"/>
                  <a:gd name="connsiteX125" fmla="*/ 3253566 w 9633029"/>
                  <a:gd name="connsiteY125" fmla="*/ 1888166 h 2454462"/>
                  <a:gd name="connsiteX126" fmla="*/ 3253566 w 9633029"/>
                  <a:gd name="connsiteY126" fmla="*/ 1920624 h 2454462"/>
                  <a:gd name="connsiteX127" fmla="*/ 3541106 w 9633029"/>
                  <a:gd name="connsiteY127" fmla="*/ 1920624 h 2454462"/>
                  <a:gd name="connsiteX128" fmla="*/ 3541106 w 9633029"/>
                  <a:gd name="connsiteY128" fmla="*/ 1954736 h 2454462"/>
                  <a:gd name="connsiteX129" fmla="*/ 3554980 w 9633029"/>
                  <a:gd name="connsiteY129" fmla="*/ 1954736 h 2454462"/>
                  <a:gd name="connsiteX130" fmla="*/ 3554980 w 9633029"/>
                  <a:gd name="connsiteY130" fmla="*/ 2038491 h 2454462"/>
                  <a:gd name="connsiteX131" fmla="*/ 3775185 w 9633029"/>
                  <a:gd name="connsiteY131" fmla="*/ 2038491 h 2454462"/>
                  <a:gd name="connsiteX132" fmla="*/ 3775185 w 9633029"/>
                  <a:gd name="connsiteY132" fmla="*/ 2077440 h 2454462"/>
                  <a:gd name="connsiteX133" fmla="*/ 4846809 w 9633029"/>
                  <a:gd name="connsiteY133" fmla="*/ 2077440 h 2454462"/>
                  <a:gd name="connsiteX134" fmla="*/ 4846809 w 9633029"/>
                  <a:gd name="connsiteY134" fmla="*/ 2118936 h 2454462"/>
                  <a:gd name="connsiteX135" fmla="*/ 5404960 w 9633029"/>
                  <a:gd name="connsiteY135" fmla="*/ 2118936 h 2454462"/>
                  <a:gd name="connsiteX136" fmla="*/ 5404960 w 9633029"/>
                  <a:gd name="connsiteY136" fmla="*/ 2184743 h 2454462"/>
                  <a:gd name="connsiteX137" fmla="*/ 7072156 w 9633029"/>
                  <a:gd name="connsiteY137" fmla="*/ 2184743 h 2454462"/>
                  <a:gd name="connsiteX138" fmla="*/ 7072156 w 9633029"/>
                  <a:gd name="connsiteY138" fmla="*/ 2454462 h 2454462"/>
                  <a:gd name="connsiteX139" fmla="*/ 9633030 w 9633029"/>
                  <a:gd name="connsiteY139" fmla="*/ 2454462 h 2454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</a:cxnLst>
                <a:rect l="l" t="t" r="r" b="b"/>
                <a:pathLst>
                  <a:path w="9633029" h="2454462">
                    <a:moveTo>
                      <a:pt x="0" y="0"/>
                    </a:moveTo>
                    <a:lnTo>
                      <a:pt x="15911" y="0"/>
                    </a:lnTo>
                    <a:lnTo>
                      <a:pt x="15911" y="15402"/>
                    </a:lnTo>
                    <a:lnTo>
                      <a:pt x="55624" y="15402"/>
                    </a:lnTo>
                    <a:lnTo>
                      <a:pt x="55624" y="35767"/>
                    </a:lnTo>
                    <a:lnTo>
                      <a:pt x="234461" y="35767"/>
                    </a:lnTo>
                    <a:lnTo>
                      <a:pt x="234461" y="60970"/>
                    </a:lnTo>
                    <a:lnTo>
                      <a:pt x="314015" y="60970"/>
                    </a:lnTo>
                    <a:lnTo>
                      <a:pt x="314015" y="80445"/>
                    </a:lnTo>
                    <a:lnTo>
                      <a:pt x="337563" y="80445"/>
                    </a:lnTo>
                    <a:lnTo>
                      <a:pt x="337563" y="132378"/>
                    </a:lnTo>
                    <a:lnTo>
                      <a:pt x="342528" y="132378"/>
                    </a:lnTo>
                    <a:lnTo>
                      <a:pt x="342528" y="152744"/>
                    </a:lnTo>
                    <a:lnTo>
                      <a:pt x="351438" y="152744"/>
                    </a:lnTo>
                    <a:lnTo>
                      <a:pt x="351438" y="169800"/>
                    </a:lnTo>
                    <a:lnTo>
                      <a:pt x="630831" y="169800"/>
                    </a:lnTo>
                    <a:lnTo>
                      <a:pt x="630831" y="189275"/>
                    </a:lnTo>
                    <a:lnTo>
                      <a:pt x="638214" y="189275"/>
                    </a:lnTo>
                    <a:lnTo>
                      <a:pt x="638214" y="222624"/>
                    </a:lnTo>
                    <a:lnTo>
                      <a:pt x="655270" y="222624"/>
                    </a:lnTo>
                    <a:lnTo>
                      <a:pt x="655270" y="240444"/>
                    </a:lnTo>
                    <a:lnTo>
                      <a:pt x="669017" y="240444"/>
                    </a:lnTo>
                    <a:lnTo>
                      <a:pt x="669017" y="262337"/>
                    </a:lnTo>
                    <a:lnTo>
                      <a:pt x="677163" y="262337"/>
                    </a:lnTo>
                    <a:lnTo>
                      <a:pt x="677163" y="286012"/>
                    </a:lnTo>
                    <a:lnTo>
                      <a:pt x="685310" y="286012"/>
                    </a:lnTo>
                    <a:lnTo>
                      <a:pt x="685310" y="313634"/>
                    </a:lnTo>
                    <a:lnTo>
                      <a:pt x="707203" y="313634"/>
                    </a:lnTo>
                    <a:lnTo>
                      <a:pt x="707203" y="325726"/>
                    </a:lnTo>
                    <a:lnTo>
                      <a:pt x="738133" y="325726"/>
                    </a:lnTo>
                    <a:lnTo>
                      <a:pt x="738133" y="359838"/>
                    </a:lnTo>
                    <a:lnTo>
                      <a:pt x="924226" y="359838"/>
                    </a:lnTo>
                    <a:lnTo>
                      <a:pt x="924226" y="382623"/>
                    </a:lnTo>
                    <a:lnTo>
                      <a:pt x="958339" y="382623"/>
                    </a:lnTo>
                    <a:lnTo>
                      <a:pt x="958339" y="397261"/>
                    </a:lnTo>
                    <a:lnTo>
                      <a:pt x="963939" y="397261"/>
                    </a:lnTo>
                    <a:lnTo>
                      <a:pt x="963939" y="468796"/>
                    </a:lnTo>
                    <a:lnTo>
                      <a:pt x="977814" y="468796"/>
                    </a:lnTo>
                    <a:lnTo>
                      <a:pt x="977814" y="492344"/>
                    </a:lnTo>
                    <a:lnTo>
                      <a:pt x="1089062" y="492344"/>
                    </a:lnTo>
                    <a:lnTo>
                      <a:pt x="1089062" y="520728"/>
                    </a:lnTo>
                    <a:lnTo>
                      <a:pt x="1289029" y="520728"/>
                    </a:lnTo>
                    <a:lnTo>
                      <a:pt x="1289029" y="592263"/>
                    </a:lnTo>
                    <a:lnTo>
                      <a:pt x="1312577" y="592263"/>
                    </a:lnTo>
                    <a:lnTo>
                      <a:pt x="1312577" y="612629"/>
                    </a:lnTo>
                    <a:lnTo>
                      <a:pt x="1322251" y="612629"/>
                    </a:lnTo>
                    <a:lnTo>
                      <a:pt x="1322251" y="639359"/>
                    </a:lnTo>
                    <a:lnTo>
                      <a:pt x="1352417" y="639359"/>
                    </a:lnTo>
                    <a:lnTo>
                      <a:pt x="1352417" y="667871"/>
                    </a:lnTo>
                    <a:lnTo>
                      <a:pt x="1372656" y="667871"/>
                    </a:lnTo>
                    <a:lnTo>
                      <a:pt x="1372656" y="679200"/>
                    </a:lnTo>
                    <a:lnTo>
                      <a:pt x="1600117" y="679200"/>
                    </a:lnTo>
                    <a:lnTo>
                      <a:pt x="1600117" y="742589"/>
                    </a:lnTo>
                    <a:lnTo>
                      <a:pt x="1622137" y="742589"/>
                    </a:lnTo>
                    <a:lnTo>
                      <a:pt x="1622137" y="758754"/>
                    </a:lnTo>
                    <a:lnTo>
                      <a:pt x="1631811" y="758754"/>
                    </a:lnTo>
                    <a:lnTo>
                      <a:pt x="1631811" y="805977"/>
                    </a:lnTo>
                    <a:lnTo>
                      <a:pt x="1655359" y="805977"/>
                    </a:lnTo>
                    <a:lnTo>
                      <a:pt x="1655359" y="831944"/>
                    </a:lnTo>
                    <a:lnTo>
                      <a:pt x="1687944" y="831944"/>
                    </a:lnTo>
                    <a:lnTo>
                      <a:pt x="1687944" y="856255"/>
                    </a:lnTo>
                    <a:lnTo>
                      <a:pt x="1872382" y="856255"/>
                    </a:lnTo>
                    <a:lnTo>
                      <a:pt x="1872382" y="887950"/>
                    </a:lnTo>
                    <a:lnTo>
                      <a:pt x="1879637" y="887950"/>
                    </a:lnTo>
                    <a:lnTo>
                      <a:pt x="1879637" y="904242"/>
                    </a:lnTo>
                    <a:lnTo>
                      <a:pt x="1926733" y="904242"/>
                    </a:lnTo>
                    <a:lnTo>
                      <a:pt x="1926733" y="930209"/>
                    </a:lnTo>
                    <a:lnTo>
                      <a:pt x="1934880" y="930209"/>
                    </a:lnTo>
                    <a:lnTo>
                      <a:pt x="1934880" y="979850"/>
                    </a:lnTo>
                    <a:lnTo>
                      <a:pt x="1943790" y="979850"/>
                    </a:lnTo>
                    <a:lnTo>
                      <a:pt x="1943790" y="1030128"/>
                    </a:lnTo>
                    <a:lnTo>
                      <a:pt x="1956773" y="1030128"/>
                    </a:lnTo>
                    <a:lnTo>
                      <a:pt x="1956773" y="1078115"/>
                    </a:lnTo>
                    <a:lnTo>
                      <a:pt x="1973066" y="1078115"/>
                    </a:lnTo>
                    <a:lnTo>
                      <a:pt x="1973066" y="1098481"/>
                    </a:lnTo>
                    <a:lnTo>
                      <a:pt x="1995850" y="1098481"/>
                    </a:lnTo>
                    <a:lnTo>
                      <a:pt x="1995850" y="1130175"/>
                    </a:lnTo>
                    <a:lnTo>
                      <a:pt x="2206254" y="1130175"/>
                    </a:lnTo>
                    <a:lnTo>
                      <a:pt x="2206254" y="1170780"/>
                    </a:lnTo>
                    <a:lnTo>
                      <a:pt x="2244440" y="1170780"/>
                    </a:lnTo>
                    <a:lnTo>
                      <a:pt x="2244440" y="1195982"/>
                    </a:lnTo>
                    <a:lnTo>
                      <a:pt x="2250932" y="1195982"/>
                    </a:lnTo>
                    <a:lnTo>
                      <a:pt x="2250932" y="1221949"/>
                    </a:lnTo>
                    <a:lnTo>
                      <a:pt x="2260733" y="1221949"/>
                    </a:lnTo>
                    <a:lnTo>
                      <a:pt x="2260733" y="1272354"/>
                    </a:lnTo>
                    <a:lnTo>
                      <a:pt x="2268879" y="1272354"/>
                    </a:lnTo>
                    <a:lnTo>
                      <a:pt x="2268879" y="1325051"/>
                    </a:lnTo>
                    <a:lnTo>
                      <a:pt x="2274480" y="1325051"/>
                    </a:lnTo>
                    <a:lnTo>
                      <a:pt x="2274480" y="1377111"/>
                    </a:lnTo>
                    <a:lnTo>
                      <a:pt x="2290772" y="1377111"/>
                    </a:lnTo>
                    <a:lnTo>
                      <a:pt x="2290772" y="1394931"/>
                    </a:lnTo>
                    <a:lnTo>
                      <a:pt x="2297264" y="1394931"/>
                    </a:lnTo>
                    <a:lnTo>
                      <a:pt x="2297264" y="1448646"/>
                    </a:lnTo>
                    <a:lnTo>
                      <a:pt x="2306174" y="1448646"/>
                    </a:lnTo>
                    <a:lnTo>
                      <a:pt x="2306174" y="1468121"/>
                    </a:lnTo>
                    <a:lnTo>
                      <a:pt x="2338632" y="1468121"/>
                    </a:lnTo>
                    <a:lnTo>
                      <a:pt x="2338632" y="1492432"/>
                    </a:lnTo>
                    <a:lnTo>
                      <a:pt x="2475974" y="1492432"/>
                    </a:lnTo>
                    <a:lnTo>
                      <a:pt x="2475974" y="1527436"/>
                    </a:lnTo>
                    <a:lnTo>
                      <a:pt x="2483357" y="1527436"/>
                    </a:lnTo>
                    <a:lnTo>
                      <a:pt x="2483357" y="1542838"/>
                    </a:lnTo>
                    <a:lnTo>
                      <a:pt x="2579203" y="1542838"/>
                    </a:lnTo>
                    <a:lnTo>
                      <a:pt x="2579203" y="1573768"/>
                    </a:lnTo>
                    <a:lnTo>
                      <a:pt x="2584040" y="1573768"/>
                    </a:lnTo>
                    <a:lnTo>
                      <a:pt x="2584040" y="1620864"/>
                    </a:lnTo>
                    <a:lnTo>
                      <a:pt x="2593841" y="1620864"/>
                    </a:lnTo>
                    <a:lnTo>
                      <a:pt x="2593841" y="1649249"/>
                    </a:lnTo>
                    <a:lnTo>
                      <a:pt x="2611661" y="1649249"/>
                    </a:lnTo>
                    <a:lnTo>
                      <a:pt x="2611661" y="1675215"/>
                    </a:lnTo>
                    <a:lnTo>
                      <a:pt x="2679123" y="1675215"/>
                    </a:lnTo>
                    <a:lnTo>
                      <a:pt x="2679123" y="1698891"/>
                    </a:lnTo>
                    <a:lnTo>
                      <a:pt x="2749767" y="1698891"/>
                    </a:lnTo>
                    <a:lnTo>
                      <a:pt x="2749767" y="1724857"/>
                    </a:lnTo>
                    <a:lnTo>
                      <a:pt x="2910657" y="1724857"/>
                    </a:lnTo>
                    <a:lnTo>
                      <a:pt x="2910657" y="1752478"/>
                    </a:lnTo>
                    <a:lnTo>
                      <a:pt x="2917148" y="1752478"/>
                    </a:lnTo>
                    <a:lnTo>
                      <a:pt x="2917148" y="1777681"/>
                    </a:lnTo>
                    <a:lnTo>
                      <a:pt x="2933441" y="1777681"/>
                    </a:lnTo>
                    <a:lnTo>
                      <a:pt x="2933441" y="1807721"/>
                    </a:lnTo>
                    <a:lnTo>
                      <a:pt x="2960171" y="1807721"/>
                    </a:lnTo>
                    <a:lnTo>
                      <a:pt x="2960171" y="1834578"/>
                    </a:lnTo>
                    <a:lnTo>
                      <a:pt x="2995938" y="1834578"/>
                    </a:lnTo>
                    <a:lnTo>
                      <a:pt x="2995938" y="1863727"/>
                    </a:lnTo>
                    <a:lnTo>
                      <a:pt x="3228363" y="1863727"/>
                    </a:lnTo>
                    <a:lnTo>
                      <a:pt x="3228363" y="1888166"/>
                    </a:lnTo>
                    <a:lnTo>
                      <a:pt x="3253566" y="1888166"/>
                    </a:lnTo>
                    <a:lnTo>
                      <a:pt x="3253566" y="1920624"/>
                    </a:lnTo>
                    <a:lnTo>
                      <a:pt x="3541106" y="1920624"/>
                    </a:lnTo>
                    <a:lnTo>
                      <a:pt x="3541106" y="1954736"/>
                    </a:lnTo>
                    <a:lnTo>
                      <a:pt x="3554980" y="1954736"/>
                    </a:lnTo>
                    <a:lnTo>
                      <a:pt x="3554980" y="2038491"/>
                    </a:lnTo>
                    <a:lnTo>
                      <a:pt x="3775185" y="2038491"/>
                    </a:lnTo>
                    <a:lnTo>
                      <a:pt x="3775185" y="2077440"/>
                    </a:lnTo>
                    <a:lnTo>
                      <a:pt x="4846809" y="2077440"/>
                    </a:lnTo>
                    <a:lnTo>
                      <a:pt x="4846809" y="2118936"/>
                    </a:lnTo>
                    <a:lnTo>
                      <a:pt x="5404960" y="2118936"/>
                    </a:lnTo>
                    <a:lnTo>
                      <a:pt x="5404960" y="2184743"/>
                    </a:lnTo>
                    <a:lnTo>
                      <a:pt x="7072156" y="2184743"/>
                    </a:lnTo>
                    <a:lnTo>
                      <a:pt x="7072156" y="2454462"/>
                    </a:lnTo>
                    <a:lnTo>
                      <a:pt x="9633030" y="2454462"/>
                    </a:lnTo>
                  </a:path>
                </a:pathLst>
              </a:custGeom>
              <a:noFill/>
              <a:ln w="28575" cap="flat">
                <a:solidFill>
                  <a:srgbClr val="01587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GB" sz="1050" kern="0">
                  <a:solidFill>
                    <a:srgbClr val="595454"/>
                  </a:solidFill>
                  <a:latin typeface="Calibri"/>
                  <a:ea typeface="ヒラギノ角ゴ Pro W3" pitchFamily="-127" charset="-128"/>
                </a:endParaRPr>
              </a:p>
            </p:txBody>
          </p:sp>
          <p:grpSp>
            <p:nvGrpSpPr>
              <p:cNvPr id="959" name="Graphic 14">
                <a:extLst>
                  <a:ext uri="{FF2B5EF4-FFF2-40B4-BE49-F238E27FC236}">
                    <a16:creationId xmlns:a16="http://schemas.microsoft.com/office/drawing/2014/main" id="{10F6B0A3-6085-F24D-19B6-AA49D11F9A01}"/>
                  </a:ext>
                </a:extLst>
              </p:cNvPr>
              <p:cNvGrpSpPr/>
              <p:nvPr/>
            </p:nvGrpSpPr>
            <p:grpSpPr>
              <a:xfrm>
                <a:off x="9170548" y="3867950"/>
                <a:ext cx="66831" cy="75563"/>
                <a:chOff x="11266096" y="3922123"/>
                <a:chExt cx="44041" cy="44041"/>
              </a:xfrm>
            </p:grpSpPr>
            <p:sp>
              <p:nvSpPr>
                <p:cNvPr id="1179" name="Freeform: Shape 1178">
                  <a:extLst>
                    <a:ext uri="{FF2B5EF4-FFF2-40B4-BE49-F238E27FC236}">
                      <a16:creationId xmlns:a16="http://schemas.microsoft.com/office/drawing/2014/main" id="{398B2F51-9BDD-7446-4CBF-08AC01C13240}"/>
                    </a:ext>
                  </a:extLst>
                </p:cNvPr>
                <p:cNvSpPr/>
                <p:nvPr/>
              </p:nvSpPr>
              <p:spPr>
                <a:xfrm>
                  <a:off x="11288117" y="3922123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80" name="Freeform: Shape 1179">
                  <a:extLst>
                    <a:ext uri="{FF2B5EF4-FFF2-40B4-BE49-F238E27FC236}">
                      <a16:creationId xmlns:a16="http://schemas.microsoft.com/office/drawing/2014/main" id="{18A820B1-7042-FFFB-117A-F86E32983093}"/>
                    </a:ext>
                  </a:extLst>
                </p:cNvPr>
                <p:cNvSpPr/>
                <p:nvPr/>
              </p:nvSpPr>
              <p:spPr>
                <a:xfrm>
                  <a:off x="11266096" y="3944143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60" name="Graphic 14">
                <a:extLst>
                  <a:ext uri="{FF2B5EF4-FFF2-40B4-BE49-F238E27FC236}">
                    <a16:creationId xmlns:a16="http://schemas.microsoft.com/office/drawing/2014/main" id="{3D4BB7FF-8F5F-B363-60F0-9D26F3CE714A}"/>
                  </a:ext>
                </a:extLst>
              </p:cNvPr>
              <p:cNvGrpSpPr/>
              <p:nvPr/>
            </p:nvGrpSpPr>
            <p:grpSpPr>
              <a:xfrm>
                <a:off x="8561520" y="3867950"/>
                <a:ext cx="67022" cy="75563"/>
                <a:chOff x="10421042" y="3922123"/>
                <a:chExt cx="44168" cy="44041"/>
              </a:xfrm>
            </p:grpSpPr>
            <p:sp>
              <p:nvSpPr>
                <p:cNvPr id="1177" name="Freeform: Shape 1176">
                  <a:extLst>
                    <a:ext uri="{FF2B5EF4-FFF2-40B4-BE49-F238E27FC236}">
                      <a16:creationId xmlns:a16="http://schemas.microsoft.com/office/drawing/2014/main" id="{E449BE8C-99A5-76C4-40DB-BEAFB4D62565}"/>
                    </a:ext>
                  </a:extLst>
                </p:cNvPr>
                <p:cNvSpPr/>
                <p:nvPr/>
              </p:nvSpPr>
              <p:spPr>
                <a:xfrm>
                  <a:off x="10443190" y="3922123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78" name="Freeform: Shape 1177">
                  <a:extLst>
                    <a:ext uri="{FF2B5EF4-FFF2-40B4-BE49-F238E27FC236}">
                      <a16:creationId xmlns:a16="http://schemas.microsoft.com/office/drawing/2014/main" id="{9269D918-5641-4A7B-E3AE-23DC2754521B}"/>
                    </a:ext>
                  </a:extLst>
                </p:cNvPr>
                <p:cNvSpPr/>
                <p:nvPr/>
              </p:nvSpPr>
              <p:spPr>
                <a:xfrm>
                  <a:off x="10421042" y="3944143"/>
                  <a:ext cx="44168" cy="12728"/>
                </a:xfrm>
                <a:custGeom>
                  <a:avLst/>
                  <a:gdLst>
                    <a:gd name="connsiteX0" fmla="*/ 44169 w 44168"/>
                    <a:gd name="connsiteY0" fmla="*/ 0 h 12728"/>
                    <a:gd name="connsiteX1" fmla="*/ 0 w 44168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168" h="12728">
                      <a:moveTo>
                        <a:pt x="44169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61" name="Graphic 14">
                <a:extLst>
                  <a:ext uri="{FF2B5EF4-FFF2-40B4-BE49-F238E27FC236}">
                    <a16:creationId xmlns:a16="http://schemas.microsoft.com/office/drawing/2014/main" id="{D9CA5176-7082-3A7A-D778-F197A3D839F6}"/>
                  </a:ext>
                </a:extLst>
              </p:cNvPr>
              <p:cNvGrpSpPr/>
              <p:nvPr/>
            </p:nvGrpSpPr>
            <p:grpSpPr>
              <a:xfrm>
                <a:off x="8549555" y="3867950"/>
                <a:ext cx="66831" cy="75563"/>
                <a:chOff x="10404368" y="3922123"/>
                <a:chExt cx="44041" cy="44041"/>
              </a:xfrm>
            </p:grpSpPr>
            <p:sp>
              <p:nvSpPr>
                <p:cNvPr id="1175" name="Freeform: Shape 1174">
                  <a:extLst>
                    <a:ext uri="{FF2B5EF4-FFF2-40B4-BE49-F238E27FC236}">
                      <a16:creationId xmlns:a16="http://schemas.microsoft.com/office/drawing/2014/main" id="{2AD4462B-EA79-C7F6-6BFB-06E50B324210}"/>
                    </a:ext>
                  </a:extLst>
                </p:cNvPr>
                <p:cNvSpPr/>
                <p:nvPr/>
              </p:nvSpPr>
              <p:spPr>
                <a:xfrm>
                  <a:off x="10426388" y="3922123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76" name="Freeform: Shape 1175">
                  <a:extLst>
                    <a:ext uri="{FF2B5EF4-FFF2-40B4-BE49-F238E27FC236}">
                      <a16:creationId xmlns:a16="http://schemas.microsoft.com/office/drawing/2014/main" id="{F725BCF8-1819-3749-F4B9-5869DB522588}"/>
                    </a:ext>
                  </a:extLst>
                </p:cNvPr>
                <p:cNvSpPr/>
                <p:nvPr/>
              </p:nvSpPr>
              <p:spPr>
                <a:xfrm>
                  <a:off x="10404368" y="3944143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62" name="Graphic 14">
                <a:extLst>
                  <a:ext uri="{FF2B5EF4-FFF2-40B4-BE49-F238E27FC236}">
                    <a16:creationId xmlns:a16="http://schemas.microsoft.com/office/drawing/2014/main" id="{0EE27AC7-96A0-F610-665B-513AFCD9B61F}"/>
                  </a:ext>
                </a:extLst>
              </p:cNvPr>
              <p:cNvGrpSpPr/>
              <p:nvPr/>
            </p:nvGrpSpPr>
            <p:grpSpPr>
              <a:xfrm>
                <a:off x="8006987" y="3867950"/>
                <a:ext cx="66831" cy="75563"/>
                <a:chOff x="9651469" y="3922123"/>
                <a:chExt cx="44041" cy="44041"/>
              </a:xfrm>
            </p:grpSpPr>
            <p:sp>
              <p:nvSpPr>
                <p:cNvPr id="1173" name="Freeform: Shape 1172">
                  <a:extLst>
                    <a:ext uri="{FF2B5EF4-FFF2-40B4-BE49-F238E27FC236}">
                      <a16:creationId xmlns:a16="http://schemas.microsoft.com/office/drawing/2014/main" id="{2ACDD448-35A1-991E-0813-194C10C02151}"/>
                    </a:ext>
                  </a:extLst>
                </p:cNvPr>
                <p:cNvSpPr/>
                <p:nvPr/>
              </p:nvSpPr>
              <p:spPr>
                <a:xfrm>
                  <a:off x="9673489" y="3922123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74" name="Freeform: Shape 1173">
                  <a:extLst>
                    <a:ext uri="{FF2B5EF4-FFF2-40B4-BE49-F238E27FC236}">
                      <a16:creationId xmlns:a16="http://schemas.microsoft.com/office/drawing/2014/main" id="{79F323FF-BB7A-C0F1-DA0E-4ACAF102C110}"/>
                    </a:ext>
                  </a:extLst>
                </p:cNvPr>
                <p:cNvSpPr/>
                <p:nvPr/>
              </p:nvSpPr>
              <p:spPr>
                <a:xfrm>
                  <a:off x="9651469" y="3944143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63" name="Graphic 14">
                <a:extLst>
                  <a:ext uri="{FF2B5EF4-FFF2-40B4-BE49-F238E27FC236}">
                    <a16:creationId xmlns:a16="http://schemas.microsoft.com/office/drawing/2014/main" id="{7BDC9D19-141F-CE17-1012-6106ABDA535D}"/>
                  </a:ext>
                </a:extLst>
              </p:cNvPr>
              <p:cNvGrpSpPr/>
              <p:nvPr/>
            </p:nvGrpSpPr>
            <p:grpSpPr>
              <a:xfrm>
                <a:off x="7542847" y="3867950"/>
                <a:ext cx="66831" cy="75563"/>
                <a:chOff x="9007400" y="3922123"/>
                <a:chExt cx="44041" cy="44041"/>
              </a:xfrm>
            </p:grpSpPr>
            <p:sp>
              <p:nvSpPr>
                <p:cNvPr id="1171" name="Freeform: Shape 1170">
                  <a:extLst>
                    <a:ext uri="{FF2B5EF4-FFF2-40B4-BE49-F238E27FC236}">
                      <a16:creationId xmlns:a16="http://schemas.microsoft.com/office/drawing/2014/main" id="{31F90098-AF12-8FAD-4D6E-41EEBF1DB568}"/>
                    </a:ext>
                  </a:extLst>
                </p:cNvPr>
                <p:cNvSpPr/>
                <p:nvPr/>
              </p:nvSpPr>
              <p:spPr>
                <a:xfrm>
                  <a:off x="9029421" y="3922123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72" name="Freeform: Shape 1171">
                  <a:extLst>
                    <a:ext uri="{FF2B5EF4-FFF2-40B4-BE49-F238E27FC236}">
                      <a16:creationId xmlns:a16="http://schemas.microsoft.com/office/drawing/2014/main" id="{ADAE864C-D48B-5720-2AA8-6F3B1B1ED5E3}"/>
                    </a:ext>
                  </a:extLst>
                </p:cNvPr>
                <p:cNvSpPr/>
                <p:nvPr/>
              </p:nvSpPr>
              <p:spPr>
                <a:xfrm>
                  <a:off x="9007400" y="3944143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64" name="Graphic 14">
                <a:extLst>
                  <a:ext uri="{FF2B5EF4-FFF2-40B4-BE49-F238E27FC236}">
                    <a16:creationId xmlns:a16="http://schemas.microsoft.com/office/drawing/2014/main" id="{CAFFF8C2-AFE7-1FAD-8D5F-EAF798DBA769}"/>
                  </a:ext>
                </a:extLst>
              </p:cNvPr>
              <p:cNvGrpSpPr/>
              <p:nvPr/>
            </p:nvGrpSpPr>
            <p:grpSpPr>
              <a:xfrm>
                <a:off x="7275003" y="3647967"/>
                <a:ext cx="66831" cy="75563"/>
                <a:chOff x="8635724" y="3652148"/>
                <a:chExt cx="44041" cy="44041"/>
              </a:xfrm>
            </p:grpSpPr>
            <p:sp>
              <p:nvSpPr>
                <p:cNvPr id="1169" name="Freeform: Shape 1168">
                  <a:extLst>
                    <a:ext uri="{FF2B5EF4-FFF2-40B4-BE49-F238E27FC236}">
                      <a16:creationId xmlns:a16="http://schemas.microsoft.com/office/drawing/2014/main" id="{A6957863-9EE1-4BB7-D5FA-C37D48532964}"/>
                    </a:ext>
                  </a:extLst>
                </p:cNvPr>
                <p:cNvSpPr/>
                <p:nvPr/>
              </p:nvSpPr>
              <p:spPr>
                <a:xfrm>
                  <a:off x="8657745" y="365214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70" name="Freeform: Shape 1169">
                  <a:extLst>
                    <a:ext uri="{FF2B5EF4-FFF2-40B4-BE49-F238E27FC236}">
                      <a16:creationId xmlns:a16="http://schemas.microsoft.com/office/drawing/2014/main" id="{56A7AD49-6ECD-1592-B264-091FCC1EF134}"/>
                    </a:ext>
                  </a:extLst>
                </p:cNvPr>
                <p:cNvSpPr/>
                <p:nvPr/>
              </p:nvSpPr>
              <p:spPr>
                <a:xfrm>
                  <a:off x="8635724" y="3674169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65" name="Graphic 14">
                <a:extLst>
                  <a:ext uri="{FF2B5EF4-FFF2-40B4-BE49-F238E27FC236}">
                    <a16:creationId xmlns:a16="http://schemas.microsoft.com/office/drawing/2014/main" id="{9329096A-39EB-5081-393F-4323AA19341E}"/>
                  </a:ext>
                </a:extLst>
              </p:cNvPr>
              <p:cNvGrpSpPr/>
              <p:nvPr/>
            </p:nvGrpSpPr>
            <p:grpSpPr>
              <a:xfrm>
                <a:off x="7212628" y="3647967"/>
                <a:ext cx="66831" cy="75563"/>
                <a:chOff x="8549169" y="3652148"/>
                <a:chExt cx="44041" cy="44041"/>
              </a:xfrm>
            </p:grpSpPr>
            <p:sp>
              <p:nvSpPr>
                <p:cNvPr id="1167" name="Freeform: Shape 1166">
                  <a:extLst>
                    <a:ext uri="{FF2B5EF4-FFF2-40B4-BE49-F238E27FC236}">
                      <a16:creationId xmlns:a16="http://schemas.microsoft.com/office/drawing/2014/main" id="{AA792E9F-41CB-915A-D760-F6198AD0A9C7}"/>
                    </a:ext>
                  </a:extLst>
                </p:cNvPr>
                <p:cNvSpPr/>
                <p:nvPr/>
              </p:nvSpPr>
              <p:spPr>
                <a:xfrm>
                  <a:off x="8571190" y="365214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68" name="Freeform: Shape 1167">
                  <a:extLst>
                    <a:ext uri="{FF2B5EF4-FFF2-40B4-BE49-F238E27FC236}">
                      <a16:creationId xmlns:a16="http://schemas.microsoft.com/office/drawing/2014/main" id="{8565DB70-5603-6981-BA05-EFBDC616216A}"/>
                    </a:ext>
                  </a:extLst>
                </p:cNvPr>
                <p:cNvSpPr/>
                <p:nvPr/>
              </p:nvSpPr>
              <p:spPr>
                <a:xfrm>
                  <a:off x="8549169" y="3674169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66" name="Graphic 14">
                <a:extLst>
                  <a:ext uri="{FF2B5EF4-FFF2-40B4-BE49-F238E27FC236}">
                    <a16:creationId xmlns:a16="http://schemas.microsoft.com/office/drawing/2014/main" id="{5660EA35-DE98-90A2-6C6E-233E169FF5C4}"/>
                  </a:ext>
                </a:extLst>
              </p:cNvPr>
              <p:cNvGrpSpPr/>
              <p:nvPr/>
            </p:nvGrpSpPr>
            <p:grpSpPr>
              <a:xfrm>
                <a:off x="7196760" y="3647967"/>
                <a:ext cx="66831" cy="75563"/>
                <a:chOff x="8527149" y="3652148"/>
                <a:chExt cx="44041" cy="44041"/>
              </a:xfrm>
            </p:grpSpPr>
            <p:sp>
              <p:nvSpPr>
                <p:cNvPr id="1165" name="Freeform: Shape 1164">
                  <a:extLst>
                    <a:ext uri="{FF2B5EF4-FFF2-40B4-BE49-F238E27FC236}">
                      <a16:creationId xmlns:a16="http://schemas.microsoft.com/office/drawing/2014/main" id="{51CB38C7-1E9D-98AF-897C-6940316392A2}"/>
                    </a:ext>
                  </a:extLst>
                </p:cNvPr>
                <p:cNvSpPr/>
                <p:nvPr/>
              </p:nvSpPr>
              <p:spPr>
                <a:xfrm>
                  <a:off x="8549169" y="365214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66" name="Freeform: Shape 1165">
                  <a:extLst>
                    <a:ext uri="{FF2B5EF4-FFF2-40B4-BE49-F238E27FC236}">
                      <a16:creationId xmlns:a16="http://schemas.microsoft.com/office/drawing/2014/main" id="{88FAE295-D56D-4FD7-8D61-7C06DD7AC820}"/>
                    </a:ext>
                  </a:extLst>
                </p:cNvPr>
                <p:cNvSpPr/>
                <p:nvPr/>
              </p:nvSpPr>
              <p:spPr>
                <a:xfrm>
                  <a:off x="8527149" y="3674169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67" name="Graphic 14">
                <a:extLst>
                  <a:ext uri="{FF2B5EF4-FFF2-40B4-BE49-F238E27FC236}">
                    <a16:creationId xmlns:a16="http://schemas.microsoft.com/office/drawing/2014/main" id="{9503E4EE-FB1E-269A-76CD-365CE9501F4C}"/>
                  </a:ext>
                </a:extLst>
              </p:cNvPr>
              <p:cNvGrpSpPr/>
              <p:nvPr/>
            </p:nvGrpSpPr>
            <p:grpSpPr>
              <a:xfrm>
                <a:off x="7173736" y="3647967"/>
                <a:ext cx="66831" cy="75563"/>
                <a:chOff x="8495200" y="3652148"/>
                <a:chExt cx="44041" cy="44041"/>
              </a:xfrm>
            </p:grpSpPr>
            <p:sp>
              <p:nvSpPr>
                <p:cNvPr id="1163" name="Freeform: Shape 1162">
                  <a:extLst>
                    <a:ext uri="{FF2B5EF4-FFF2-40B4-BE49-F238E27FC236}">
                      <a16:creationId xmlns:a16="http://schemas.microsoft.com/office/drawing/2014/main" id="{FB217F85-7C34-0E8D-FE9C-2C3EB96B91F5}"/>
                    </a:ext>
                  </a:extLst>
                </p:cNvPr>
                <p:cNvSpPr/>
                <p:nvPr/>
              </p:nvSpPr>
              <p:spPr>
                <a:xfrm>
                  <a:off x="8517220" y="365214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64" name="Freeform: Shape 1163">
                  <a:extLst>
                    <a:ext uri="{FF2B5EF4-FFF2-40B4-BE49-F238E27FC236}">
                      <a16:creationId xmlns:a16="http://schemas.microsoft.com/office/drawing/2014/main" id="{701557D5-2A05-9F0E-006A-87CFB8F288AA}"/>
                    </a:ext>
                  </a:extLst>
                </p:cNvPr>
                <p:cNvSpPr/>
                <p:nvPr/>
              </p:nvSpPr>
              <p:spPr>
                <a:xfrm>
                  <a:off x="8495200" y="3674169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68" name="Graphic 14">
                <a:extLst>
                  <a:ext uri="{FF2B5EF4-FFF2-40B4-BE49-F238E27FC236}">
                    <a16:creationId xmlns:a16="http://schemas.microsoft.com/office/drawing/2014/main" id="{0B62B8C6-3E5E-C028-BEEE-051F754C2EA1}"/>
                  </a:ext>
                </a:extLst>
              </p:cNvPr>
              <p:cNvGrpSpPr/>
              <p:nvPr/>
            </p:nvGrpSpPr>
            <p:grpSpPr>
              <a:xfrm>
                <a:off x="7145484" y="3647967"/>
                <a:ext cx="66831" cy="75563"/>
                <a:chOff x="8455996" y="3652148"/>
                <a:chExt cx="44041" cy="44041"/>
              </a:xfrm>
            </p:grpSpPr>
            <p:sp>
              <p:nvSpPr>
                <p:cNvPr id="1161" name="Freeform: Shape 1160">
                  <a:extLst>
                    <a:ext uri="{FF2B5EF4-FFF2-40B4-BE49-F238E27FC236}">
                      <a16:creationId xmlns:a16="http://schemas.microsoft.com/office/drawing/2014/main" id="{5F2A363B-D931-6236-1E79-6A7FFD90B561}"/>
                    </a:ext>
                  </a:extLst>
                </p:cNvPr>
                <p:cNvSpPr/>
                <p:nvPr/>
              </p:nvSpPr>
              <p:spPr>
                <a:xfrm>
                  <a:off x="8478016" y="365214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62" name="Freeform: Shape 1161">
                  <a:extLst>
                    <a:ext uri="{FF2B5EF4-FFF2-40B4-BE49-F238E27FC236}">
                      <a16:creationId xmlns:a16="http://schemas.microsoft.com/office/drawing/2014/main" id="{25700E77-C47B-DD80-7190-DBEE9B85D937}"/>
                    </a:ext>
                  </a:extLst>
                </p:cNvPr>
                <p:cNvSpPr/>
                <p:nvPr/>
              </p:nvSpPr>
              <p:spPr>
                <a:xfrm>
                  <a:off x="8455996" y="3674169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69" name="Graphic 14">
                <a:extLst>
                  <a:ext uri="{FF2B5EF4-FFF2-40B4-BE49-F238E27FC236}">
                    <a16:creationId xmlns:a16="http://schemas.microsoft.com/office/drawing/2014/main" id="{A7AD06C9-FC0A-2C0C-5C06-033FBBF14B6B}"/>
                  </a:ext>
                </a:extLst>
              </p:cNvPr>
              <p:cNvGrpSpPr/>
              <p:nvPr/>
            </p:nvGrpSpPr>
            <p:grpSpPr>
              <a:xfrm>
                <a:off x="6822053" y="3647967"/>
                <a:ext cx="66831" cy="75563"/>
                <a:chOff x="8007184" y="3652148"/>
                <a:chExt cx="44041" cy="44041"/>
              </a:xfrm>
            </p:grpSpPr>
            <p:sp>
              <p:nvSpPr>
                <p:cNvPr id="1159" name="Freeform: Shape 1158">
                  <a:extLst>
                    <a:ext uri="{FF2B5EF4-FFF2-40B4-BE49-F238E27FC236}">
                      <a16:creationId xmlns:a16="http://schemas.microsoft.com/office/drawing/2014/main" id="{F757B200-0970-CD28-37AA-18DBB6D96FCD}"/>
                    </a:ext>
                  </a:extLst>
                </p:cNvPr>
                <p:cNvSpPr/>
                <p:nvPr/>
              </p:nvSpPr>
              <p:spPr>
                <a:xfrm>
                  <a:off x="8029205" y="365214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60" name="Freeform: Shape 1159">
                  <a:extLst>
                    <a:ext uri="{FF2B5EF4-FFF2-40B4-BE49-F238E27FC236}">
                      <a16:creationId xmlns:a16="http://schemas.microsoft.com/office/drawing/2014/main" id="{36B4450A-7EC3-8E8E-22CD-DD2D57D59E22}"/>
                    </a:ext>
                  </a:extLst>
                </p:cNvPr>
                <p:cNvSpPr/>
                <p:nvPr/>
              </p:nvSpPr>
              <p:spPr>
                <a:xfrm>
                  <a:off x="8007184" y="3674169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70" name="Graphic 14">
                <a:extLst>
                  <a:ext uri="{FF2B5EF4-FFF2-40B4-BE49-F238E27FC236}">
                    <a16:creationId xmlns:a16="http://schemas.microsoft.com/office/drawing/2014/main" id="{F3550DC0-CF1F-D65D-314D-7214F4CBF2D9}"/>
                  </a:ext>
                </a:extLst>
              </p:cNvPr>
              <p:cNvGrpSpPr/>
              <p:nvPr/>
            </p:nvGrpSpPr>
            <p:grpSpPr>
              <a:xfrm>
                <a:off x="6815582" y="3647967"/>
                <a:ext cx="67022" cy="75563"/>
                <a:chOff x="7998274" y="3652148"/>
                <a:chExt cx="44168" cy="44041"/>
              </a:xfrm>
            </p:grpSpPr>
            <p:sp>
              <p:nvSpPr>
                <p:cNvPr id="1157" name="Freeform: Shape 1156">
                  <a:extLst>
                    <a:ext uri="{FF2B5EF4-FFF2-40B4-BE49-F238E27FC236}">
                      <a16:creationId xmlns:a16="http://schemas.microsoft.com/office/drawing/2014/main" id="{58397C1A-3F6D-0091-8857-A5D91959CDE5}"/>
                    </a:ext>
                  </a:extLst>
                </p:cNvPr>
                <p:cNvSpPr/>
                <p:nvPr/>
              </p:nvSpPr>
              <p:spPr>
                <a:xfrm>
                  <a:off x="8020422" y="365214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58" name="Freeform: Shape 1157">
                  <a:extLst>
                    <a:ext uri="{FF2B5EF4-FFF2-40B4-BE49-F238E27FC236}">
                      <a16:creationId xmlns:a16="http://schemas.microsoft.com/office/drawing/2014/main" id="{F016C40E-BA87-E559-1B15-901245BAA8FD}"/>
                    </a:ext>
                  </a:extLst>
                </p:cNvPr>
                <p:cNvSpPr/>
                <p:nvPr/>
              </p:nvSpPr>
              <p:spPr>
                <a:xfrm>
                  <a:off x="7998274" y="3674169"/>
                  <a:ext cx="44168" cy="12728"/>
                </a:xfrm>
                <a:custGeom>
                  <a:avLst/>
                  <a:gdLst>
                    <a:gd name="connsiteX0" fmla="*/ 44168 w 44168"/>
                    <a:gd name="connsiteY0" fmla="*/ 0 h 12728"/>
                    <a:gd name="connsiteX1" fmla="*/ 0 w 44168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168" h="12728">
                      <a:moveTo>
                        <a:pt x="44168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71" name="Graphic 14">
                <a:extLst>
                  <a:ext uri="{FF2B5EF4-FFF2-40B4-BE49-F238E27FC236}">
                    <a16:creationId xmlns:a16="http://schemas.microsoft.com/office/drawing/2014/main" id="{69F705F1-A609-827D-9470-4F55D229F050}"/>
                  </a:ext>
                </a:extLst>
              </p:cNvPr>
              <p:cNvGrpSpPr/>
              <p:nvPr/>
            </p:nvGrpSpPr>
            <p:grpSpPr>
              <a:xfrm>
                <a:off x="6682169" y="3647967"/>
                <a:ext cx="66831" cy="75563"/>
                <a:chOff x="7813072" y="3652148"/>
                <a:chExt cx="44041" cy="44041"/>
              </a:xfrm>
            </p:grpSpPr>
            <p:sp>
              <p:nvSpPr>
                <p:cNvPr id="1155" name="Freeform: Shape 1154">
                  <a:extLst>
                    <a:ext uri="{FF2B5EF4-FFF2-40B4-BE49-F238E27FC236}">
                      <a16:creationId xmlns:a16="http://schemas.microsoft.com/office/drawing/2014/main" id="{B2D29D91-5FF0-9000-E136-C986F84220A0}"/>
                    </a:ext>
                  </a:extLst>
                </p:cNvPr>
                <p:cNvSpPr/>
                <p:nvPr/>
              </p:nvSpPr>
              <p:spPr>
                <a:xfrm>
                  <a:off x="7835093" y="365214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56" name="Freeform: Shape 1155">
                  <a:extLst>
                    <a:ext uri="{FF2B5EF4-FFF2-40B4-BE49-F238E27FC236}">
                      <a16:creationId xmlns:a16="http://schemas.microsoft.com/office/drawing/2014/main" id="{C189C053-D6DC-7E42-BC37-EDBB197A9C58}"/>
                    </a:ext>
                  </a:extLst>
                </p:cNvPr>
                <p:cNvSpPr/>
                <p:nvPr/>
              </p:nvSpPr>
              <p:spPr>
                <a:xfrm>
                  <a:off x="7813072" y="3674169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72" name="Graphic 14">
                <a:extLst>
                  <a:ext uri="{FF2B5EF4-FFF2-40B4-BE49-F238E27FC236}">
                    <a16:creationId xmlns:a16="http://schemas.microsoft.com/office/drawing/2014/main" id="{D57B6BCD-D918-3B10-60C8-B6FDDB04BA20}"/>
                  </a:ext>
                </a:extLst>
              </p:cNvPr>
              <p:cNvGrpSpPr/>
              <p:nvPr/>
            </p:nvGrpSpPr>
            <p:grpSpPr>
              <a:xfrm>
                <a:off x="6664190" y="3647967"/>
                <a:ext cx="66831" cy="75563"/>
                <a:chOff x="7788124" y="3652148"/>
                <a:chExt cx="44041" cy="44041"/>
              </a:xfrm>
            </p:grpSpPr>
            <p:sp>
              <p:nvSpPr>
                <p:cNvPr id="1153" name="Freeform: Shape 1152">
                  <a:extLst>
                    <a:ext uri="{FF2B5EF4-FFF2-40B4-BE49-F238E27FC236}">
                      <a16:creationId xmlns:a16="http://schemas.microsoft.com/office/drawing/2014/main" id="{360369B6-E5A2-5A03-54EB-524A8C2945B8}"/>
                    </a:ext>
                  </a:extLst>
                </p:cNvPr>
                <p:cNvSpPr/>
                <p:nvPr/>
              </p:nvSpPr>
              <p:spPr>
                <a:xfrm>
                  <a:off x="7810145" y="365214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54" name="Freeform: Shape 1153">
                  <a:extLst>
                    <a:ext uri="{FF2B5EF4-FFF2-40B4-BE49-F238E27FC236}">
                      <a16:creationId xmlns:a16="http://schemas.microsoft.com/office/drawing/2014/main" id="{B0A58814-1166-B01A-9606-4AE6A46E4314}"/>
                    </a:ext>
                  </a:extLst>
                </p:cNvPr>
                <p:cNvSpPr/>
                <p:nvPr/>
              </p:nvSpPr>
              <p:spPr>
                <a:xfrm>
                  <a:off x="7788124" y="3674169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73" name="Graphic 14">
                <a:extLst>
                  <a:ext uri="{FF2B5EF4-FFF2-40B4-BE49-F238E27FC236}">
                    <a16:creationId xmlns:a16="http://schemas.microsoft.com/office/drawing/2014/main" id="{DDE0D97C-EFC9-7EC7-D652-E940D40DC1D5}"/>
                  </a:ext>
                </a:extLst>
              </p:cNvPr>
              <p:cNvGrpSpPr/>
              <p:nvPr/>
            </p:nvGrpSpPr>
            <p:grpSpPr>
              <a:xfrm>
                <a:off x="6469637" y="3647967"/>
                <a:ext cx="66831" cy="75563"/>
                <a:chOff x="7518150" y="3652148"/>
                <a:chExt cx="44041" cy="44041"/>
              </a:xfrm>
            </p:grpSpPr>
            <p:sp>
              <p:nvSpPr>
                <p:cNvPr id="1151" name="Freeform: Shape 1150">
                  <a:extLst>
                    <a:ext uri="{FF2B5EF4-FFF2-40B4-BE49-F238E27FC236}">
                      <a16:creationId xmlns:a16="http://schemas.microsoft.com/office/drawing/2014/main" id="{43FBBD77-A4F0-C8D0-D220-BBC7AF5E1191}"/>
                    </a:ext>
                  </a:extLst>
                </p:cNvPr>
                <p:cNvSpPr/>
                <p:nvPr/>
              </p:nvSpPr>
              <p:spPr>
                <a:xfrm>
                  <a:off x="7540171" y="365214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52" name="Freeform: Shape 1151">
                  <a:extLst>
                    <a:ext uri="{FF2B5EF4-FFF2-40B4-BE49-F238E27FC236}">
                      <a16:creationId xmlns:a16="http://schemas.microsoft.com/office/drawing/2014/main" id="{3FCD8E7A-1038-EEF2-8AAA-573FC2EEC143}"/>
                    </a:ext>
                  </a:extLst>
                </p:cNvPr>
                <p:cNvSpPr/>
                <p:nvPr/>
              </p:nvSpPr>
              <p:spPr>
                <a:xfrm>
                  <a:off x="7518150" y="3674169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74" name="Graphic 14">
                <a:extLst>
                  <a:ext uri="{FF2B5EF4-FFF2-40B4-BE49-F238E27FC236}">
                    <a16:creationId xmlns:a16="http://schemas.microsoft.com/office/drawing/2014/main" id="{16ECAB63-04F0-20BB-F022-79CE609D022E}"/>
                  </a:ext>
                </a:extLst>
              </p:cNvPr>
              <p:cNvGrpSpPr/>
              <p:nvPr/>
            </p:nvGrpSpPr>
            <p:grpSpPr>
              <a:xfrm>
                <a:off x="6418728" y="3647967"/>
                <a:ext cx="66831" cy="75563"/>
                <a:chOff x="7447506" y="3652148"/>
                <a:chExt cx="44041" cy="44041"/>
              </a:xfrm>
            </p:grpSpPr>
            <p:sp>
              <p:nvSpPr>
                <p:cNvPr id="1149" name="Freeform: Shape 1148">
                  <a:extLst>
                    <a:ext uri="{FF2B5EF4-FFF2-40B4-BE49-F238E27FC236}">
                      <a16:creationId xmlns:a16="http://schemas.microsoft.com/office/drawing/2014/main" id="{44D109C9-8DE5-5616-BCBD-5C3CD8286159}"/>
                    </a:ext>
                  </a:extLst>
                </p:cNvPr>
                <p:cNvSpPr/>
                <p:nvPr/>
              </p:nvSpPr>
              <p:spPr>
                <a:xfrm>
                  <a:off x="7469527" y="365214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50" name="Freeform: Shape 1149">
                  <a:extLst>
                    <a:ext uri="{FF2B5EF4-FFF2-40B4-BE49-F238E27FC236}">
                      <a16:creationId xmlns:a16="http://schemas.microsoft.com/office/drawing/2014/main" id="{B7CD46CD-CCEC-D413-A94F-51AC726A2C12}"/>
                    </a:ext>
                  </a:extLst>
                </p:cNvPr>
                <p:cNvSpPr/>
                <p:nvPr/>
              </p:nvSpPr>
              <p:spPr>
                <a:xfrm>
                  <a:off x="7447506" y="3674169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75" name="Graphic 14">
                <a:extLst>
                  <a:ext uri="{FF2B5EF4-FFF2-40B4-BE49-F238E27FC236}">
                    <a16:creationId xmlns:a16="http://schemas.microsoft.com/office/drawing/2014/main" id="{588D734E-8F0A-208B-1E9D-2A92265B9912}"/>
                  </a:ext>
                </a:extLst>
              </p:cNvPr>
              <p:cNvGrpSpPr/>
              <p:nvPr/>
            </p:nvGrpSpPr>
            <p:grpSpPr>
              <a:xfrm>
                <a:off x="6229219" y="3647967"/>
                <a:ext cx="66831" cy="75563"/>
                <a:chOff x="7184532" y="3652148"/>
                <a:chExt cx="44041" cy="44041"/>
              </a:xfrm>
            </p:grpSpPr>
            <p:sp>
              <p:nvSpPr>
                <p:cNvPr id="1147" name="Freeform: Shape 1146">
                  <a:extLst>
                    <a:ext uri="{FF2B5EF4-FFF2-40B4-BE49-F238E27FC236}">
                      <a16:creationId xmlns:a16="http://schemas.microsoft.com/office/drawing/2014/main" id="{EB75AA44-1276-BE20-2DA7-42444CE1524C}"/>
                    </a:ext>
                  </a:extLst>
                </p:cNvPr>
                <p:cNvSpPr/>
                <p:nvPr/>
              </p:nvSpPr>
              <p:spPr>
                <a:xfrm>
                  <a:off x="7206553" y="365214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48" name="Freeform: Shape 1147">
                  <a:extLst>
                    <a:ext uri="{FF2B5EF4-FFF2-40B4-BE49-F238E27FC236}">
                      <a16:creationId xmlns:a16="http://schemas.microsoft.com/office/drawing/2014/main" id="{D1D467A6-3367-3563-7E54-69B252D812F8}"/>
                    </a:ext>
                  </a:extLst>
                </p:cNvPr>
                <p:cNvSpPr/>
                <p:nvPr/>
              </p:nvSpPr>
              <p:spPr>
                <a:xfrm>
                  <a:off x="7184532" y="3674169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76" name="Graphic 14">
                <a:extLst>
                  <a:ext uri="{FF2B5EF4-FFF2-40B4-BE49-F238E27FC236}">
                    <a16:creationId xmlns:a16="http://schemas.microsoft.com/office/drawing/2014/main" id="{851BF13F-EEE4-2A63-B83A-65FD8CCC24B6}"/>
                  </a:ext>
                </a:extLst>
              </p:cNvPr>
              <p:cNvGrpSpPr/>
              <p:nvPr/>
            </p:nvGrpSpPr>
            <p:grpSpPr>
              <a:xfrm>
                <a:off x="6206196" y="3647967"/>
                <a:ext cx="66831" cy="75563"/>
                <a:chOff x="7152584" y="3652148"/>
                <a:chExt cx="44041" cy="44041"/>
              </a:xfrm>
            </p:grpSpPr>
            <p:sp>
              <p:nvSpPr>
                <p:cNvPr id="1145" name="Freeform: Shape 1144">
                  <a:extLst>
                    <a:ext uri="{FF2B5EF4-FFF2-40B4-BE49-F238E27FC236}">
                      <a16:creationId xmlns:a16="http://schemas.microsoft.com/office/drawing/2014/main" id="{F5437FCD-CE17-34A6-A893-27BBA26038E6}"/>
                    </a:ext>
                  </a:extLst>
                </p:cNvPr>
                <p:cNvSpPr/>
                <p:nvPr/>
              </p:nvSpPr>
              <p:spPr>
                <a:xfrm>
                  <a:off x="7174604" y="365214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46" name="Freeform: Shape 1145">
                  <a:extLst>
                    <a:ext uri="{FF2B5EF4-FFF2-40B4-BE49-F238E27FC236}">
                      <a16:creationId xmlns:a16="http://schemas.microsoft.com/office/drawing/2014/main" id="{BB7E1156-DEE4-502B-21B1-54003CAE1561}"/>
                    </a:ext>
                  </a:extLst>
                </p:cNvPr>
                <p:cNvSpPr/>
                <p:nvPr/>
              </p:nvSpPr>
              <p:spPr>
                <a:xfrm>
                  <a:off x="7152584" y="3674169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77" name="Graphic 14">
                <a:extLst>
                  <a:ext uri="{FF2B5EF4-FFF2-40B4-BE49-F238E27FC236}">
                    <a16:creationId xmlns:a16="http://schemas.microsoft.com/office/drawing/2014/main" id="{FD987BD7-4F7A-4310-DE19-7D4089D52E2F}"/>
                  </a:ext>
                </a:extLst>
              </p:cNvPr>
              <p:cNvGrpSpPr/>
              <p:nvPr/>
            </p:nvGrpSpPr>
            <p:grpSpPr>
              <a:xfrm>
                <a:off x="6185099" y="3647967"/>
                <a:ext cx="66831" cy="75563"/>
                <a:chOff x="7123308" y="3652148"/>
                <a:chExt cx="44041" cy="44041"/>
              </a:xfrm>
            </p:grpSpPr>
            <p:sp>
              <p:nvSpPr>
                <p:cNvPr id="1143" name="Freeform: Shape 1142">
                  <a:extLst>
                    <a:ext uri="{FF2B5EF4-FFF2-40B4-BE49-F238E27FC236}">
                      <a16:creationId xmlns:a16="http://schemas.microsoft.com/office/drawing/2014/main" id="{CCBAC957-1558-DDC5-7FFB-F2EA6F317C29}"/>
                    </a:ext>
                  </a:extLst>
                </p:cNvPr>
                <p:cNvSpPr/>
                <p:nvPr/>
              </p:nvSpPr>
              <p:spPr>
                <a:xfrm>
                  <a:off x="7145328" y="365214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44" name="Freeform: Shape 1143">
                  <a:extLst>
                    <a:ext uri="{FF2B5EF4-FFF2-40B4-BE49-F238E27FC236}">
                      <a16:creationId xmlns:a16="http://schemas.microsoft.com/office/drawing/2014/main" id="{3D910385-5B62-0F48-C0F7-1AE065C5EBD6}"/>
                    </a:ext>
                  </a:extLst>
                </p:cNvPr>
                <p:cNvSpPr/>
                <p:nvPr/>
              </p:nvSpPr>
              <p:spPr>
                <a:xfrm>
                  <a:off x="7123308" y="3674169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78" name="Graphic 14">
                <a:extLst>
                  <a:ext uri="{FF2B5EF4-FFF2-40B4-BE49-F238E27FC236}">
                    <a16:creationId xmlns:a16="http://schemas.microsoft.com/office/drawing/2014/main" id="{0EB1C3F4-4896-690E-EA57-06F51916EE3E}"/>
                  </a:ext>
                </a:extLst>
              </p:cNvPr>
              <p:cNvGrpSpPr/>
              <p:nvPr/>
            </p:nvGrpSpPr>
            <p:grpSpPr>
              <a:xfrm>
                <a:off x="6179086" y="3647967"/>
                <a:ext cx="67022" cy="75563"/>
                <a:chOff x="7115034" y="3652148"/>
                <a:chExt cx="44168" cy="44041"/>
              </a:xfrm>
            </p:grpSpPr>
            <p:sp>
              <p:nvSpPr>
                <p:cNvPr id="1141" name="Freeform: Shape 1140">
                  <a:extLst>
                    <a:ext uri="{FF2B5EF4-FFF2-40B4-BE49-F238E27FC236}">
                      <a16:creationId xmlns:a16="http://schemas.microsoft.com/office/drawing/2014/main" id="{F0EAFDFD-6FE9-B8CC-017A-0E2130E5C4C6}"/>
                    </a:ext>
                  </a:extLst>
                </p:cNvPr>
                <p:cNvSpPr/>
                <p:nvPr/>
              </p:nvSpPr>
              <p:spPr>
                <a:xfrm>
                  <a:off x="7137055" y="365214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42" name="Freeform: Shape 1141">
                  <a:extLst>
                    <a:ext uri="{FF2B5EF4-FFF2-40B4-BE49-F238E27FC236}">
                      <a16:creationId xmlns:a16="http://schemas.microsoft.com/office/drawing/2014/main" id="{7552B2C5-FB0B-FEF6-59FB-B2DB23C6CED6}"/>
                    </a:ext>
                  </a:extLst>
                </p:cNvPr>
                <p:cNvSpPr/>
                <p:nvPr/>
              </p:nvSpPr>
              <p:spPr>
                <a:xfrm>
                  <a:off x="7115034" y="3674169"/>
                  <a:ext cx="44168" cy="12728"/>
                </a:xfrm>
                <a:custGeom>
                  <a:avLst/>
                  <a:gdLst>
                    <a:gd name="connsiteX0" fmla="*/ 44168 w 44168"/>
                    <a:gd name="connsiteY0" fmla="*/ 0 h 12728"/>
                    <a:gd name="connsiteX1" fmla="*/ 0 w 44168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168" h="12728">
                      <a:moveTo>
                        <a:pt x="44168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79" name="Graphic 14">
                <a:extLst>
                  <a:ext uri="{FF2B5EF4-FFF2-40B4-BE49-F238E27FC236}">
                    <a16:creationId xmlns:a16="http://schemas.microsoft.com/office/drawing/2014/main" id="{F5DF0908-2B36-5493-B7DF-D22B6816D3E1}"/>
                  </a:ext>
                </a:extLst>
              </p:cNvPr>
              <p:cNvGrpSpPr/>
              <p:nvPr/>
            </p:nvGrpSpPr>
            <p:grpSpPr>
              <a:xfrm>
                <a:off x="5898817" y="3594864"/>
                <a:ext cx="66831" cy="75563"/>
                <a:chOff x="6726047" y="3586978"/>
                <a:chExt cx="44041" cy="44041"/>
              </a:xfrm>
            </p:grpSpPr>
            <p:sp>
              <p:nvSpPr>
                <p:cNvPr id="1139" name="Freeform: Shape 1138">
                  <a:extLst>
                    <a:ext uri="{FF2B5EF4-FFF2-40B4-BE49-F238E27FC236}">
                      <a16:creationId xmlns:a16="http://schemas.microsoft.com/office/drawing/2014/main" id="{418889CA-E70E-9D43-A466-483D778DEF58}"/>
                    </a:ext>
                  </a:extLst>
                </p:cNvPr>
                <p:cNvSpPr/>
                <p:nvPr/>
              </p:nvSpPr>
              <p:spPr>
                <a:xfrm>
                  <a:off x="6748068" y="358697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40" name="Freeform: Shape 1139">
                  <a:extLst>
                    <a:ext uri="{FF2B5EF4-FFF2-40B4-BE49-F238E27FC236}">
                      <a16:creationId xmlns:a16="http://schemas.microsoft.com/office/drawing/2014/main" id="{2933D450-54BA-2953-FBA1-EC0DB301AC51}"/>
                    </a:ext>
                  </a:extLst>
                </p:cNvPr>
                <p:cNvSpPr/>
                <p:nvPr/>
              </p:nvSpPr>
              <p:spPr>
                <a:xfrm>
                  <a:off x="6726047" y="3608998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80" name="Graphic 14">
                <a:extLst>
                  <a:ext uri="{FF2B5EF4-FFF2-40B4-BE49-F238E27FC236}">
                    <a16:creationId xmlns:a16="http://schemas.microsoft.com/office/drawing/2014/main" id="{EDE21C89-D208-0BCA-B275-32D53DB34F1D}"/>
                  </a:ext>
                </a:extLst>
              </p:cNvPr>
              <p:cNvGrpSpPr/>
              <p:nvPr/>
            </p:nvGrpSpPr>
            <p:grpSpPr>
              <a:xfrm>
                <a:off x="5892214" y="3594864"/>
                <a:ext cx="66831" cy="75563"/>
                <a:chOff x="6716883" y="3586978"/>
                <a:chExt cx="44041" cy="44041"/>
              </a:xfrm>
            </p:grpSpPr>
            <p:sp>
              <p:nvSpPr>
                <p:cNvPr id="1137" name="Freeform: Shape 1136">
                  <a:extLst>
                    <a:ext uri="{FF2B5EF4-FFF2-40B4-BE49-F238E27FC236}">
                      <a16:creationId xmlns:a16="http://schemas.microsoft.com/office/drawing/2014/main" id="{FA8665A5-F575-6D6D-8A91-6D7F9C80513D}"/>
                    </a:ext>
                  </a:extLst>
                </p:cNvPr>
                <p:cNvSpPr/>
                <p:nvPr/>
              </p:nvSpPr>
              <p:spPr>
                <a:xfrm>
                  <a:off x="6738903" y="358697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38" name="Freeform: Shape 1137">
                  <a:extLst>
                    <a:ext uri="{FF2B5EF4-FFF2-40B4-BE49-F238E27FC236}">
                      <a16:creationId xmlns:a16="http://schemas.microsoft.com/office/drawing/2014/main" id="{292EAFEA-5D5D-9248-F6EE-B94D9CE7860C}"/>
                    </a:ext>
                  </a:extLst>
                </p:cNvPr>
                <p:cNvSpPr/>
                <p:nvPr/>
              </p:nvSpPr>
              <p:spPr>
                <a:xfrm>
                  <a:off x="6716883" y="3608998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81" name="Graphic 14">
                <a:extLst>
                  <a:ext uri="{FF2B5EF4-FFF2-40B4-BE49-F238E27FC236}">
                    <a16:creationId xmlns:a16="http://schemas.microsoft.com/office/drawing/2014/main" id="{01C46360-A703-B656-BE72-3CC2D97E7792}"/>
                  </a:ext>
                </a:extLst>
              </p:cNvPr>
              <p:cNvGrpSpPr/>
              <p:nvPr/>
            </p:nvGrpSpPr>
            <p:grpSpPr>
              <a:xfrm>
                <a:off x="5887810" y="3594864"/>
                <a:ext cx="66831" cy="75563"/>
                <a:chOff x="6710773" y="3586978"/>
                <a:chExt cx="44041" cy="44041"/>
              </a:xfrm>
            </p:grpSpPr>
            <p:sp>
              <p:nvSpPr>
                <p:cNvPr id="1135" name="Freeform: Shape 1134">
                  <a:extLst>
                    <a:ext uri="{FF2B5EF4-FFF2-40B4-BE49-F238E27FC236}">
                      <a16:creationId xmlns:a16="http://schemas.microsoft.com/office/drawing/2014/main" id="{4C3B19AD-7CC4-8249-5974-9559EF59EEE4}"/>
                    </a:ext>
                  </a:extLst>
                </p:cNvPr>
                <p:cNvSpPr/>
                <p:nvPr/>
              </p:nvSpPr>
              <p:spPr>
                <a:xfrm>
                  <a:off x="6732793" y="358697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36" name="Freeform: Shape 1135">
                  <a:extLst>
                    <a:ext uri="{FF2B5EF4-FFF2-40B4-BE49-F238E27FC236}">
                      <a16:creationId xmlns:a16="http://schemas.microsoft.com/office/drawing/2014/main" id="{C840CA8E-E184-6581-2FA9-3DF5B8B2107D}"/>
                    </a:ext>
                  </a:extLst>
                </p:cNvPr>
                <p:cNvSpPr/>
                <p:nvPr/>
              </p:nvSpPr>
              <p:spPr>
                <a:xfrm>
                  <a:off x="6710773" y="3608998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82" name="Graphic 14">
                <a:extLst>
                  <a:ext uri="{FF2B5EF4-FFF2-40B4-BE49-F238E27FC236}">
                    <a16:creationId xmlns:a16="http://schemas.microsoft.com/office/drawing/2014/main" id="{EBEAD927-900E-A26E-728A-DC06EEDD5398}"/>
                  </a:ext>
                </a:extLst>
              </p:cNvPr>
              <p:cNvGrpSpPr/>
              <p:nvPr/>
            </p:nvGrpSpPr>
            <p:grpSpPr>
              <a:xfrm>
                <a:off x="5876344" y="3594864"/>
                <a:ext cx="66831" cy="75563"/>
                <a:chOff x="6694862" y="3586978"/>
                <a:chExt cx="44041" cy="44041"/>
              </a:xfrm>
            </p:grpSpPr>
            <p:sp>
              <p:nvSpPr>
                <p:cNvPr id="1133" name="Freeform: Shape 1132">
                  <a:extLst>
                    <a:ext uri="{FF2B5EF4-FFF2-40B4-BE49-F238E27FC236}">
                      <a16:creationId xmlns:a16="http://schemas.microsoft.com/office/drawing/2014/main" id="{18BE3561-792A-AF8C-BC70-22D36F31C344}"/>
                    </a:ext>
                  </a:extLst>
                </p:cNvPr>
                <p:cNvSpPr/>
                <p:nvPr/>
              </p:nvSpPr>
              <p:spPr>
                <a:xfrm>
                  <a:off x="6716883" y="358697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34" name="Freeform: Shape 1133">
                  <a:extLst>
                    <a:ext uri="{FF2B5EF4-FFF2-40B4-BE49-F238E27FC236}">
                      <a16:creationId xmlns:a16="http://schemas.microsoft.com/office/drawing/2014/main" id="{61FC57D9-CEB7-5AED-5CA9-4F6746E22DA6}"/>
                    </a:ext>
                  </a:extLst>
                </p:cNvPr>
                <p:cNvSpPr/>
                <p:nvPr/>
              </p:nvSpPr>
              <p:spPr>
                <a:xfrm>
                  <a:off x="6694862" y="3608998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83" name="Graphic 14">
                <a:extLst>
                  <a:ext uri="{FF2B5EF4-FFF2-40B4-BE49-F238E27FC236}">
                    <a16:creationId xmlns:a16="http://schemas.microsoft.com/office/drawing/2014/main" id="{B9FA70FF-AC27-A4B2-915A-19E01586DCB9}"/>
                  </a:ext>
                </a:extLst>
              </p:cNvPr>
              <p:cNvGrpSpPr/>
              <p:nvPr/>
            </p:nvGrpSpPr>
            <p:grpSpPr>
              <a:xfrm>
                <a:off x="5866938" y="3594864"/>
                <a:ext cx="67022" cy="75563"/>
                <a:chOff x="6681879" y="3586978"/>
                <a:chExt cx="44168" cy="44041"/>
              </a:xfrm>
            </p:grpSpPr>
            <p:sp>
              <p:nvSpPr>
                <p:cNvPr id="1131" name="Freeform: Shape 1130">
                  <a:extLst>
                    <a:ext uri="{FF2B5EF4-FFF2-40B4-BE49-F238E27FC236}">
                      <a16:creationId xmlns:a16="http://schemas.microsoft.com/office/drawing/2014/main" id="{94F72A0A-3295-253E-133D-A0C1668F940D}"/>
                    </a:ext>
                  </a:extLst>
                </p:cNvPr>
                <p:cNvSpPr/>
                <p:nvPr/>
              </p:nvSpPr>
              <p:spPr>
                <a:xfrm>
                  <a:off x="6704027" y="358697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32" name="Freeform: Shape 1131">
                  <a:extLst>
                    <a:ext uri="{FF2B5EF4-FFF2-40B4-BE49-F238E27FC236}">
                      <a16:creationId xmlns:a16="http://schemas.microsoft.com/office/drawing/2014/main" id="{16B76567-36C2-8FAD-6CCE-1050E44AAF2A}"/>
                    </a:ext>
                  </a:extLst>
                </p:cNvPr>
                <p:cNvSpPr/>
                <p:nvPr/>
              </p:nvSpPr>
              <p:spPr>
                <a:xfrm>
                  <a:off x="6681879" y="3608998"/>
                  <a:ext cx="44168" cy="12728"/>
                </a:xfrm>
                <a:custGeom>
                  <a:avLst/>
                  <a:gdLst>
                    <a:gd name="connsiteX0" fmla="*/ 44169 w 44168"/>
                    <a:gd name="connsiteY0" fmla="*/ 0 h 12728"/>
                    <a:gd name="connsiteX1" fmla="*/ 0 w 44168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168" h="12728">
                      <a:moveTo>
                        <a:pt x="44169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84" name="Graphic 14">
                <a:extLst>
                  <a:ext uri="{FF2B5EF4-FFF2-40B4-BE49-F238E27FC236}">
                    <a16:creationId xmlns:a16="http://schemas.microsoft.com/office/drawing/2014/main" id="{F22CB272-DEAD-4D45-4733-35B0C5F47E41}"/>
                  </a:ext>
                </a:extLst>
              </p:cNvPr>
              <p:cNvGrpSpPr/>
              <p:nvPr/>
            </p:nvGrpSpPr>
            <p:grpSpPr>
              <a:xfrm>
                <a:off x="5852679" y="3594864"/>
                <a:ext cx="66831" cy="75563"/>
                <a:chOff x="6662022" y="3586978"/>
                <a:chExt cx="44041" cy="44041"/>
              </a:xfrm>
            </p:grpSpPr>
            <p:sp>
              <p:nvSpPr>
                <p:cNvPr id="1129" name="Freeform: Shape 1128">
                  <a:extLst>
                    <a:ext uri="{FF2B5EF4-FFF2-40B4-BE49-F238E27FC236}">
                      <a16:creationId xmlns:a16="http://schemas.microsoft.com/office/drawing/2014/main" id="{4A7833C8-3EF0-709F-B8D9-5FA9A7CA2CF5}"/>
                    </a:ext>
                  </a:extLst>
                </p:cNvPr>
                <p:cNvSpPr/>
                <p:nvPr/>
              </p:nvSpPr>
              <p:spPr>
                <a:xfrm>
                  <a:off x="6684043" y="358697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30" name="Freeform: Shape 1129">
                  <a:extLst>
                    <a:ext uri="{FF2B5EF4-FFF2-40B4-BE49-F238E27FC236}">
                      <a16:creationId xmlns:a16="http://schemas.microsoft.com/office/drawing/2014/main" id="{0E6DBC6C-D0DE-8219-829F-9065A44BBF6C}"/>
                    </a:ext>
                  </a:extLst>
                </p:cNvPr>
                <p:cNvSpPr/>
                <p:nvPr/>
              </p:nvSpPr>
              <p:spPr>
                <a:xfrm>
                  <a:off x="6662022" y="3608998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85" name="Graphic 14">
                <a:extLst>
                  <a:ext uri="{FF2B5EF4-FFF2-40B4-BE49-F238E27FC236}">
                    <a16:creationId xmlns:a16="http://schemas.microsoft.com/office/drawing/2014/main" id="{98B0BB50-448E-B534-CC10-0A4682F2F86F}"/>
                  </a:ext>
                </a:extLst>
              </p:cNvPr>
              <p:cNvGrpSpPr/>
              <p:nvPr/>
            </p:nvGrpSpPr>
            <p:grpSpPr>
              <a:xfrm>
                <a:off x="5736552" y="3594864"/>
                <a:ext cx="66831" cy="75563"/>
                <a:chOff x="6500878" y="3586978"/>
                <a:chExt cx="44041" cy="44041"/>
              </a:xfrm>
            </p:grpSpPr>
            <p:sp>
              <p:nvSpPr>
                <p:cNvPr id="1127" name="Freeform: Shape 1126">
                  <a:extLst>
                    <a:ext uri="{FF2B5EF4-FFF2-40B4-BE49-F238E27FC236}">
                      <a16:creationId xmlns:a16="http://schemas.microsoft.com/office/drawing/2014/main" id="{24EA7E38-A283-96A6-BA9C-59EDA7105F9B}"/>
                    </a:ext>
                  </a:extLst>
                </p:cNvPr>
                <p:cNvSpPr/>
                <p:nvPr/>
              </p:nvSpPr>
              <p:spPr>
                <a:xfrm>
                  <a:off x="6522898" y="358697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28" name="Freeform: Shape 1127">
                  <a:extLst>
                    <a:ext uri="{FF2B5EF4-FFF2-40B4-BE49-F238E27FC236}">
                      <a16:creationId xmlns:a16="http://schemas.microsoft.com/office/drawing/2014/main" id="{9490EBA4-5111-5381-3BC7-674D64B5CECF}"/>
                    </a:ext>
                  </a:extLst>
                </p:cNvPr>
                <p:cNvSpPr/>
                <p:nvPr/>
              </p:nvSpPr>
              <p:spPr>
                <a:xfrm>
                  <a:off x="6500878" y="3608998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86" name="Graphic 14">
                <a:extLst>
                  <a:ext uri="{FF2B5EF4-FFF2-40B4-BE49-F238E27FC236}">
                    <a16:creationId xmlns:a16="http://schemas.microsoft.com/office/drawing/2014/main" id="{AAAC4F44-97C0-FFD3-EA44-8F6347163927}"/>
                  </a:ext>
                </a:extLst>
              </p:cNvPr>
              <p:cNvGrpSpPr/>
              <p:nvPr/>
            </p:nvGrpSpPr>
            <p:grpSpPr>
              <a:xfrm>
                <a:off x="5646751" y="3560845"/>
                <a:ext cx="66831" cy="75563"/>
                <a:chOff x="6376264" y="3545228"/>
                <a:chExt cx="44041" cy="44041"/>
              </a:xfrm>
            </p:grpSpPr>
            <p:sp>
              <p:nvSpPr>
                <p:cNvPr id="1125" name="Freeform: Shape 1124">
                  <a:extLst>
                    <a:ext uri="{FF2B5EF4-FFF2-40B4-BE49-F238E27FC236}">
                      <a16:creationId xmlns:a16="http://schemas.microsoft.com/office/drawing/2014/main" id="{E7F012FA-F542-5D2A-BA63-3133E31E8813}"/>
                    </a:ext>
                  </a:extLst>
                </p:cNvPr>
                <p:cNvSpPr/>
                <p:nvPr/>
              </p:nvSpPr>
              <p:spPr>
                <a:xfrm>
                  <a:off x="6398285" y="354522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26" name="Freeform: Shape 1125">
                  <a:extLst>
                    <a:ext uri="{FF2B5EF4-FFF2-40B4-BE49-F238E27FC236}">
                      <a16:creationId xmlns:a16="http://schemas.microsoft.com/office/drawing/2014/main" id="{37F34B42-3DE1-146A-1230-27AFA652651A}"/>
                    </a:ext>
                  </a:extLst>
                </p:cNvPr>
                <p:cNvSpPr/>
                <p:nvPr/>
              </p:nvSpPr>
              <p:spPr>
                <a:xfrm>
                  <a:off x="6376264" y="3567248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87" name="Graphic 14">
                <a:extLst>
                  <a:ext uri="{FF2B5EF4-FFF2-40B4-BE49-F238E27FC236}">
                    <a16:creationId xmlns:a16="http://schemas.microsoft.com/office/drawing/2014/main" id="{EC2625B3-37BE-1D81-326F-4E83657ECCE9}"/>
                  </a:ext>
                </a:extLst>
              </p:cNvPr>
              <p:cNvGrpSpPr/>
              <p:nvPr/>
            </p:nvGrpSpPr>
            <p:grpSpPr>
              <a:xfrm>
                <a:off x="5579464" y="3560845"/>
                <a:ext cx="67022" cy="75563"/>
                <a:chOff x="6282963" y="3545228"/>
                <a:chExt cx="44168" cy="44041"/>
              </a:xfrm>
            </p:grpSpPr>
            <p:sp>
              <p:nvSpPr>
                <p:cNvPr id="1123" name="Freeform: Shape 1122">
                  <a:extLst>
                    <a:ext uri="{FF2B5EF4-FFF2-40B4-BE49-F238E27FC236}">
                      <a16:creationId xmlns:a16="http://schemas.microsoft.com/office/drawing/2014/main" id="{FB3A2876-7DD9-39BB-E09F-3D506E17CD86}"/>
                    </a:ext>
                  </a:extLst>
                </p:cNvPr>
                <p:cNvSpPr/>
                <p:nvPr/>
              </p:nvSpPr>
              <p:spPr>
                <a:xfrm>
                  <a:off x="6304984" y="354522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24" name="Freeform: Shape 1123">
                  <a:extLst>
                    <a:ext uri="{FF2B5EF4-FFF2-40B4-BE49-F238E27FC236}">
                      <a16:creationId xmlns:a16="http://schemas.microsoft.com/office/drawing/2014/main" id="{AD8AB18B-9514-C662-00EA-CFFD0551B131}"/>
                    </a:ext>
                  </a:extLst>
                </p:cNvPr>
                <p:cNvSpPr/>
                <p:nvPr/>
              </p:nvSpPr>
              <p:spPr>
                <a:xfrm>
                  <a:off x="6282963" y="3567248"/>
                  <a:ext cx="44168" cy="12728"/>
                </a:xfrm>
                <a:custGeom>
                  <a:avLst/>
                  <a:gdLst>
                    <a:gd name="connsiteX0" fmla="*/ 44168 w 44168"/>
                    <a:gd name="connsiteY0" fmla="*/ 0 h 12728"/>
                    <a:gd name="connsiteX1" fmla="*/ 0 w 44168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168" h="12728">
                      <a:moveTo>
                        <a:pt x="44168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88" name="Graphic 14">
                <a:extLst>
                  <a:ext uri="{FF2B5EF4-FFF2-40B4-BE49-F238E27FC236}">
                    <a16:creationId xmlns:a16="http://schemas.microsoft.com/office/drawing/2014/main" id="{F167C8D9-02D4-1E73-02F7-13A4762C8360}"/>
                  </a:ext>
                </a:extLst>
              </p:cNvPr>
              <p:cNvGrpSpPr/>
              <p:nvPr/>
            </p:nvGrpSpPr>
            <p:grpSpPr>
              <a:xfrm>
                <a:off x="5568915" y="3560845"/>
                <a:ext cx="67022" cy="75563"/>
                <a:chOff x="6268325" y="3545228"/>
                <a:chExt cx="44168" cy="44041"/>
              </a:xfrm>
            </p:grpSpPr>
            <p:sp>
              <p:nvSpPr>
                <p:cNvPr id="1121" name="Freeform: Shape 1120">
                  <a:extLst>
                    <a:ext uri="{FF2B5EF4-FFF2-40B4-BE49-F238E27FC236}">
                      <a16:creationId xmlns:a16="http://schemas.microsoft.com/office/drawing/2014/main" id="{13D82F33-A7C6-B46C-8403-74095A8CB45D}"/>
                    </a:ext>
                  </a:extLst>
                </p:cNvPr>
                <p:cNvSpPr/>
                <p:nvPr/>
              </p:nvSpPr>
              <p:spPr>
                <a:xfrm>
                  <a:off x="6290473" y="354522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22" name="Freeform: Shape 1121">
                  <a:extLst>
                    <a:ext uri="{FF2B5EF4-FFF2-40B4-BE49-F238E27FC236}">
                      <a16:creationId xmlns:a16="http://schemas.microsoft.com/office/drawing/2014/main" id="{BE8531AE-89EF-B979-7BDC-D03769FFDEA3}"/>
                    </a:ext>
                  </a:extLst>
                </p:cNvPr>
                <p:cNvSpPr/>
                <p:nvPr/>
              </p:nvSpPr>
              <p:spPr>
                <a:xfrm>
                  <a:off x="6268325" y="3567248"/>
                  <a:ext cx="44168" cy="12728"/>
                </a:xfrm>
                <a:custGeom>
                  <a:avLst/>
                  <a:gdLst>
                    <a:gd name="connsiteX0" fmla="*/ 44168 w 44168"/>
                    <a:gd name="connsiteY0" fmla="*/ 0 h 12728"/>
                    <a:gd name="connsiteX1" fmla="*/ 0 w 44168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168" h="12728">
                      <a:moveTo>
                        <a:pt x="44168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89" name="Graphic 14">
                <a:extLst>
                  <a:ext uri="{FF2B5EF4-FFF2-40B4-BE49-F238E27FC236}">
                    <a16:creationId xmlns:a16="http://schemas.microsoft.com/office/drawing/2014/main" id="{37F00175-D581-F17F-6E49-9C1F435F598B}"/>
                  </a:ext>
                </a:extLst>
              </p:cNvPr>
              <p:cNvGrpSpPr/>
              <p:nvPr/>
            </p:nvGrpSpPr>
            <p:grpSpPr>
              <a:xfrm>
                <a:off x="5545943" y="3560845"/>
                <a:ext cx="66831" cy="75563"/>
                <a:chOff x="6236377" y="3545228"/>
                <a:chExt cx="44041" cy="44041"/>
              </a:xfrm>
            </p:grpSpPr>
            <p:sp>
              <p:nvSpPr>
                <p:cNvPr id="1119" name="Freeform: Shape 1118">
                  <a:extLst>
                    <a:ext uri="{FF2B5EF4-FFF2-40B4-BE49-F238E27FC236}">
                      <a16:creationId xmlns:a16="http://schemas.microsoft.com/office/drawing/2014/main" id="{F87EB441-68C5-24AB-E8F4-BA6074DCE8B7}"/>
                    </a:ext>
                  </a:extLst>
                </p:cNvPr>
                <p:cNvSpPr/>
                <p:nvPr/>
              </p:nvSpPr>
              <p:spPr>
                <a:xfrm>
                  <a:off x="6258397" y="354522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20" name="Freeform: Shape 1119">
                  <a:extLst>
                    <a:ext uri="{FF2B5EF4-FFF2-40B4-BE49-F238E27FC236}">
                      <a16:creationId xmlns:a16="http://schemas.microsoft.com/office/drawing/2014/main" id="{6D484869-8D86-9F4F-68D1-64B328512CD0}"/>
                    </a:ext>
                  </a:extLst>
                </p:cNvPr>
                <p:cNvSpPr/>
                <p:nvPr/>
              </p:nvSpPr>
              <p:spPr>
                <a:xfrm>
                  <a:off x="6236377" y="3567248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90" name="Graphic 14">
                <a:extLst>
                  <a:ext uri="{FF2B5EF4-FFF2-40B4-BE49-F238E27FC236}">
                    <a16:creationId xmlns:a16="http://schemas.microsoft.com/office/drawing/2014/main" id="{F06805C4-17AC-F860-E89E-6C610FFD5DF4}"/>
                  </a:ext>
                </a:extLst>
              </p:cNvPr>
              <p:cNvGrpSpPr/>
              <p:nvPr/>
            </p:nvGrpSpPr>
            <p:grpSpPr>
              <a:xfrm>
                <a:off x="5542640" y="3560845"/>
                <a:ext cx="66831" cy="75563"/>
                <a:chOff x="6231794" y="3545228"/>
                <a:chExt cx="44041" cy="44041"/>
              </a:xfrm>
            </p:grpSpPr>
            <p:sp>
              <p:nvSpPr>
                <p:cNvPr id="1117" name="Freeform: Shape 1116">
                  <a:extLst>
                    <a:ext uri="{FF2B5EF4-FFF2-40B4-BE49-F238E27FC236}">
                      <a16:creationId xmlns:a16="http://schemas.microsoft.com/office/drawing/2014/main" id="{EBF6D9F7-2E48-077D-1C4E-66C4B2AEF9A5}"/>
                    </a:ext>
                  </a:extLst>
                </p:cNvPr>
                <p:cNvSpPr/>
                <p:nvPr/>
              </p:nvSpPr>
              <p:spPr>
                <a:xfrm>
                  <a:off x="6253815" y="354522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18" name="Freeform: Shape 1117">
                  <a:extLst>
                    <a:ext uri="{FF2B5EF4-FFF2-40B4-BE49-F238E27FC236}">
                      <a16:creationId xmlns:a16="http://schemas.microsoft.com/office/drawing/2014/main" id="{149E2D74-66AC-EFF2-875A-75EEEAA608D2}"/>
                    </a:ext>
                  </a:extLst>
                </p:cNvPr>
                <p:cNvSpPr/>
                <p:nvPr/>
              </p:nvSpPr>
              <p:spPr>
                <a:xfrm>
                  <a:off x="6231794" y="3567248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91" name="Graphic 14">
                <a:extLst>
                  <a:ext uri="{FF2B5EF4-FFF2-40B4-BE49-F238E27FC236}">
                    <a16:creationId xmlns:a16="http://schemas.microsoft.com/office/drawing/2014/main" id="{7D8397CA-B95F-DF4B-B7D6-2ED98C6CECD5}"/>
                  </a:ext>
                </a:extLst>
              </p:cNvPr>
              <p:cNvGrpSpPr/>
              <p:nvPr/>
            </p:nvGrpSpPr>
            <p:grpSpPr>
              <a:xfrm>
                <a:off x="5528606" y="3560845"/>
                <a:ext cx="66831" cy="75563"/>
                <a:chOff x="6212319" y="3545228"/>
                <a:chExt cx="44041" cy="44041"/>
              </a:xfrm>
            </p:grpSpPr>
            <p:sp>
              <p:nvSpPr>
                <p:cNvPr id="1115" name="Freeform: Shape 1114">
                  <a:extLst>
                    <a:ext uri="{FF2B5EF4-FFF2-40B4-BE49-F238E27FC236}">
                      <a16:creationId xmlns:a16="http://schemas.microsoft.com/office/drawing/2014/main" id="{2CCC3763-7005-DD6E-BDD8-EB51AE54DE4E}"/>
                    </a:ext>
                  </a:extLst>
                </p:cNvPr>
                <p:cNvSpPr/>
                <p:nvPr/>
              </p:nvSpPr>
              <p:spPr>
                <a:xfrm>
                  <a:off x="6234340" y="354522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16" name="Freeform: Shape 1115">
                  <a:extLst>
                    <a:ext uri="{FF2B5EF4-FFF2-40B4-BE49-F238E27FC236}">
                      <a16:creationId xmlns:a16="http://schemas.microsoft.com/office/drawing/2014/main" id="{B30FE0B4-8A31-10F8-22CB-ED66A19AE242}"/>
                    </a:ext>
                  </a:extLst>
                </p:cNvPr>
                <p:cNvSpPr/>
                <p:nvPr/>
              </p:nvSpPr>
              <p:spPr>
                <a:xfrm>
                  <a:off x="6212319" y="3567248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92" name="Graphic 14">
                <a:extLst>
                  <a:ext uri="{FF2B5EF4-FFF2-40B4-BE49-F238E27FC236}">
                    <a16:creationId xmlns:a16="http://schemas.microsoft.com/office/drawing/2014/main" id="{1BE06576-33B2-44C8-4832-9F3DB0E67C87}"/>
                  </a:ext>
                </a:extLst>
              </p:cNvPr>
              <p:cNvGrpSpPr/>
              <p:nvPr/>
            </p:nvGrpSpPr>
            <p:grpSpPr>
              <a:xfrm>
                <a:off x="5506999" y="3560845"/>
                <a:ext cx="67022" cy="75563"/>
                <a:chOff x="6182407" y="3545228"/>
                <a:chExt cx="44168" cy="44041"/>
              </a:xfrm>
            </p:grpSpPr>
            <p:sp>
              <p:nvSpPr>
                <p:cNvPr id="1113" name="Freeform: Shape 1112">
                  <a:extLst>
                    <a:ext uri="{FF2B5EF4-FFF2-40B4-BE49-F238E27FC236}">
                      <a16:creationId xmlns:a16="http://schemas.microsoft.com/office/drawing/2014/main" id="{D11F5068-FFBB-0177-E39B-48F2189760F3}"/>
                    </a:ext>
                  </a:extLst>
                </p:cNvPr>
                <p:cNvSpPr/>
                <p:nvPr/>
              </p:nvSpPr>
              <p:spPr>
                <a:xfrm>
                  <a:off x="6204555" y="354522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14" name="Freeform: Shape 1113">
                  <a:extLst>
                    <a:ext uri="{FF2B5EF4-FFF2-40B4-BE49-F238E27FC236}">
                      <a16:creationId xmlns:a16="http://schemas.microsoft.com/office/drawing/2014/main" id="{DE2A5111-B589-C8C9-9678-DA5EB784A2D6}"/>
                    </a:ext>
                  </a:extLst>
                </p:cNvPr>
                <p:cNvSpPr/>
                <p:nvPr/>
              </p:nvSpPr>
              <p:spPr>
                <a:xfrm>
                  <a:off x="6182407" y="3567248"/>
                  <a:ext cx="44168" cy="12728"/>
                </a:xfrm>
                <a:custGeom>
                  <a:avLst/>
                  <a:gdLst>
                    <a:gd name="connsiteX0" fmla="*/ 44168 w 44168"/>
                    <a:gd name="connsiteY0" fmla="*/ 0 h 12728"/>
                    <a:gd name="connsiteX1" fmla="*/ 0 w 44168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168" h="12728">
                      <a:moveTo>
                        <a:pt x="44168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93" name="Graphic 14">
                <a:extLst>
                  <a:ext uri="{FF2B5EF4-FFF2-40B4-BE49-F238E27FC236}">
                    <a16:creationId xmlns:a16="http://schemas.microsoft.com/office/drawing/2014/main" id="{638E18FC-04B2-D82F-561E-7F9EEF1F6469}"/>
                  </a:ext>
                </a:extLst>
              </p:cNvPr>
              <p:cNvGrpSpPr/>
              <p:nvPr/>
            </p:nvGrpSpPr>
            <p:grpSpPr>
              <a:xfrm>
                <a:off x="5400646" y="3560845"/>
                <a:ext cx="66831" cy="75563"/>
                <a:chOff x="6034755" y="3545228"/>
                <a:chExt cx="44041" cy="44041"/>
              </a:xfrm>
            </p:grpSpPr>
            <p:sp>
              <p:nvSpPr>
                <p:cNvPr id="1111" name="Freeform: Shape 1110">
                  <a:extLst>
                    <a:ext uri="{FF2B5EF4-FFF2-40B4-BE49-F238E27FC236}">
                      <a16:creationId xmlns:a16="http://schemas.microsoft.com/office/drawing/2014/main" id="{23A3A120-3C0A-910C-741E-592B721BC27A}"/>
                    </a:ext>
                  </a:extLst>
                </p:cNvPr>
                <p:cNvSpPr/>
                <p:nvPr/>
              </p:nvSpPr>
              <p:spPr>
                <a:xfrm>
                  <a:off x="6056776" y="354522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12" name="Freeform: Shape 1111">
                  <a:extLst>
                    <a:ext uri="{FF2B5EF4-FFF2-40B4-BE49-F238E27FC236}">
                      <a16:creationId xmlns:a16="http://schemas.microsoft.com/office/drawing/2014/main" id="{B82D3BBC-862B-6D95-612C-4F69836477D6}"/>
                    </a:ext>
                  </a:extLst>
                </p:cNvPr>
                <p:cNvSpPr/>
                <p:nvPr/>
              </p:nvSpPr>
              <p:spPr>
                <a:xfrm>
                  <a:off x="6034755" y="3567248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94" name="Graphic 14">
                <a:extLst>
                  <a:ext uri="{FF2B5EF4-FFF2-40B4-BE49-F238E27FC236}">
                    <a16:creationId xmlns:a16="http://schemas.microsoft.com/office/drawing/2014/main" id="{E52C5930-206A-82CE-D644-0B5EAAAD77CB}"/>
                  </a:ext>
                </a:extLst>
              </p:cNvPr>
              <p:cNvGrpSpPr/>
              <p:nvPr/>
            </p:nvGrpSpPr>
            <p:grpSpPr>
              <a:xfrm>
                <a:off x="5272595" y="3560845"/>
                <a:ext cx="66831" cy="75563"/>
                <a:chOff x="5857063" y="3545228"/>
                <a:chExt cx="44041" cy="44041"/>
              </a:xfrm>
            </p:grpSpPr>
            <p:sp>
              <p:nvSpPr>
                <p:cNvPr id="1109" name="Freeform: Shape 1108">
                  <a:extLst>
                    <a:ext uri="{FF2B5EF4-FFF2-40B4-BE49-F238E27FC236}">
                      <a16:creationId xmlns:a16="http://schemas.microsoft.com/office/drawing/2014/main" id="{D93C1E3F-FDD9-F87F-B4BC-AFBCBF2EADDF}"/>
                    </a:ext>
                  </a:extLst>
                </p:cNvPr>
                <p:cNvSpPr/>
                <p:nvPr/>
              </p:nvSpPr>
              <p:spPr>
                <a:xfrm>
                  <a:off x="5879084" y="354522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10" name="Freeform: Shape 1109">
                  <a:extLst>
                    <a:ext uri="{FF2B5EF4-FFF2-40B4-BE49-F238E27FC236}">
                      <a16:creationId xmlns:a16="http://schemas.microsoft.com/office/drawing/2014/main" id="{1AFEF874-50A7-7D98-5FE9-E4ED90FD97C5}"/>
                    </a:ext>
                  </a:extLst>
                </p:cNvPr>
                <p:cNvSpPr/>
                <p:nvPr/>
              </p:nvSpPr>
              <p:spPr>
                <a:xfrm>
                  <a:off x="5857063" y="3567248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95" name="Graphic 14">
                <a:extLst>
                  <a:ext uri="{FF2B5EF4-FFF2-40B4-BE49-F238E27FC236}">
                    <a16:creationId xmlns:a16="http://schemas.microsoft.com/office/drawing/2014/main" id="{E518F889-3385-62C1-031F-2BD843FEC47A}"/>
                  </a:ext>
                </a:extLst>
              </p:cNvPr>
              <p:cNvGrpSpPr/>
              <p:nvPr/>
            </p:nvGrpSpPr>
            <p:grpSpPr>
              <a:xfrm>
                <a:off x="5266908" y="3560845"/>
                <a:ext cx="66831" cy="75563"/>
                <a:chOff x="5849172" y="3545228"/>
                <a:chExt cx="44041" cy="44041"/>
              </a:xfrm>
            </p:grpSpPr>
            <p:sp>
              <p:nvSpPr>
                <p:cNvPr id="1107" name="Freeform: Shape 1106">
                  <a:extLst>
                    <a:ext uri="{FF2B5EF4-FFF2-40B4-BE49-F238E27FC236}">
                      <a16:creationId xmlns:a16="http://schemas.microsoft.com/office/drawing/2014/main" id="{881BFBE2-7448-92FB-AF25-3C5C3D93BB1B}"/>
                    </a:ext>
                  </a:extLst>
                </p:cNvPr>
                <p:cNvSpPr/>
                <p:nvPr/>
              </p:nvSpPr>
              <p:spPr>
                <a:xfrm>
                  <a:off x="5871192" y="354522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08" name="Freeform: Shape 1107">
                  <a:extLst>
                    <a:ext uri="{FF2B5EF4-FFF2-40B4-BE49-F238E27FC236}">
                      <a16:creationId xmlns:a16="http://schemas.microsoft.com/office/drawing/2014/main" id="{56019C51-018C-20DC-73FF-A754CA02633B}"/>
                    </a:ext>
                  </a:extLst>
                </p:cNvPr>
                <p:cNvSpPr/>
                <p:nvPr/>
              </p:nvSpPr>
              <p:spPr>
                <a:xfrm>
                  <a:off x="5849172" y="3567248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96" name="Graphic 14">
                <a:extLst>
                  <a:ext uri="{FF2B5EF4-FFF2-40B4-BE49-F238E27FC236}">
                    <a16:creationId xmlns:a16="http://schemas.microsoft.com/office/drawing/2014/main" id="{FB143415-5C36-8B94-C07A-00885AF413F1}"/>
                  </a:ext>
                </a:extLst>
              </p:cNvPr>
              <p:cNvGrpSpPr/>
              <p:nvPr/>
            </p:nvGrpSpPr>
            <p:grpSpPr>
              <a:xfrm>
                <a:off x="5037223" y="3560845"/>
                <a:ext cx="66831" cy="75563"/>
                <a:chOff x="5530447" y="3545228"/>
                <a:chExt cx="44041" cy="44041"/>
              </a:xfrm>
            </p:grpSpPr>
            <p:sp>
              <p:nvSpPr>
                <p:cNvPr id="1105" name="Freeform: Shape 1104">
                  <a:extLst>
                    <a:ext uri="{FF2B5EF4-FFF2-40B4-BE49-F238E27FC236}">
                      <a16:creationId xmlns:a16="http://schemas.microsoft.com/office/drawing/2014/main" id="{FF25613F-7AB7-F328-8A4E-0D5328721A15}"/>
                    </a:ext>
                  </a:extLst>
                </p:cNvPr>
                <p:cNvSpPr/>
                <p:nvPr/>
              </p:nvSpPr>
              <p:spPr>
                <a:xfrm>
                  <a:off x="5552467" y="354522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06" name="Freeform: Shape 1105">
                  <a:extLst>
                    <a:ext uri="{FF2B5EF4-FFF2-40B4-BE49-F238E27FC236}">
                      <a16:creationId xmlns:a16="http://schemas.microsoft.com/office/drawing/2014/main" id="{5D495DF9-FBC4-B045-FAC8-8E6F6615A590}"/>
                    </a:ext>
                  </a:extLst>
                </p:cNvPr>
                <p:cNvSpPr/>
                <p:nvPr/>
              </p:nvSpPr>
              <p:spPr>
                <a:xfrm>
                  <a:off x="5530447" y="3567248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97" name="Graphic 14">
                <a:extLst>
                  <a:ext uri="{FF2B5EF4-FFF2-40B4-BE49-F238E27FC236}">
                    <a16:creationId xmlns:a16="http://schemas.microsoft.com/office/drawing/2014/main" id="{0ECBD86D-7341-ADDF-C800-AE227C5D4C41}"/>
                  </a:ext>
                </a:extLst>
              </p:cNvPr>
              <p:cNvGrpSpPr/>
              <p:nvPr/>
            </p:nvGrpSpPr>
            <p:grpSpPr>
              <a:xfrm>
                <a:off x="5032310" y="3560845"/>
                <a:ext cx="67022" cy="75563"/>
                <a:chOff x="5523700" y="3545228"/>
                <a:chExt cx="44168" cy="44041"/>
              </a:xfrm>
            </p:grpSpPr>
            <p:sp>
              <p:nvSpPr>
                <p:cNvPr id="1103" name="Freeform: Shape 1102">
                  <a:extLst>
                    <a:ext uri="{FF2B5EF4-FFF2-40B4-BE49-F238E27FC236}">
                      <a16:creationId xmlns:a16="http://schemas.microsoft.com/office/drawing/2014/main" id="{83D01656-6890-7D69-829A-AB231E58B15A}"/>
                    </a:ext>
                  </a:extLst>
                </p:cNvPr>
                <p:cNvSpPr/>
                <p:nvPr/>
              </p:nvSpPr>
              <p:spPr>
                <a:xfrm>
                  <a:off x="5545848" y="354522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04" name="Freeform: Shape 1103">
                  <a:extLst>
                    <a:ext uri="{FF2B5EF4-FFF2-40B4-BE49-F238E27FC236}">
                      <a16:creationId xmlns:a16="http://schemas.microsoft.com/office/drawing/2014/main" id="{FA322717-B8F3-07CE-BD4C-15081B76542D}"/>
                    </a:ext>
                  </a:extLst>
                </p:cNvPr>
                <p:cNvSpPr/>
                <p:nvPr/>
              </p:nvSpPr>
              <p:spPr>
                <a:xfrm>
                  <a:off x="5523700" y="3567248"/>
                  <a:ext cx="44168" cy="12728"/>
                </a:xfrm>
                <a:custGeom>
                  <a:avLst/>
                  <a:gdLst>
                    <a:gd name="connsiteX0" fmla="*/ 44168 w 44168"/>
                    <a:gd name="connsiteY0" fmla="*/ 0 h 12728"/>
                    <a:gd name="connsiteX1" fmla="*/ 0 w 44168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168" h="12728">
                      <a:moveTo>
                        <a:pt x="44168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98" name="Graphic 14">
                <a:extLst>
                  <a:ext uri="{FF2B5EF4-FFF2-40B4-BE49-F238E27FC236}">
                    <a16:creationId xmlns:a16="http://schemas.microsoft.com/office/drawing/2014/main" id="{0440D9FB-CA00-0CD2-3F0C-79698B352612}"/>
                  </a:ext>
                </a:extLst>
              </p:cNvPr>
              <p:cNvGrpSpPr/>
              <p:nvPr/>
            </p:nvGrpSpPr>
            <p:grpSpPr>
              <a:xfrm>
                <a:off x="5021354" y="3560845"/>
                <a:ext cx="66831" cy="75563"/>
                <a:chOff x="5508426" y="3545228"/>
                <a:chExt cx="44041" cy="44041"/>
              </a:xfrm>
            </p:grpSpPr>
            <p:sp>
              <p:nvSpPr>
                <p:cNvPr id="1101" name="Freeform: Shape 1100">
                  <a:extLst>
                    <a:ext uri="{FF2B5EF4-FFF2-40B4-BE49-F238E27FC236}">
                      <a16:creationId xmlns:a16="http://schemas.microsoft.com/office/drawing/2014/main" id="{F45D967F-30D7-793C-7AC8-62DB2A2A5F26}"/>
                    </a:ext>
                  </a:extLst>
                </p:cNvPr>
                <p:cNvSpPr/>
                <p:nvPr/>
              </p:nvSpPr>
              <p:spPr>
                <a:xfrm>
                  <a:off x="5530447" y="354522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02" name="Freeform: Shape 1101">
                  <a:extLst>
                    <a:ext uri="{FF2B5EF4-FFF2-40B4-BE49-F238E27FC236}">
                      <a16:creationId xmlns:a16="http://schemas.microsoft.com/office/drawing/2014/main" id="{C5B071AF-6EF8-70F2-45BE-D10FA810E25D}"/>
                    </a:ext>
                  </a:extLst>
                </p:cNvPr>
                <p:cNvSpPr/>
                <p:nvPr/>
              </p:nvSpPr>
              <p:spPr>
                <a:xfrm>
                  <a:off x="5508426" y="3567248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99" name="Graphic 14">
                <a:extLst>
                  <a:ext uri="{FF2B5EF4-FFF2-40B4-BE49-F238E27FC236}">
                    <a16:creationId xmlns:a16="http://schemas.microsoft.com/office/drawing/2014/main" id="{F48013CB-D757-62A6-3692-5F7F30F4ACF1}"/>
                  </a:ext>
                </a:extLst>
              </p:cNvPr>
              <p:cNvGrpSpPr/>
              <p:nvPr/>
            </p:nvGrpSpPr>
            <p:grpSpPr>
              <a:xfrm>
                <a:off x="5014974" y="3560845"/>
                <a:ext cx="67022" cy="75563"/>
                <a:chOff x="5499643" y="3545228"/>
                <a:chExt cx="44168" cy="44041"/>
              </a:xfrm>
            </p:grpSpPr>
            <p:sp>
              <p:nvSpPr>
                <p:cNvPr id="1099" name="Freeform: Shape 1098">
                  <a:extLst>
                    <a:ext uri="{FF2B5EF4-FFF2-40B4-BE49-F238E27FC236}">
                      <a16:creationId xmlns:a16="http://schemas.microsoft.com/office/drawing/2014/main" id="{6823EE6D-E48F-E45B-6713-342C66C57912}"/>
                    </a:ext>
                  </a:extLst>
                </p:cNvPr>
                <p:cNvSpPr/>
                <p:nvPr/>
              </p:nvSpPr>
              <p:spPr>
                <a:xfrm>
                  <a:off x="5521664" y="354522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100" name="Freeform: Shape 1099">
                  <a:extLst>
                    <a:ext uri="{FF2B5EF4-FFF2-40B4-BE49-F238E27FC236}">
                      <a16:creationId xmlns:a16="http://schemas.microsoft.com/office/drawing/2014/main" id="{1FF04B80-E361-D67B-F31E-1296ABAF61E3}"/>
                    </a:ext>
                  </a:extLst>
                </p:cNvPr>
                <p:cNvSpPr/>
                <p:nvPr/>
              </p:nvSpPr>
              <p:spPr>
                <a:xfrm>
                  <a:off x="5499643" y="3567248"/>
                  <a:ext cx="44168" cy="12728"/>
                </a:xfrm>
                <a:custGeom>
                  <a:avLst/>
                  <a:gdLst>
                    <a:gd name="connsiteX0" fmla="*/ 44168 w 44168"/>
                    <a:gd name="connsiteY0" fmla="*/ 0 h 12728"/>
                    <a:gd name="connsiteX1" fmla="*/ 0 w 44168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168" h="12728">
                      <a:moveTo>
                        <a:pt x="44168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00" name="Graphic 14">
                <a:extLst>
                  <a:ext uri="{FF2B5EF4-FFF2-40B4-BE49-F238E27FC236}">
                    <a16:creationId xmlns:a16="http://schemas.microsoft.com/office/drawing/2014/main" id="{7A42130F-AF5D-4527-FF9D-475BAC801939}"/>
                  </a:ext>
                </a:extLst>
              </p:cNvPr>
              <p:cNvGrpSpPr/>
              <p:nvPr/>
            </p:nvGrpSpPr>
            <p:grpSpPr>
              <a:xfrm>
                <a:off x="4953058" y="3560845"/>
                <a:ext cx="67022" cy="75563"/>
                <a:chOff x="5413725" y="3545228"/>
                <a:chExt cx="44168" cy="44041"/>
              </a:xfrm>
            </p:grpSpPr>
            <p:sp>
              <p:nvSpPr>
                <p:cNvPr id="1097" name="Freeform: Shape 1096">
                  <a:extLst>
                    <a:ext uri="{FF2B5EF4-FFF2-40B4-BE49-F238E27FC236}">
                      <a16:creationId xmlns:a16="http://schemas.microsoft.com/office/drawing/2014/main" id="{9AABD8C5-0DC0-E17C-BBDB-7D711DE516FE}"/>
                    </a:ext>
                  </a:extLst>
                </p:cNvPr>
                <p:cNvSpPr/>
                <p:nvPr/>
              </p:nvSpPr>
              <p:spPr>
                <a:xfrm>
                  <a:off x="5435746" y="354522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98" name="Freeform: Shape 1097">
                  <a:extLst>
                    <a:ext uri="{FF2B5EF4-FFF2-40B4-BE49-F238E27FC236}">
                      <a16:creationId xmlns:a16="http://schemas.microsoft.com/office/drawing/2014/main" id="{CEF54A38-429F-E5E7-ED46-8AC9888EC418}"/>
                    </a:ext>
                  </a:extLst>
                </p:cNvPr>
                <p:cNvSpPr/>
                <p:nvPr/>
              </p:nvSpPr>
              <p:spPr>
                <a:xfrm>
                  <a:off x="5413725" y="3567248"/>
                  <a:ext cx="44168" cy="12728"/>
                </a:xfrm>
                <a:custGeom>
                  <a:avLst/>
                  <a:gdLst>
                    <a:gd name="connsiteX0" fmla="*/ 44168 w 44168"/>
                    <a:gd name="connsiteY0" fmla="*/ 0 h 12728"/>
                    <a:gd name="connsiteX1" fmla="*/ 0 w 44168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168" h="12728">
                      <a:moveTo>
                        <a:pt x="44168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01" name="Graphic 14">
                <a:extLst>
                  <a:ext uri="{FF2B5EF4-FFF2-40B4-BE49-F238E27FC236}">
                    <a16:creationId xmlns:a16="http://schemas.microsoft.com/office/drawing/2014/main" id="{D27E394B-02F3-88DA-BAB5-D6042C5D7E63}"/>
                  </a:ext>
                </a:extLst>
              </p:cNvPr>
              <p:cNvGrpSpPr/>
              <p:nvPr/>
            </p:nvGrpSpPr>
            <p:grpSpPr>
              <a:xfrm>
                <a:off x="4825149" y="3528945"/>
                <a:ext cx="66831" cy="75783"/>
                <a:chOff x="5236161" y="3506151"/>
                <a:chExt cx="44041" cy="44168"/>
              </a:xfrm>
            </p:grpSpPr>
            <p:sp>
              <p:nvSpPr>
                <p:cNvPr id="1095" name="Freeform: Shape 1094">
                  <a:extLst>
                    <a:ext uri="{FF2B5EF4-FFF2-40B4-BE49-F238E27FC236}">
                      <a16:creationId xmlns:a16="http://schemas.microsoft.com/office/drawing/2014/main" id="{FFFE1B0D-8178-B71B-7322-4E94FEBA8A13}"/>
                    </a:ext>
                  </a:extLst>
                </p:cNvPr>
                <p:cNvSpPr/>
                <p:nvPr/>
              </p:nvSpPr>
              <p:spPr>
                <a:xfrm>
                  <a:off x="5258181" y="3506151"/>
                  <a:ext cx="12728" cy="44168"/>
                </a:xfrm>
                <a:custGeom>
                  <a:avLst/>
                  <a:gdLst>
                    <a:gd name="connsiteX0" fmla="*/ 0 w 12728"/>
                    <a:gd name="connsiteY0" fmla="*/ 0 h 44168"/>
                    <a:gd name="connsiteX1" fmla="*/ 0 w 12728"/>
                    <a:gd name="connsiteY1" fmla="*/ 44168 h 44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168">
                      <a:moveTo>
                        <a:pt x="0" y="0"/>
                      </a:moveTo>
                      <a:lnTo>
                        <a:pt x="0" y="44168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96" name="Freeform: Shape 1095">
                  <a:extLst>
                    <a:ext uri="{FF2B5EF4-FFF2-40B4-BE49-F238E27FC236}">
                      <a16:creationId xmlns:a16="http://schemas.microsoft.com/office/drawing/2014/main" id="{E42A073E-2B85-9D39-D1D9-FD9B00D62790}"/>
                    </a:ext>
                  </a:extLst>
                </p:cNvPr>
                <p:cNvSpPr/>
                <p:nvPr/>
              </p:nvSpPr>
              <p:spPr>
                <a:xfrm>
                  <a:off x="5236161" y="3528172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02" name="Graphic 14">
                <a:extLst>
                  <a:ext uri="{FF2B5EF4-FFF2-40B4-BE49-F238E27FC236}">
                    <a16:creationId xmlns:a16="http://schemas.microsoft.com/office/drawing/2014/main" id="{00613AF6-B60B-9144-EF6A-5EE4E7A19A43}"/>
                  </a:ext>
                </a:extLst>
              </p:cNvPr>
              <p:cNvGrpSpPr/>
              <p:nvPr/>
            </p:nvGrpSpPr>
            <p:grpSpPr>
              <a:xfrm>
                <a:off x="4820287" y="3528945"/>
                <a:ext cx="66831" cy="75783"/>
                <a:chOff x="5229414" y="3506151"/>
                <a:chExt cx="44041" cy="44168"/>
              </a:xfrm>
            </p:grpSpPr>
            <p:sp>
              <p:nvSpPr>
                <p:cNvPr id="1093" name="Freeform: Shape 1092">
                  <a:extLst>
                    <a:ext uri="{FF2B5EF4-FFF2-40B4-BE49-F238E27FC236}">
                      <a16:creationId xmlns:a16="http://schemas.microsoft.com/office/drawing/2014/main" id="{94F1F173-024B-2BFC-47B8-68EBE408BFB7}"/>
                    </a:ext>
                  </a:extLst>
                </p:cNvPr>
                <p:cNvSpPr/>
                <p:nvPr/>
              </p:nvSpPr>
              <p:spPr>
                <a:xfrm>
                  <a:off x="5251435" y="3506151"/>
                  <a:ext cx="12728" cy="44168"/>
                </a:xfrm>
                <a:custGeom>
                  <a:avLst/>
                  <a:gdLst>
                    <a:gd name="connsiteX0" fmla="*/ 0 w 12728"/>
                    <a:gd name="connsiteY0" fmla="*/ 0 h 44168"/>
                    <a:gd name="connsiteX1" fmla="*/ 0 w 12728"/>
                    <a:gd name="connsiteY1" fmla="*/ 44168 h 44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168">
                      <a:moveTo>
                        <a:pt x="0" y="0"/>
                      </a:moveTo>
                      <a:lnTo>
                        <a:pt x="0" y="44168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94" name="Freeform: Shape 1093">
                  <a:extLst>
                    <a:ext uri="{FF2B5EF4-FFF2-40B4-BE49-F238E27FC236}">
                      <a16:creationId xmlns:a16="http://schemas.microsoft.com/office/drawing/2014/main" id="{A6C7FF72-E073-F15A-9A95-6116A3E3B7AC}"/>
                    </a:ext>
                  </a:extLst>
                </p:cNvPr>
                <p:cNvSpPr/>
                <p:nvPr/>
              </p:nvSpPr>
              <p:spPr>
                <a:xfrm>
                  <a:off x="5229414" y="3528172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03" name="Graphic 14">
                <a:extLst>
                  <a:ext uri="{FF2B5EF4-FFF2-40B4-BE49-F238E27FC236}">
                    <a16:creationId xmlns:a16="http://schemas.microsoft.com/office/drawing/2014/main" id="{C50A03EB-27AC-FE4F-4DDF-CB1C94550967}"/>
                  </a:ext>
                </a:extLst>
              </p:cNvPr>
              <p:cNvGrpSpPr/>
              <p:nvPr/>
            </p:nvGrpSpPr>
            <p:grpSpPr>
              <a:xfrm>
                <a:off x="4801850" y="3528945"/>
                <a:ext cx="66831" cy="75783"/>
                <a:chOff x="5203830" y="3506151"/>
                <a:chExt cx="44041" cy="44168"/>
              </a:xfrm>
            </p:grpSpPr>
            <p:sp>
              <p:nvSpPr>
                <p:cNvPr id="1091" name="Freeform: Shape 1090">
                  <a:extLst>
                    <a:ext uri="{FF2B5EF4-FFF2-40B4-BE49-F238E27FC236}">
                      <a16:creationId xmlns:a16="http://schemas.microsoft.com/office/drawing/2014/main" id="{7DABC36A-5CAA-6CC3-B0C3-9197365A7DF1}"/>
                    </a:ext>
                  </a:extLst>
                </p:cNvPr>
                <p:cNvSpPr/>
                <p:nvPr/>
              </p:nvSpPr>
              <p:spPr>
                <a:xfrm>
                  <a:off x="5225850" y="3506151"/>
                  <a:ext cx="12728" cy="44168"/>
                </a:xfrm>
                <a:custGeom>
                  <a:avLst/>
                  <a:gdLst>
                    <a:gd name="connsiteX0" fmla="*/ 0 w 12728"/>
                    <a:gd name="connsiteY0" fmla="*/ 0 h 44168"/>
                    <a:gd name="connsiteX1" fmla="*/ 0 w 12728"/>
                    <a:gd name="connsiteY1" fmla="*/ 44168 h 44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168">
                      <a:moveTo>
                        <a:pt x="0" y="0"/>
                      </a:moveTo>
                      <a:lnTo>
                        <a:pt x="0" y="44168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92" name="Freeform: Shape 1091">
                  <a:extLst>
                    <a:ext uri="{FF2B5EF4-FFF2-40B4-BE49-F238E27FC236}">
                      <a16:creationId xmlns:a16="http://schemas.microsoft.com/office/drawing/2014/main" id="{CB21766A-55B4-CED3-05F0-11C90FBECEAC}"/>
                    </a:ext>
                  </a:extLst>
                </p:cNvPr>
                <p:cNvSpPr/>
                <p:nvPr/>
              </p:nvSpPr>
              <p:spPr>
                <a:xfrm>
                  <a:off x="5203830" y="3528172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04" name="Graphic 14">
                <a:extLst>
                  <a:ext uri="{FF2B5EF4-FFF2-40B4-BE49-F238E27FC236}">
                    <a16:creationId xmlns:a16="http://schemas.microsoft.com/office/drawing/2014/main" id="{2E8B5A9E-ED63-48F0-92E2-8254A2144A91}"/>
                  </a:ext>
                </a:extLst>
              </p:cNvPr>
              <p:cNvGrpSpPr/>
              <p:nvPr/>
            </p:nvGrpSpPr>
            <p:grpSpPr>
              <a:xfrm>
                <a:off x="4596381" y="3432443"/>
                <a:ext cx="66831" cy="75563"/>
                <a:chOff x="4918708" y="3387647"/>
                <a:chExt cx="44041" cy="44041"/>
              </a:xfrm>
            </p:grpSpPr>
            <p:sp>
              <p:nvSpPr>
                <p:cNvPr id="1089" name="Freeform: Shape 1088">
                  <a:extLst>
                    <a:ext uri="{FF2B5EF4-FFF2-40B4-BE49-F238E27FC236}">
                      <a16:creationId xmlns:a16="http://schemas.microsoft.com/office/drawing/2014/main" id="{B30227A6-52B6-DE3D-7FBE-6F64CECCA137}"/>
                    </a:ext>
                  </a:extLst>
                </p:cNvPr>
                <p:cNvSpPr/>
                <p:nvPr/>
              </p:nvSpPr>
              <p:spPr>
                <a:xfrm>
                  <a:off x="4940729" y="3387647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90" name="Freeform: Shape 1089">
                  <a:extLst>
                    <a:ext uri="{FF2B5EF4-FFF2-40B4-BE49-F238E27FC236}">
                      <a16:creationId xmlns:a16="http://schemas.microsoft.com/office/drawing/2014/main" id="{6448694C-7C09-4E1C-A70B-4CB90D179506}"/>
                    </a:ext>
                  </a:extLst>
                </p:cNvPr>
                <p:cNvSpPr/>
                <p:nvPr/>
              </p:nvSpPr>
              <p:spPr>
                <a:xfrm>
                  <a:off x="4918708" y="3409668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05" name="Graphic 14">
                <a:extLst>
                  <a:ext uri="{FF2B5EF4-FFF2-40B4-BE49-F238E27FC236}">
                    <a16:creationId xmlns:a16="http://schemas.microsoft.com/office/drawing/2014/main" id="{8A356523-A95C-D6E1-2432-9F77F03D3636}"/>
                  </a:ext>
                </a:extLst>
              </p:cNvPr>
              <p:cNvGrpSpPr/>
              <p:nvPr/>
            </p:nvGrpSpPr>
            <p:grpSpPr>
              <a:xfrm>
                <a:off x="4590694" y="3432443"/>
                <a:ext cx="66831" cy="75563"/>
                <a:chOff x="4910817" y="3387647"/>
                <a:chExt cx="44041" cy="44041"/>
              </a:xfrm>
            </p:grpSpPr>
            <p:sp>
              <p:nvSpPr>
                <p:cNvPr id="1087" name="Freeform: Shape 1086">
                  <a:extLst>
                    <a:ext uri="{FF2B5EF4-FFF2-40B4-BE49-F238E27FC236}">
                      <a16:creationId xmlns:a16="http://schemas.microsoft.com/office/drawing/2014/main" id="{50021098-7BBA-77E6-E45A-1B85A95AF614}"/>
                    </a:ext>
                  </a:extLst>
                </p:cNvPr>
                <p:cNvSpPr/>
                <p:nvPr/>
              </p:nvSpPr>
              <p:spPr>
                <a:xfrm>
                  <a:off x="4932837" y="3387647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88" name="Freeform: Shape 1087">
                  <a:extLst>
                    <a:ext uri="{FF2B5EF4-FFF2-40B4-BE49-F238E27FC236}">
                      <a16:creationId xmlns:a16="http://schemas.microsoft.com/office/drawing/2014/main" id="{1881ECD8-DF96-E741-A2F0-7D5F965AA458}"/>
                    </a:ext>
                  </a:extLst>
                </p:cNvPr>
                <p:cNvSpPr/>
                <p:nvPr/>
              </p:nvSpPr>
              <p:spPr>
                <a:xfrm>
                  <a:off x="4910817" y="3409668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06" name="Graphic 14">
                <a:extLst>
                  <a:ext uri="{FF2B5EF4-FFF2-40B4-BE49-F238E27FC236}">
                    <a16:creationId xmlns:a16="http://schemas.microsoft.com/office/drawing/2014/main" id="{A9BFF039-2F8F-6811-DF3D-E87427DA484E}"/>
                  </a:ext>
                </a:extLst>
              </p:cNvPr>
              <p:cNvGrpSpPr/>
              <p:nvPr/>
            </p:nvGrpSpPr>
            <p:grpSpPr>
              <a:xfrm>
                <a:off x="4561708" y="3406514"/>
                <a:ext cx="66831" cy="75563"/>
                <a:chOff x="4870594" y="3355826"/>
                <a:chExt cx="44041" cy="44041"/>
              </a:xfrm>
            </p:grpSpPr>
            <p:sp>
              <p:nvSpPr>
                <p:cNvPr id="1085" name="Freeform: Shape 1084">
                  <a:extLst>
                    <a:ext uri="{FF2B5EF4-FFF2-40B4-BE49-F238E27FC236}">
                      <a16:creationId xmlns:a16="http://schemas.microsoft.com/office/drawing/2014/main" id="{41812745-B4CA-40AD-D8D3-D12A71F50FF4}"/>
                    </a:ext>
                  </a:extLst>
                </p:cNvPr>
                <p:cNvSpPr/>
                <p:nvPr/>
              </p:nvSpPr>
              <p:spPr>
                <a:xfrm>
                  <a:off x="4892615" y="3355826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86" name="Freeform: Shape 1085">
                  <a:extLst>
                    <a:ext uri="{FF2B5EF4-FFF2-40B4-BE49-F238E27FC236}">
                      <a16:creationId xmlns:a16="http://schemas.microsoft.com/office/drawing/2014/main" id="{5BC9E2A3-9CEA-28B8-D717-D3D0AFCA732D}"/>
                    </a:ext>
                  </a:extLst>
                </p:cNvPr>
                <p:cNvSpPr/>
                <p:nvPr/>
              </p:nvSpPr>
              <p:spPr>
                <a:xfrm>
                  <a:off x="4870594" y="3377846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07" name="Graphic 14">
                <a:extLst>
                  <a:ext uri="{FF2B5EF4-FFF2-40B4-BE49-F238E27FC236}">
                    <a16:creationId xmlns:a16="http://schemas.microsoft.com/office/drawing/2014/main" id="{AEFD3911-1929-4B1A-4F5D-33D722A45442}"/>
                  </a:ext>
                </a:extLst>
              </p:cNvPr>
              <p:cNvGrpSpPr/>
              <p:nvPr/>
            </p:nvGrpSpPr>
            <p:grpSpPr>
              <a:xfrm>
                <a:off x="4555879" y="3406514"/>
                <a:ext cx="67022" cy="75563"/>
                <a:chOff x="4862575" y="3355826"/>
                <a:chExt cx="44168" cy="44041"/>
              </a:xfrm>
            </p:grpSpPr>
            <p:sp>
              <p:nvSpPr>
                <p:cNvPr id="1083" name="Freeform: Shape 1082">
                  <a:extLst>
                    <a:ext uri="{FF2B5EF4-FFF2-40B4-BE49-F238E27FC236}">
                      <a16:creationId xmlns:a16="http://schemas.microsoft.com/office/drawing/2014/main" id="{31A3EA1D-2D60-811A-5762-E77F24C1245B}"/>
                    </a:ext>
                  </a:extLst>
                </p:cNvPr>
                <p:cNvSpPr/>
                <p:nvPr/>
              </p:nvSpPr>
              <p:spPr>
                <a:xfrm>
                  <a:off x="4884596" y="3355826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84" name="Freeform: Shape 1083">
                  <a:extLst>
                    <a:ext uri="{FF2B5EF4-FFF2-40B4-BE49-F238E27FC236}">
                      <a16:creationId xmlns:a16="http://schemas.microsoft.com/office/drawing/2014/main" id="{E08177F6-9DD9-B36F-B967-594821EF2575}"/>
                    </a:ext>
                  </a:extLst>
                </p:cNvPr>
                <p:cNvSpPr/>
                <p:nvPr/>
              </p:nvSpPr>
              <p:spPr>
                <a:xfrm>
                  <a:off x="4862575" y="3377846"/>
                  <a:ext cx="44168" cy="12728"/>
                </a:xfrm>
                <a:custGeom>
                  <a:avLst/>
                  <a:gdLst>
                    <a:gd name="connsiteX0" fmla="*/ 44168 w 44168"/>
                    <a:gd name="connsiteY0" fmla="*/ 0 h 12728"/>
                    <a:gd name="connsiteX1" fmla="*/ 0 w 44168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168" h="12728">
                      <a:moveTo>
                        <a:pt x="44168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08" name="Graphic 14">
                <a:extLst>
                  <a:ext uri="{FF2B5EF4-FFF2-40B4-BE49-F238E27FC236}">
                    <a16:creationId xmlns:a16="http://schemas.microsoft.com/office/drawing/2014/main" id="{623CCEC9-E794-A36A-7308-77388EDBF5E5}"/>
                  </a:ext>
                </a:extLst>
              </p:cNvPr>
              <p:cNvGrpSpPr/>
              <p:nvPr/>
            </p:nvGrpSpPr>
            <p:grpSpPr>
              <a:xfrm>
                <a:off x="4550701" y="3387119"/>
                <a:ext cx="66831" cy="75563"/>
                <a:chOff x="4855320" y="3332023"/>
                <a:chExt cx="44041" cy="44041"/>
              </a:xfrm>
            </p:grpSpPr>
            <p:sp>
              <p:nvSpPr>
                <p:cNvPr id="1081" name="Freeform: Shape 1080">
                  <a:extLst>
                    <a:ext uri="{FF2B5EF4-FFF2-40B4-BE49-F238E27FC236}">
                      <a16:creationId xmlns:a16="http://schemas.microsoft.com/office/drawing/2014/main" id="{2CD73716-B9B4-0A6E-722A-DDCDD39F5691}"/>
                    </a:ext>
                  </a:extLst>
                </p:cNvPr>
                <p:cNvSpPr/>
                <p:nvPr/>
              </p:nvSpPr>
              <p:spPr>
                <a:xfrm>
                  <a:off x="4877340" y="3332023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82" name="Freeform: Shape 1081">
                  <a:extLst>
                    <a:ext uri="{FF2B5EF4-FFF2-40B4-BE49-F238E27FC236}">
                      <a16:creationId xmlns:a16="http://schemas.microsoft.com/office/drawing/2014/main" id="{25320D92-22D4-BF66-B228-F5535C27E799}"/>
                    </a:ext>
                  </a:extLst>
                </p:cNvPr>
                <p:cNvSpPr/>
                <p:nvPr/>
              </p:nvSpPr>
              <p:spPr>
                <a:xfrm>
                  <a:off x="4855320" y="3354044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09" name="Graphic 14">
                <a:extLst>
                  <a:ext uri="{FF2B5EF4-FFF2-40B4-BE49-F238E27FC236}">
                    <a16:creationId xmlns:a16="http://schemas.microsoft.com/office/drawing/2014/main" id="{FA1FD60B-5B55-6B7F-8682-85D612A64BC1}"/>
                  </a:ext>
                </a:extLst>
              </p:cNvPr>
              <p:cNvGrpSpPr/>
              <p:nvPr/>
            </p:nvGrpSpPr>
            <p:grpSpPr>
              <a:xfrm>
                <a:off x="4405129" y="3387119"/>
                <a:ext cx="66831" cy="75563"/>
                <a:chOff x="4653316" y="3332023"/>
                <a:chExt cx="44041" cy="44041"/>
              </a:xfrm>
            </p:grpSpPr>
            <p:sp>
              <p:nvSpPr>
                <p:cNvPr id="1079" name="Freeform: Shape 1078">
                  <a:extLst>
                    <a:ext uri="{FF2B5EF4-FFF2-40B4-BE49-F238E27FC236}">
                      <a16:creationId xmlns:a16="http://schemas.microsoft.com/office/drawing/2014/main" id="{E32047D4-A23B-0890-7934-7CAB4F55DD20}"/>
                    </a:ext>
                  </a:extLst>
                </p:cNvPr>
                <p:cNvSpPr/>
                <p:nvPr/>
              </p:nvSpPr>
              <p:spPr>
                <a:xfrm>
                  <a:off x="4675337" y="3332023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80" name="Freeform: Shape 1079">
                  <a:extLst>
                    <a:ext uri="{FF2B5EF4-FFF2-40B4-BE49-F238E27FC236}">
                      <a16:creationId xmlns:a16="http://schemas.microsoft.com/office/drawing/2014/main" id="{204F479E-508E-D568-7790-0AA97D036DF4}"/>
                    </a:ext>
                  </a:extLst>
                </p:cNvPr>
                <p:cNvSpPr/>
                <p:nvPr/>
              </p:nvSpPr>
              <p:spPr>
                <a:xfrm>
                  <a:off x="4653316" y="3354044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10" name="Graphic 14">
                <a:extLst>
                  <a:ext uri="{FF2B5EF4-FFF2-40B4-BE49-F238E27FC236}">
                    <a16:creationId xmlns:a16="http://schemas.microsoft.com/office/drawing/2014/main" id="{2CEEBF15-F19D-734F-6F32-84614473EB68}"/>
                  </a:ext>
                </a:extLst>
              </p:cNvPr>
              <p:cNvGrpSpPr/>
              <p:nvPr/>
            </p:nvGrpSpPr>
            <p:grpSpPr>
              <a:xfrm>
                <a:off x="4371874" y="3363931"/>
                <a:ext cx="67022" cy="75783"/>
                <a:chOff x="4607239" y="3303638"/>
                <a:chExt cx="44168" cy="44168"/>
              </a:xfrm>
            </p:grpSpPr>
            <p:sp>
              <p:nvSpPr>
                <p:cNvPr id="1077" name="Freeform: Shape 1076">
                  <a:extLst>
                    <a:ext uri="{FF2B5EF4-FFF2-40B4-BE49-F238E27FC236}">
                      <a16:creationId xmlns:a16="http://schemas.microsoft.com/office/drawing/2014/main" id="{28656C08-176A-B667-7507-42733FE8DBF6}"/>
                    </a:ext>
                  </a:extLst>
                </p:cNvPr>
                <p:cNvSpPr/>
                <p:nvPr/>
              </p:nvSpPr>
              <p:spPr>
                <a:xfrm>
                  <a:off x="4629387" y="3303638"/>
                  <a:ext cx="12728" cy="44168"/>
                </a:xfrm>
                <a:custGeom>
                  <a:avLst/>
                  <a:gdLst>
                    <a:gd name="connsiteX0" fmla="*/ 0 w 12728"/>
                    <a:gd name="connsiteY0" fmla="*/ 0 h 44168"/>
                    <a:gd name="connsiteX1" fmla="*/ 0 w 12728"/>
                    <a:gd name="connsiteY1" fmla="*/ 44168 h 44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168">
                      <a:moveTo>
                        <a:pt x="0" y="0"/>
                      </a:moveTo>
                      <a:lnTo>
                        <a:pt x="0" y="44168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78" name="Freeform: Shape 1077">
                  <a:extLst>
                    <a:ext uri="{FF2B5EF4-FFF2-40B4-BE49-F238E27FC236}">
                      <a16:creationId xmlns:a16="http://schemas.microsoft.com/office/drawing/2014/main" id="{F5A46B59-EE73-2ADE-B83E-3215C5F565A2}"/>
                    </a:ext>
                  </a:extLst>
                </p:cNvPr>
                <p:cNvSpPr/>
                <p:nvPr/>
              </p:nvSpPr>
              <p:spPr>
                <a:xfrm>
                  <a:off x="4607239" y="3325786"/>
                  <a:ext cx="44168" cy="12728"/>
                </a:xfrm>
                <a:custGeom>
                  <a:avLst/>
                  <a:gdLst>
                    <a:gd name="connsiteX0" fmla="*/ 44168 w 44168"/>
                    <a:gd name="connsiteY0" fmla="*/ 0 h 12728"/>
                    <a:gd name="connsiteX1" fmla="*/ 0 w 44168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168" h="12728">
                      <a:moveTo>
                        <a:pt x="44168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11" name="Graphic 14">
                <a:extLst>
                  <a:ext uri="{FF2B5EF4-FFF2-40B4-BE49-F238E27FC236}">
                    <a16:creationId xmlns:a16="http://schemas.microsoft.com/office/drawing/2014/main" id="{5975402D-94C9-6BA4-F6F1-2F7E378B5522}"/>
                  </a:ext>
                </a:extLst>
              </p:cNvPr>
              <p:cNvGrpSpPr/>
              <p:nvPr/>
            </p:nvGrpSpPr>
            <p:grpSpPr>
              <a:xfrm>
                <a:off x="4326519" y="3295168"/>
                <a:ext cx="66831" cy="75783"/>
                <a:chOff x="4544232" y="3219248"/>
                <a:chExt cx="44041" cy="44168"/>
              </a:xfrm>
            </p:grpSpPr>
            <p:sp>
              <p:nvSpPr>
                <p:cNvPr id="1075" name="Freeform: Shape 1074">
                  <a:extLst>
                    <a:ext uri="{FF2B5EF4-FFF2-40B4-BE49-F238E27FC236}">
                      <a16:creationId xmlns:a16="http://schemas.microsoft.com/office/drawing/2014/main" id="{5B373D84-E976-21A3-62A7-3F371089A999}"/>
                    </a:ext>
                  </a:extLst>
                </p:cNvPr>
                <p:cNvSpPr/>
                <p:nvPr/>
              </p:nvSpPr>
              <p:spPr>
                <a:xfrm>
                  <a:off x="4566253" y="3219248"/>
                  <a:ext cx="12728" cy="44168"/>
                </a:xfrm>
                <a:custGeom>
                  <a:avLst/>
                  <a:gdLst>
                    <a:gd name="connsiteX0" fmla="*/ 0 w 12728"/>
                    <a:gd name="connsiteY0" fmla="*/ 0 h 44168"/>
                    <a:gd name="connsiteX1" fmla="*/ 0 w 12728"/>
                    <a:gd name="connsiteY1" fmla="*/ 44168 h 44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168">
                      <a:moveTo>
                        <a:pt x="0" y="0"/>
                      </a:moveTo>
                      <a:lnTo>
                        <a:pt x="0" y="44168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76" name="Freeform: Shape 1075">
                  <a:extLst>
                    <a:ext uri="{FF2B5EF4-FFF2-40B4-BE49-F238E27FC236}">
                      <a16:creationId xmlns:a16="http://schemas.microsoft.com/office/drawing/2014/main" id="{DA8594A3-D39A-E791-7667-314EF6766556}"/>
                    </a:ext>
                  </a:extLst>
                </p:cNvPr>
                <p:cNvSpPr/>
                <p:nvPr/>
              </p:nvSpPr>
              <p:spPr>
                <a:xfrm>
                  <a:off x="4544232" y="3241268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12" name="Graphic 14">
                <a:extLst>
                  <a:ext uri="{FF2B5EF4-FFF2-40B4-BE49-F238E27FC236}">
                    <a16:creationId xmlns:a16="http://schemas.microsoft.com/office/drawing/2014/main" id="{6FC2C0C8-6723-D9AD-5B19-F736691E571E}"/>
                  </a:ext>
                </a:extLst>
              </p:cNvPr>
              <p:cNvGrpSpPr/>
              <p:nvPr/>
            </p:nvGrpSpPr>
            <p:grpSpPr>
              <a:xfrm>
                <a:off x="4326519" y="3274171"/>
                <a:ext cx="66831" cy="75563"/>
                <a:chOff x="4544232" y="3193408"/>
                <a:chExt cx="44041" cy="44041"/>
              </a:xfrm>
            </p:grpSpPr>
            <p:sp>
              <p:nvSpPr>
                <p:cNvPr id="1073" name="Freeform: Shape 1072">
                  <a:extLst>
                    <a:ext uri="{FF2B5EF4-FFF2-40B4-BE49-F238E27FC236}">
                      <a16:creationId xmlns:a16="http://schemas.microsoft.com/office/drawing/2014/main" id="{54AE7852-6588-CAC5-9B37-C514982CAFD4}"/>
                    </a:ext>
                  </a:extLst>
                </p:cNvPr>
                <p:cNvSpPr/>
                <p:nvPr/>
              </p:nvSpPr>
              <p:spPr>
                <a:xfrm>
                  <a:off x="4566253" y="319340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74" name="Freeform: Shape 1073">
                  <a:extLst>
                    <a:ext uri="{FF2B5EF4-FFF2-40B4-BE49-F238E27FC236}">
                      <a16:creationId xmlns:a16="http://schemas.microsoft.com/office/drawing/2014/main" id="{FDD6B61F-D091-621F-4549-CDE5F9F670A5}"/>
                    </a:ext>
                  </a:extLst>
                </p:cNvPr>
                <p:cNvSpPr/>
                <p:nvPr/>
              </p:nvSpPr>
              <p:spPr>
                <a:xfrm>
                  <a:off x="4544232" y="3215429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13" name="Graphic 14">
                <a:extLst>
                  <a:ext uri="{FF2B5EF4-FFF2-40B4-BE49-F238E27FC236}">
                    <a16:creationId xmlns:a16="http://schemas.microsoft.com/office/drawing/2014/main" id="{03AAFC25-0FB3-33AD-984A-D20820E0E0B1}"/>
                  </a:ext>
                </a:extLst>
              </p:cNvPr>
              <p:cNvGrpSpPr/>
              <p:nvPr/>
            </p:nvGrpSpPr>
            <p:grpSpPr>
              <a:xfrm>
                <a:off x="4315145" y="3274171"/>
                <a:ext cx="66831" cy="75563"/>
                <a:chOff x="4528449" y="3193408"/>
                <a:chExt cx="44041" cy="44041"/>
              </a:xfrm>
            </p:grpSpPr>
            <p:sp>
              <p:nvSpPr>
                <p:cNvPr id="1071" name="Freeform: Shape 1070">
                  <a:extLst>
                    <a:ext uri="{FF2B5EF4-FFF2-40B4-BE49-F238E27FC236}">
                      <a16:creationId xmlns:a16="http://schemas.microsoft.com/office/drawing/2014/main" id="{426CED17-DBBB-1D5A-BA79-1A72C3E65849}"/>
                    </a:ext>
                  </a:extLst>
                </p:cNvPr>
                <p:cNvSpPr/>
                <p:nvPr/>
              </p:nvSpPr>
              <p:spPr>
                <a:xfrm>
                  <a:off x="4550469" y="319340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72" name="Freeform: Shape 1071">
                  <a:extLst>
                    <a:ext uri="{FF2B5EF4-FFF2-40B4-BE49-F238E27FC236}">
                      <a16:creationId xmlns:a16="http://schemas.microsoft.com/office/drawing/2014/main" id="{340E054B-D143-B429-F376-2A4A20A90DE1}"/>
                    </a:ext>
                  </a:extLst>
                </p:cNvPr>
                <p:cNvSpPr/>
                <p:nvPr/>
              </p:nvSpPr>
              <p:spPr>
                <a:xfrm>
                  <a:off x="4528449" y="3215429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14" name="Graphic 14">
                <a:extLst>
                  <a:ext uri="{FF2B5EF4-FFF2-40B4-BE49-F238E27FC236}">
                    <a16:creationId xmlns:a16="http://schemas.microsoft.com/office/drawing/2014/main" id="{F7F95404-F42D-5481-126C-8D0751454016}"/>
                  </a:ext>
                </a:extLst>
              </p:cNvPr>
              <p:cNvGrpSpPr/>
              <p:nvPr/>
            </p:nvGrpSpPr>
            <p:grpSpPr>
              <a:xfrm>
                <a:off x="4147376" y="3232996"/>
                <a:ext cx="66831" cy="75563"/>
                <a:chOff x="4295642" y="3142876"/>
                <a:chExt cx="44041" cy="44041"/>
              </a:xfrm>
            </p:grpSpPr>
            <p:sp>
              <p:nvSpPr>
                <p:cNvPr id="1069" name="Freeform: Shape 1068">
                  <a:extLst>
                    <a:ext uri="{FF2B5EF4-FFF2-40B4-BE49-F238E27FC236}">
                      <a16:creationId xmlns:a16="http://schemas.microsoft.com/office/drawing/2014/main" id="{2FDF3872-1034-EC0C-EB2A-B459422A8266}"/>
                    </a:ext>
                  </a:extLst>
                </p:cNvPr>
                <p:cNvSpPr/>
                <p:nvPr/>
              </p:nvSpPr>
              <p:spPr>
                <a:xfrm>
                  <a:off x="4317662" y="3142876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70" name="Freeform: Shape 1069">
                  <a:extLst>
                    <a:ext uri="{FF2B5EF4-FFF2-40B4-BE49-F238E27FC236}">
                      <a16:creationId xmlns:a16="http://schemas.microsoft.com/office/drawing/2014/main" id="{39E53C93-95BF-5111-5866-B88050BD4001}"/>
                    </a:ext>
                  </a:extLst>
                </p:cNvPr>
                <p:cNvSpPr/>
                <p:nvPr/>
              </p:nvSpPr>
              <p:spPr>
                <a:xfrm>
                  <a:off x="4295642" y="3164896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15" name="Graphic 14">
                <a:extLst>
                  <a:ext uri="{FF2B5EF4-FFF2-40B4-BE49-F238E27FC236}">
                    <a16:creationId xmlns:a16="http://schemas.microsoft.com/office/drawing/2014/main" id="{62528D66-4FE3-4E34-992D-19AA971BB789}"/>
                  </a:ext>
                </a:extLst>
              </p:cNvPr>
              <p:cNvGrpSpPr/>
              <p:nvPr/>
            </p:nvGrpSpPr>
            <p:grpSpPr>
              <a:xfrm>
                <a:off x="4087202" y="3146807"/>
                <a:ext cx="66831" cy="75563"/>
                <a:chOff x="4212142" y="3037101"/>
                <a:chExt cx="44041" cy="44041"/>
              </a:xfrm>
            </p:grpSpPr>
            <p:sp>
              <p:nvSpPr>
                <p:cNvPr id="1067" name="Freeform: Shape 1066">
                  <a:extLst>
                    <a:ext uri="{FF2B5EF4-FFF2-40B4-BE49-F238E27FC236}">
                      <a16:creationId xmlns:a16="http://schemas.microsoft.com/office/drawing/2014/main" id="{E5B33B9B-1220-4F94-863F-B28EE59BE57B}"/>
                    </a:ext>
                  </a:extLst>
                </p:cNvPr>
                <p:cNvSpPr/>
                <p:nvPr/>
              </p:nvSpPr>
              <p:spPr>
                <a:xfrm>
                  <a:off x="4234163" y="3037101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68" name="Freeform: Shape 1067">
                  <a:extLst>
                    <a:ext uri="{FF2B5EF4-FFF2-40B4-BE49-F238E27FC236}">
                      <a16:creationId xmlns:a16="http://schemas.microsoft.com/office/drawing/2014/main" id="{5BB0A934-5642-F93F-6543-24D9D1CD55B6}"/>
                    </a:ext>
                  </a:extLst>
                </p:cNvPr>
                <p:cNvSpPr/>
                <p:nvPr/>
              </p:nvSpPr>
              <p:spPr>
                <a:xfrm>
                  <a:off x="4212142" y="3059121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16" name="Graphic 14">
                <a:extLst>
                  <a:ext uri="{FF2B5EF4-FFF2-40B4-BE49-F238E27FC236}">
                    <a16:creationId xmlns:a16="http://schemas.microsoft.com/office/drawing/2014/main" id="{95ED3ED6-CF6E-348C-D4AD-6DA58FBF550F}"/>
                  </a:ext>
                </a:extLst>
              </p:cNvPr>
              <p:cNvGrpSpPr/>
              <p:nvPr/>
            </p:nvGrpSpPr>
            <p:grpSpPr>
              <a:xfrm>
                <a:off x="4052204" y="3125753"/>
                <a:ext cx="67022" cy="75563"/>
                <a:chOff x="4163646" y="3011262"/>
                <a:chExt cx="44168" cy="44041"/>
              </a:xfrm>
            </p:grpSpPr>
            <p:sp>
              <p:nvSpPr>
                <p:cNvPr id="1065" name="Freeform: Shape 1064">
                  <a:extLst>
                    <a:ext uri="{FF2B5EF4-FFF2-40B4-BE49-F238E27FC236}">
                      <a16:creationId xmlns:a16="http://schemas.microsoft.com/office/drawing/2014/main" id="{D3787D5E-1C56-73D4-43A9-6E69B98D79A7}"/>
                    </a:ext>
                  </a:extLst>
                </p:cNvPr>
                <p:cNvSpPr/>
                <p:nvPr/>
              </p:nvSpPr>
              <p:spPr>
                <a:xfrm>
                  <a:off x="4185666" y="3011262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66" name="Freeform: Shape 1065">
                  <a:extLst>
                    <a:ext uri="{FF2B5EF4-FFF2-40B4-BE49-F238E27FC236}">
                      <a16:creationId xmlns:a16="http://schemas.microsoft.com/office/drawing/2014/main" id="{5871BF95-F487-FF75-EB86-C170EB37E44D}"/>
                    </a:ext>
                  </a:extLst>
                </p:cNvPr>
                <p:cNvSpPr/>
                <p:nvPr/>
              </p:nvSpPr>
              <p:spPr>
                <a:xfrm>
                  <a:off x="4163646" y="3033282"/>
                  <a:ext cx="44168" cy="12728"/>
                </a:xfrm>
                <a:custGeom>
                  <a:avLst/>
                  <a:gdLst>
                    <a:gd name="connsiteX0" fmla="*/ 44168 w 44168"/>
                    <a:gd name="connsiteY0" fmla="*/ 0 h 12728"/>
                    <a:gd name="connsiteX1" fmla="*/ 0 w 44168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168" h="12728">
                      <a:moveTo>
                        <a:pt x="44168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17" name="Graphic 14">
                <a:extLst>
                  <a:ext uri="{FF2B5EF4-FFF2-40B4-BE49-F238E27FC236}">
                    <a16:creationId xmlns:a16="http://schemas.microsoft.com/office/drawing/2014/main" id="{E52FD333-2CF6-3229-D989-C366C4C90CB6}"/>
                  </a:ext>
                </a:extLst>
              </p:cNvPr>
              <p:cNvGrpSpPr/>
              <p:nvPr/>
            </p:nvGrpSpPr>
            <p:grpSpPr>
              <a:xfrm>
                <a:off x="3964012" y="3084266"/>
                <a:ext cx="66831" cy="75563"/>
                <a:chOff x="4041196" y="2960347"/>
                <a:chExt cx="44041" cy="44041"/>
              </a:xfrm>
            </p:grpSpPr>
            <p:sp>
              <p:nvSpPr>
                <p:cNvPr id="1063" name="Freeform: Shape 1062">
                  <a:extLst>
                    <a:ext uri="{FF2B5EF4-FFF2-40B4-BE49-F238E27FC236}">
                      <a16:creationId xmlns:a16="http://schemas.microsoft.com/office/drawing/2014/main" id="{45B7567C-9654-8079-ED69-6A4D8DE77676}"/>
                    </a:ext>
                  </a:extLst>
                </p:cNvPr>
                <p:cNvSpPr/>
                <p:nvPr/>
              </p:nvSpPr>
              <p:spPr>
                <a:xfrm>
                  <a:off x="4063217" y="2960347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64" name="Freeform: Shape 1063">
                  <a:extLst>
                    <a:ext uri="{FF2B5EF4-FFF2-40B4-BE49-F238E27FC236}">
                      <a16:creationId xmlns:a16="http://schemas.microsoft.com/office/drawing/2014/main" id="{12CE5649-57A1-1D24-23AB-6016053BA3E9}"/>
                    </a:ext>
                  </a:extLst>
                </p:cNvPr>
                <p:cNvSpPr/>
                <p:nvPr/>
              </p:nvSpPr>
              <p:spPr>
                <a:xfrm>
                  <a:off x="4041196" y="2982368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18" name="Graphic 14">
                <a:extLst>
                  <a:ext uri="{FF2B5EF4-FFF2-40B4-BE49-F238E27FC236}">
                    <a16:creationId xmlns:a16="http://schemas.microsoft.com/office/drawing/2014/main" id="{23CC46EF-6972-2BF5-7D0D-AF3522FDAA0C}"/>
                  </a:ext>
                </a:extLst>
              </p:cNvPr>
              <p:cNvGrpSpPr/>
              <p:nvPr/>
            </p:nvGrpSpPr>
            <p:grpSpPr>
              <a:xfrm>
                <a:off x="3683185" y="2788155"/>
                <a:ext cx="67022" cy="75563"/>
                <a:chOff x="3651573" y="2596945"/>
                <a:chExt cx="44168" cy="44041"/>
              </a:xfrm>
            </p:grpSpPr>
            <p:sp>
              <p:nvSpPr>
                <p:cNvPr id="1061" name="Freeform: Shape 1060">
                  <a:extLst>
                    <a:ext uri="{FF2B5EF4-FFF2-40B4-BE49-F238E27FC236}">
                      <a16:creationId xmlns:a16="http://schemas.microsoft.com/office/drawing/2014/main" id="{FD3A1436-20C0-4344-B88B-8D033CDC5E7C}"/>
                    </a:ext>
                  </a:extLst>
                </p:cNvPr>
                <p:cNvSpPr/>
                <p:nvPr/>
              </p:nvSpPr>
              <p:spPr>
                <a:xfrm>
                  <a:off x="3673721" y="2596945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62" name="Freeform: Shape 1061">
                  <a:extLst>
                    <a:ext uri="{FF2B5EF4-FFF2-40B4-BE49-F238E27FC236}">
                      <a16:creationId xmlns:a16="http://schemas.microsoft.com/office/drawing/2014/main" id="{AF00B847-F5F4-4164-03D8-E6C18D2CB7DE}"/>
                    </a:ext>
                  </a:extLst>
                </p:cNvPr>
                <p:cNvSpPr/>
                <p:nvPr/>
              </p:nvSpPr>
              <p:spPr>
                <a:xfrm>
                  <a:off x="3651573" y="2618965"/>
                  <a:ext cx="44168" cy="12728"/>
                </a:xfrm>
                <a:custGeom>
                  <a:avLst/>
                  <a:gdLst>
                    <a:gd name="connsiteX0" fmla="*/ 44168 w 44168"/>
                    <a:gd name="connsiteY0" fmla="*/ 0 h 12728"/>
                    <a:gd name="connsiteX1" fmla="*/ 0 w 44168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168" h="12728">
                      <a:moveTo>
                        <a:pt x="44168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19" name="Graphic 14">
                <a:extLst>
                  <a:ext uri="{FF2B5EF4-FFF2-40B4-BE49-F238E27FC236}">
                    <a16:creationId xmlns:a16="http://schemas.microsoft.com/office/drawing/2014/main" id="{A58072F7-0733-6715-49F2-7331F7295780}"/>
                  </a:ext>
                </a:extLst>
              </p:cNvPr>
              <p:cNvGrpSpPr/>
              <p:nvPr/>
            </p:nvGrpSpPr>
            <p:grpSpPr>
              <a:xfrm>
                <a:off x="3665715" y="2763366"/>
                <a:ext cx="66831" cy="75563"/>
                <a:chOff x="3627261" y="2566523"/>
                <a:chExt cx="44041" cy="44041"/>
              </a:xfrm>
            </p:grpSpPr>
            <p:sp>
              <p:nvSpPr>
                <p:cNvPr id="1059" name="Freeform: Shape 1058">
                  <a:extLst>
                    <a:ext uri="{FF2B5EF4-FFF2-40B4-BE49-F238E27FC236}">
                      <a16:creationId xmlns:a16="http://schemas.microsoft.com/office/drawing/2014/main" id="{290BE192-7BF1-E644-BE0D-30F4B2C1ECBE}"/>
                    </a:ext>
                  </a:extLst>
                </p:cNvPr>
                <p:cNvSpPr/>
                <p:nvPr/>
              </p:nvSpPr>
              <p:spPr>
                <a:xfrm>
                  <a:off x="3649282" y="2566523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60" name="Freeform: Shape 1059">
                  <a:extLst>
                    <a:ext uri="{FF2B5EF4-FFF2-40B4-BE49-F238E27FC236}">
                      <a16:creationId xmlns:a16="http://schemas.microsoft.com/office/drawing/2014/main" id="{1D6F40A7-93A0-AAB6-D2B2-5441A5838EB0}"/>
                    </a:ext>
                  </a:extLst>
                </p:cNvPr>
                <p:cNvSpPr/>
                <p:nvPr/>
              </p:nvSpPr>
              <p:spPr>
                <a:xfrm>
                  <a:off x="3627261" y="2588544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20" name="Graphic 14">
                <a:extLst>
                  <a:ext uri="{FF2B5EF4-FFF2-40B4-BE49-F238E27FC236}">
                    <a16:creationId xmlns:a16="http://schemas.microsoft.com/office/drawing/2014/main" id="{0D7AD685-0EE1-0143-FE8F-EF487AB2E4FB}"/>
                  </a:ext>
                </a:extLst>
              </p:cNvPr>
              <p:cNvGrpSpPr/>
              <p:nvPr/>
            </p:nvGrpSpPr>
            <p:grpSpPr>
              <a:xfrm>
                <a:off x="3629391" y="2683135"/>
                <a:ext cx="66831" cy="75783"/>
                <a:chOff x="3576856" y="2468131"/>
                <a:chExt cx="44041" cy="44168"/>
              </a:xfrm>
            </p:grpSpPr>
            <p:sp>
              <p:nvSpPr>
                <p:cNvPr id="1057" name="Freeform: Shape 1056">
                  <a:extLst>
                    <a:ext uri="{FF2B5EF4-FFF2-40B4-BE49-F238E27FC236}">
                      <a16:creationId xmlns:a16="http://schemas.microsoft.com/office/drawing/2014/main" id="{62FDD454-E91B-F611-820B-FE15765B100A}"/>
                    </a:ext>
                  </a:extLst>
                </p:cNvPr>
                <p:cNvSpPr/>
                <p:nvPr/>
              </p:nvSpPr>
              <p:spPr>
                <a:xfrm>
                  <a:off x="3598876" y="2468131"/>
                  <a:ext cx="12728" cy="44168"/>
                </a:xfrm>
                <a:custGeom>
                  <a:avLst/>
                  <a:gdLst>
                    <a:gd name="connsiteX0" fmla="*/ 0 w 12728"/>
                    <a:gd name="connsiteY0" fmla="*/ 0 h 44168"/>
                    <a:gd name="connsiteX1" fmla="*/ 0 w 12728"/>
                    <a:gd name="connsiteY1" fmla="*/ 44168 h 44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168">
                      <a:moveTo>
                        <a:pt x="0" y="0"/>
                      </a:moveTo>
                      <a:lnTo>
                        <a:pt x="0" y="44168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58" name="Freeform: Shape 1057">
                  <a:extLst>
                    <a:ext uri="{FF2B5EF4-FFF2-40B4-BE49-F238E27FC236}">
                      <a16:creationId xmlns:a16="http://schemas.microsoft.com/office/drawing/2014/main" id="{28C14333-C86E-D389-6BB1-063E2F70DDD2}"/>
                    </a:ext>
                  </a:extLst>
                </p:cNvPr>
                <p:cNvSpPr/>
                <p:nvPr/>
              </p:nvSpPr>
              <p:spPr>
                <a:xfrm>
                  <a:off x="3576856" y="2490152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21" name="Graphic 14">
                <a:extLst>
                  <a:ext uri="{FF2B5EF4-FFF2-40B4-BE49-F238E27FC236}">
                    <a16:creationId xmlns:a16="http://schemas.microsoft.com/office/drawing/2014/main" id="{B132B928-DA95-7F52-0951-3724979F21E3}"/>
                  </a:ext>
                </a:extLst>
              </p:cNvPr>
              <p:cNvGrpSpPr/>
              <p:nvPr/>
            </p:nvGrpSpPr>
            <p:grpSpPr>
              <a:xfrm>
                <a:off x="3225424" y="2421100"/>
                <a:ext cx="66831" cy="75563"/>
                <a:chOff x="3016287" y="2146478"/>
                <a:chExt cx="44041" cy="44041"/>
              </a:xfrm>
            </p:grpSpPr>
            <p:sp>
              <p:nvSpPr>
                <p:cNvPr id="1055" name="Freeform: Shape 1054">
                  <a:extLst>
                    <a:ext uri="{FF2B5EF4-FFF2-40B4-BE49-F238E27FC236}">
                      <a16:creationId xmlns:a16="http://schemas.microsoft.com/office/drawing/2014/main" id="{86975440-9B0D-F1AC-7855-857204468D27}"/>
                    </a:ext>
                  </a:extLst>
                </p:cNvPr>
                <p:cNvSpPr/>
                <p:nvPr/>
              </p:nvSpPr>
              <p:spPr>
                <a:xfrm>
                  <a:off x="3038307" y="2146478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56" name="Freeform: Shape 1055">
                  <a:extLst>
                    <a:ext uri="{FF2B5EF4-FFF2-40B4-BE49-F238E27FC236}">
                      <a16:creationId xmlns:a16="http://schemas.microsoft.com/office/drawing/2014/main" id="{6177BA30-E14E-0400-7A6A-07B48138727D}"/>
                    </a:ext>
                  </a:extLst>
                </p:cNvPr>
                <p:cNvSpPr/>
                <p:nvPr/>
              </p:nvSpPr>
              <p:spPr>
                <a:xfrm>
                  <a:off x="3016287" y="2168499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22" name="Graphic 14">
                <a:extLst>
                  <a:ext uri="{FF2B5EF4-FFF2-40B4-BE49-F238E27FC236}">
                    <a16:creationId xmlns:a16="http://schemas.microsoft.com/office/drawing/2014/main" id="{D02CD557-AB7D-AF43-CEC9-9FBEC796E167}"/>
                  </a:ext>
                </a:extLst>
              </p:cNvPr>
              <p:cNvGrpSpPr/>
              <p:nvPr/>
            </p:nvGrpSpPr>
            <p:grpSpPr>
              <a:xfrm>
                <a:off x="3073524" y="2293011"/>
                <a:ext cx="66831" cy="75563"/>
                <a:chOff x="2805501" y="1989280"/>
                <a:chExt cx="44041" cy="44041"/>
              </a:xfrm>
            </p:grpSpPr>
            <p:sp>
              <p:nvSpPr>
                <p:cNvPr id="1053" name="Freeform: Shape 1052">
                  <a:extLst>
                    <a:ext uri="{FF2B5EF4-FFF2-40B4-BE49-F238E27FC236}">
                      <a16:creationId xmlns:a16="http://schemas.microsoft.com/office/drawing/2014/main" id="{E580D7D2-F769-8DF1-B04B-9445D4198370}"/>
                    </a:ext>
                  </a:extLst>
                </p:cNvPr>
                <p:cNvSpPr/>
                <p:nvPr/>
              </p:nvSpPr>
              <p:spPr>
                <a:xfrm>
                  <a:off x="2827521" y="1989280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54" name="Freeform: Shape 1053">
                  <a:extLst>
                    <a:ext uri="{FF2B5EF4-FFF2-40B4-BE49-F238E27FC236}">
                      <a16:creationId xmlns:a16="http://schemas.microsoft.com/office/drawing/2014/main" id="{E8844B68-7CB6-3270-4921-C5EE2089DC0E}"/>
                    </a:ext>
                  </a:extLst>
                </p:cNvPr>
                <p:cNvSpPr/>
                <p:nvPr/>
              </p:nvSpPr>
              <p:spPr>
                <a:xfrm>
                  <a:off x="2805501" y="2011300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23" name="Graphic 14">
                <a:extLst>
                  <a:ext uri="{FF2B5EF4-FFF2-40B4-BE49-F238E27FC236}">
                    <a16:creationId xmlns:a16="http://schemas.microsoft.com/office/drawing/2014/main" id="{4184D52F-250B-BC77-AF13-567D2CD83B12}"/>
                  </a:ext>
                </a:extLst>
              </p:cNvPr>
              <p:cNvGrpSpPr/>
              <p:nvPr/>
            </p:nvGrpSpPr>
            <p:grpSpPr>
              <a:xfrm>
                <a:off x="2963268" y="2268637"/>
                <a:ext cx="66831" cy="75563"/>
                <a:chOff x="2652503" y="1959367"/>
                <a:chExt cx="44041" cy="44041"/>
              </a:xfrm>
            </p:grpSpPr>
            <p:sp>
              <p:nvSpPr>
                <p:cNvPr id="1051" name="Freeform: Shape 1050">
                  <a:extLst>
                    <a:ext uri="{FF2B5EF4-FFF2-40B4-BE49-F238E27FC236}">
                      <a16:creationId xmlns:a16="http://schemas.microsoft.com/office/drawing/2014/main" id="{775D2F6F-AEC2-CA66-31DA-3D0D7838D8B1}"/>
                    </a:ext>
                  </a:extLst>
                </p:cNvPr>
                <p:cNvSpPr/>
                <p:nvPr/>
              </p:nvSpPr>
              <p:spPr>
                <a:xfrm>
                  <a:off x="2674523" y="1959367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52" name="Freeform: Shape 1051">
                  <a:extLst>
                    <a:ext uri="{FF2B5EF4-FFF2-40B4-BE49-F238E27FC236}">
                      <a16:creationId xmlns:a16="http://schemas.microsoft.com/office/drawing/2014/main" id="{C43EE203-D9F6-D5A3-5A97-E8F93C0A2014}"/>
                    </a:ext>
                  </a:extLst>
                </p:cNvPr>
                <p:cNvSpPr/>
                <p:nvPr/>
              </p:nvSpPr>
              <p:spPr>
                <a:xfrm>
                  <a:off x="2652503" y="1981388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24" name="Graphic 14">
                <a:extLst>
                  <a:ext uri="{FF2B5EF4-FFF2-40B4-BE49-F238E27FC236}">
                    <a16:creationId xmlns:a16="http://schemas.microsoft.com/office/drawing/2014/main" id="{96DB47C4-D7DE-91C5-7C07-A90A56CA7CD2}"/>
                  </a:ext>
                </a:extLst>
              </p:cNvPr>
              <p:cNvGrpSpPr/>
              <p:nvPr/>
            </p:nvGrpSpPr>
            <p:grpSpPr>
              <a:xfrm>
                <a:off x="2895022" y="2161543"/>
                <a:ext cx="66831" cy="75783"/>
                <a:chOff x="2557802" y="1828008"/>
                <a:chExt cx="44041" cy="44168"/>
              </a:xfrm>
            </p:grpSpPr>
            <p:sp>
              <p:nvSpPr>
                <p:cNvPr id="1049" name="Freeform: Shape 1048">
                  <a:extLst>
                    <a:ext uri="{FF2B5EF4-FFF2-40B4-BE49-F238E27FC236}">
                      <a16:creationId xmlns:a16="http://schemas.microsoft.com/office/drawing/2014/main" id="{0FDE3969-094F-F0D3-6223-1CD3F08ED65A}"/>
                    </a:ext>
                  </a:extLst>
                </p:cNvPr>
                <p:cNvSpPr/>
                <p:nvPr/>
              </p:nvSpPr>
              <p:spPr>
                <a:xfrm>
                  <a:off x="2579822" y="1828008"/>
                  <a:ext cx="12728" cy="44168"/>
                </a:xfrm>
                <a:custGeom>
                  <a:avLst/>
                  <a:gdLst>
                    <a:gd name="connsiteX0" fmla="*/ 0 w 12728"/>
                    <a:gd name="connsiteY0" fmla="*/ 0 h 44168"/>
                    <a:gd name="connsiteX1" fmla="*/ 0 w 12728"/>
                    <a:gd name="connsiteY1" fmla="*/ 44168 h 44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168">
                      <a:moveTo>
                        <a:pt x="0" y="0"/>
                      </a:moveTo>
                      <a:lnTo>
                        <a:pt x="0" y="44168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50" name="Freeform: Shape 1049">
                  <a:extLst>
                    <a:ext uri="{FF2B5EF4-FFF2-40B4-BE49-F238E27FC236}">
                      <a16:creationId xmlns:a16="http://schemas.microsoft.com/office/drawing/2014/main" id="{650EB60C-66B6-2871-817A-9DF00683999B}"/>
                    </a:ext>
                  </a:extLst>
                </p:cNvPr>
                <p:cNvSpPr/>
                <p:nvPr/>
              </p:nvSpPr>
              <p:spPr>
                <a:xfrm>
                  <a:off x="2557802" y="1850156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25" name="Graphic 14">
                <a:extLst>
                  <a:ext uri="{FF2B5EF4-FFF2-40B4-BE49-F238E27FC236}">
                    <a16:creationId xmlns:a16="http://schemas.microsoft.com/office/drawing/2014/main" id="{2D84329A-E2CD-1328-CF8A-7FD2A9D4BB43}"/>
                  </a:ext>
                </a:extLst>
              </p:cNvPr>
              <p:cNvGrpSpPr/>
              <p:nvPr/>
            </p:nvGrpSpPr>
            <p:grpSpPr>
              <a:xfrm>
                <a:off x="2805537" y="2161543"/>
                <a:ext cx="67022" cy="75783"/>
                <a:chOff x="2433697" y="1828008"/>
                <a:chExt cx="44168" cy="44168"/>
              </a:xfrm>
            </p:grpSpPr>
            <p:sp>
              <p:nvSpPr>
                <p:cNvPr id="1047" name="Freeform: Shape 1046">
                  <a:extLst>
                    <a:ext uri="{FF2B5EF4-FFF2-40B4-BE49-F238E27FC236}">
                      <a16:creationId xmlns:a16="http://schemas.microsoft.com/office/drawing/2014/main" id="{AF7DA210-24D9-429D-4222-883C7CFAD965}"/>
                    </a:ext>
                  </a:extLst>
                </p:cNvPr>
                <p:cNvSpPr/>
                <p:nvPr/>
              </p:nvSpPr>
              <p:spPr>
                <a:xfrm>
                  <a:off x="2455845" y="1828008"/>
                  <a:ext cx="12728" cy="44168"/>
                </a:xfrm>
                <a:custGeom>
                  <a:avLst/>
                  <a:gdLst>
                    <a:gd name="connsiteX0" fmla="*/ 0 w 12728"/>
                    <a:gd name="connsiteY0" fmla="*/ 0 h 44168"/>
                    <a:gd name="connsiteX1" fmla="*/ 0 w 12728"/>
                    <a:gd name="connsiteY1" fmla="*/ 44168 h 44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168">
                      <a:moveTo>
                        <a:pt x="0" y="0"/>
                      </a:moveTo>
                      <a:lnTo>
                        <a:pt x="0" y="44168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48" name="Freeform: Shape 1047">
                  <a:extLst>
                    <a:ext uri="{FF2B5EF4-FFF2-40B4-BE49-F238E27FC236}">
                      <a16:creationId xmlns:a16="http://schemas.microsoft.com/office/drawing/2014/main" id="{D6562519-516C-785C-28F3-85532540ED4E}"/>
                    </a:ext>
                  </a:extLst>
                </p:cNvPr>
                <p:cNvSpPr/>
                <p:nvPr/>
              </p:nvSpPr>
              <p:spPr>
                <a:xfrm>
                  <a:off x="2433697" y="1850156"/>
                  <a:ext cx="44168" cy="12728"/>
                </a:xfrm>
                <a:custGeom>
                  <a:avLst/>
                  <a:gdLst>
                    <a:gd name="connsiteX0" fmla="*/ 44168 w 44168"/>
                    <a:gd name="connsiteY0" fmla="*/ 0 h 12728"/>
                    <a:gd name="connsiteX1" fmla="*/ 0 w 44168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168" h="12728">
                      <a:moveTo>
                        <a:pt x="44168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26" name="Graphic 14">
                <a:extLst>
                  <a:ext uri="{FF2B5EF4-FFF2-40B4-BE49-F238E27FC236}">
                    <a16:creationId xmlns:a16="http://schemas.microsoft.com/office/drawing/2014/main" id="{9E16886D-1418-ED84-FA80-893EBC7B98D1}"/>
                  </a:ext>
                </a:extLst>
              </p:cNvPr>
              <p:cNvGrpSpPr/>
              <p:nvPr/>
            </p:nvGrpSpPr>
            <p:grpSpPr>
              <a:xfrm>
                <a:off x="2770915" y="2161543"/>
                <a:ext cx="66831" cy="75783"/>
                <a:chOff x="2385583" y="1828008"/>
                <a:chExt cx="44041" cy="44168"/>
              </a:xfrm>
            </p:grpSpPr>
            <p:sp>
              <p:nvSpPr>
                <p:cNvPr id="1045" name="Freeform: Shape 1044">
                  <a:extLst>
                    <a:ext uri="{FF2B5EF4-FFF2-40B4-BE49-F238E27FC236}">
                      <a16:creationId xmlns:a16="http://schemas.microsoft.com/office/drawing/2014/main" id="{397DED0F-E014-71C8-6922-32BC2763DD31}"/>
                    </a:ext>
                  </a:extLst>
                </p:cNvPr>
                <p:cNvSpPr/>
                <p:nvPr/>
              </p:nvSpPr>
              <p:spPr>
                <a:xfrm>
                  <a:off x="2407604" y="1828008"/>
                  <a:ext cx="12728" cy="44168"/>
                </a:xfrm>
                <a:custGeom>
                  <a:avLst/>
                  <a:gdLst>
                    <a:gd name="connsiteX0" fmla="*/ 0 w 12728"/>
                    <a:gd name="connsiteY0" fmla="*/ 0 h 44168"/>
                    <a:gd name="connsiteX1" fmla="*/ 0 w 12728"/>
                    <a:gd name="connsiteY1" fmla="*/ 44168 h 44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168">
                      <a:moveTo>
                        <a:pt x="0" y="0"/>
                      </a:moveTo>
                      <a:lnTo>
                        <a:pt x="0" y="44168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46" name="Freeform: Shape 1045">
                  <a:extLst>
                    <a:ext uri="{FF2B5EF4-FFF2-40B4-BE49-F238E27FC236}">
                      <a16:creationId xmlns:a16="http://schemas.microsoft.com/office/drawing/2014/main" id="{086BA951-8F03-2A1F-2FF5-D47DB4548D74}"/>
                    </a:ext>
                  </a:extLst>
                </p:cNvPr>
                <p:cNvSpPr/>
                <p:nvPr/>
              </p:nvSpPr>
              <p:spPr>
                <a:xfrm>
                  <a:off x="2385583" y="1850156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27" name="Graphic 14">
                <a:extLst>
                  <a:ext uri="{FF2B5EF4-FFF2-40B4-BE49-F238E27FC236}">
                    <a16:creationId xmlns:a16="http://schemas.microsoft.com/office/drawing/2014/main" id="{033C741C-0C22-4125-EEF9-F886F4977992}"/>
                  </a:ext>
                </a:extLst>
              </p:cNvPr>
              <p:cNvGrpSpPr/>
              <p:nvPr/>
            </p:nvGrpSpPr>
            <p:grpSpPr>
              <a:xfrm>
                <a:off x="2721882" y="2120945"/>
                <a:ext cx="67022" cy="75563"/>
                <a:chOff x="2317612" y="1778112"/>
                <a:chExt cx="44168" cy="44041"/>
              </a:xfrm>
            </p:grpSpPr>
            <p:sp>
              <p:nvSpPr>
                <p:cNvPr id="1043" name="Freeform: Shape 1042">
                  <a:extLst>
                    <a:ext uri="{FF2B5EF4-FFF2-40B4-BE49-F238E27FC236}">
                      <a16:creationId xmlns:a16="http://schemas.microsoft.com/office/drawing/2014/main" id="{BF880B4F-69EA-EF92-B776-40C458F1283E}"/>
                    </a:ext>
                  </a:extLst>
                </p:cNvPr>
                <p:cNvSpPr/>
                <p:nvPr/>
              </p:nvSpPr>
              <p:spPr>
                <a:xfrm>
                  <a:off x="2339760" y="1778112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44" name="Freeform: Shape 1043">
                  <a:extLst>
                    <a:ext uri="{FF2B5EF4-FFF2-40B4-BE49-F238E27FC236}">
                      <a16:creationId xmlns:a16="http://schemas.microsoft.com/office/drawing/2014/main" id="{7DFA6773-8995-CAA2-F0AE-ECEE2FE8A61D}"/>
                    </a:ext>
                  </a:extLst>
                </p:cNvPr>
                <p:cNvSpPr/>
                <p:nvPr/>
              </p:nvSpPr>
              <p:spPr>
                <a:xfrm>
                  <a:off x="2317612" y="1800132"/>
                  <a:ext cx="44168" cy="12728"/>
                </a:xfrm>
                <a:custGeom>
                  <a:avLst/>
                  <a:gdLst>
                    <a:gd name="connsiteX0" fmla="*/ 44168 w 44168"/>
                    <a:gd name="connsiteY0" fmla="*/ 0 h 12728"/>
                    <a:gd name="connsiteX1" fmla="*/ 0 w 44168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168" h="12728">
                      <a:moveTo>
                        <a:pt x="44168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28" name="Graphic 14">
                <a:extLst>
                  <a:ext uri="{FF2B5EF4-FFF2-40B4-BE49-F238E27FC236}">
                    <a16:creationId xmlns:a16="http://schemas.microsoft.com/office/drawing/2014/main" id="{0B5F7973-2A1F-154C-C0D7-23993C07EC54}"/>
                  </a:ext>
                </a:extLst>
              </p:cNvPr>
              <p:cNvGrpSpPr/>
              <p:nvPr/>
            </p:nvGrpSpPr>
            <p:grpSpPr>
              <a:xfrm>
                <a:off x="2699826" y="2063070"/>
                <a:ext cx="66831" cy="75563"/>
                <a:chOff x="2286936" y="1707086"/>
                <a:chExt cx="44041" cy="44041"/>
              </a:xfrm>
            </p:grpSpPr>
            <p:sp>
              <p:nvSpPr>
                <p:cNvPr id="1041" name="Freeform: Shape 1040">
                  <a:extLst>
                    <a:ext uri="{FF2B5EF4-FFF2-40B4-BE49-F238E27FC236}">
                      <a16:creationId xmlns:a16="http://schemas.microsoft.com/office/drawing/2014/main" id="{5D21C050-4DC4-22D7-AED3-6FF0BBFA8DD7}"/>
                    </a:ext>
                  </a:extLst>
                </p:cNvPr>
                <p:cNvSpPr/>
                <p:nvPr/>
              </p:nvSpPr>
              <p:spPr>
                <a:xfrm>
                  <a:off x="2308957" y="1707086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42" name="Freeform: Shape 1041">
                  <a:extLst>
                    <a:ext uri="{FF2B5EF4-FFF2-40B4-BE49-F238E27FC236}">
                      <a16:creationId xmlns:a16="http://schemas.microsoft.com/office/drawing/2014/main" id="{7378C559-68D0-F9EC-A12A-D4F63912B9D6}"/>
                    </a:ext>
                  </a:extLst>
                </p:cNvPr>
                <p:cNvSpPr/>
                <p:nvPr/>
              </p:nvSpPr>
              <p:spPr>
                <a:xfrm>
                  <a:off x="2286936" y="1729107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29" name="Graphic 14">
                <a:extLst>
                  <a:ext uri="{FF2B5EF4-FFF2-40B4-BE49-F238E27FC236}">
                    <a16:creationId xmlns:a16="http://schemas.microsoft.com/office/drawing/2014/main" id="{031AA9A3-83DC-5D79-E74F-745792D58395}"/>
                  </a:ext>
                </a:extLst>
              </p:cNvPr>
              <p:cNvGrpSpPr/>
              <p:nvPr/>
            </p:nvGrpSpPr>
            <p:grpSpPr>
              <a:xfrm>
                <a:off x="2676344" y="2005138"/>
                <a:ext cx="66831" cy="75783"/>
                <a:chOff x="2254351" y="1636060"/>
                <a:chExt cx="44041" cy="44168"/>
              </a:xfrm>
            </p:grpSpPr>
            <p:sp>
              <p:nvSpPr>
                <p:cNvPr id="1039" name="Freeform: Shape 1038">
                  <a:extLst>
                    <a:ext uri="{FF2B5EF4-FFF2-40B4-BE49-F238E27FC236}">
                      <a16:creationId xmlns:a16="http://schemas.microsoft.com/office/drawing/2014/main" id="{ED8C0D66-F413-95CD-B76F-2450A1547FD1}"/>
                    </a:ext>
                  </a:extLst>
                </p:cNvPr>
                <p:cNvSpPr/>
                <p:nvPr/>
              </p:nvSpPr>
              <p:spPr>
                <a:xfrm>
                  <a:off x="2276371" y="1636060"/>
                  <a:ext cx="12728" cy="44168"/>
                </a:xfrm>
                <a:custGeom>
                  <a:avLst/>
                  <a:gdLst>
                    <a:gd name="connsiteX0" fmla="*/ 0 w 12728"/>
                    <a:gd name="connsiteY0" fmla="*/ 0 h 44168"/>
                    <a:gd name="connsiteX1" fmla="*/ 0 w 12728"/>
                    <a:gd name="connsiteY1" fmla="*/ 44168 h 44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168">
                      <a:moveTo>
                        <a:pt x="0" y="0"/>
                      </a:moveTo>
                      <a:lnTo>
                        <a:pt x="0" y="44168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40" name="Freeform: Shape 1039">
                  <a:extLst>
                    <a:ext uri="{FF2B5EF4-FFF2-40B4-BE49-F238E27FC236}">
                      <a16:creationId xmlns:a16="http://schemas.microsoft.com/office/drawing/2014/main" id="{7E3AB3B2-877F-3077-0D95-8ECD1982806B}"/>
                    </a:ext>
                  </a:extLst>
                </p:cNvPr>
                <p:cNvSpPr/>
                <p:nvPr/>
              </p:nvSpPr>
              <p:spPr>
                <a:xfrm>
                  <a:off x="2254351" y="1658208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30" name="Graphic 14">
                <a:extLst>
                  <a:ext uri="{FF2B5EF4-FFF2-40B4-BE49-F238E27FC236}">
                    <a16:creationId xmlns:a16="http://schemas.microsoft.com/office/drawing/2014/main" id="{7E01947D-5B19-1ED8-CC33-8605C60C3014}"/>
                  </a:ext>
                </a:extLst>
              </p:cNvPr>
              <p:cNvGrpSpPr/>
              <p:nvPr/>
            </p:nvGrpSpPr>
            <p:grpSpPr>
              <a:xfrm>
                <a:off x="2493624" y="2005138"/>
                <a:ext cx="66831" cy="75783"/>
                <a:chOff x="2000797" y="1636060"/>
                <a:chExt cx="44041" cy="44168"/>
              </a:xfrm>
            </p:grpSpPr>
            <p:sp>
              <p:nvSpPr>
                <p:cNvPr id="1037" name="Freeform: Shape 1036">
                  <a:extLst>
                    <a:ext uri="{FF2B5EF4-FFF2-40B4-BE49-F238E27FC236}">
                      <a16:creationId xmlns:a16="http://schemas.microsoft.com/office/drawing/2014/main" id="{A1E345BD-3946-FE5F-5E2D-276451724694}"/>
                    </a:ext>
                  </a:extLst>
                </p:cNvPr>
                <p:cNvSpPr/>
                <p:nvPr/>
              </p:nvSpPr>
              <p:spPr>
                <a:xfrm>
                  <a:off x="2022817" y="1636060"/>
                  <a:ext cx="12728" cy="44168"/>
                </a:xfrm>
                <a:custGeom>
                  <a:avLst/>
                  <a:gdLst>
                    <a:gd name="connsiteX0" fmla="*/ 0 w 12728"/>
                    <a:gd name="connsiteY0" fmla="*/ 0 h 44168"/>
                    <a:gd name="connsiteX1" fmla="*/ 0 w 12728"/>
                    <a:gd name="connsiteY1" fmla="*/ 44168 h 44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168">
                      <a:moveTo>
                        <a:pt x="0" y="0"/>
                      </a:moveTo>
                      <a:lnTo>
                        <a:pt x="0" y="44168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38" name="Freeform: Shape 1037">
                  <a:extLst>
                    <a:ext uri="{FF2B5EF4-FFF2-40B4-BE49-F238E27FC236}">
                      <a16:creationId xmlns:a16="http://schemas.microsoft.com/office/drawing/2014/main" id="{FF45E97F-7C0E-9B27-7C83-5C52CD05D18C}"/>
                    </a:ext>
                  </a:extLst>
                </p:cNvPr>
                <p:cNvSpPr/>
                <p:nvPr/>
              </p:nvSpPr>
              <p:spPr>
                <a:xfrm>
                  <a:off x="2000797" y="1658208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31" name="Graphic 14">
                <a:extLst>
                  <a:ext uri="{FF2B5EF4-FFF2-40B4-BE49-F238E27FC236}">
                    <a16:creationId xmlns:a16="http://schemas.microsoft.com/office/drawing/2014/main" id="{2ABF7E5B-8840-BF8B-3B2B-4CB31B3CABD7}"/>
                  </a:ext>
                </a:extLst>
              </p:cNvPr>
              <p:cNvGrpSpPr/>
              <p:nvPr/>
            </p:nvGrpSpPr>
            <p:grpSpPr>
              <a:xfrm>
                <a:off x="2447301" y="1917349"/>
                <a:ext cx="66831" cy="75563"/>
                <a:chOff x="1936517" y="1528249"/>
                <a:chExt cx="44041" cy="44041"/>
              </a:xfrm>
            </p:grpSpPr>
            <p:sp>
              <p:nvSpPr>
                <p:cNvPr id="1035" name="Freeform: Shape 1034">
                  <a:extLst>
                    <a:ext uri="{FF2B5EF4-FFF2-40B4-BE49-F238E27FC236}">
                      <a16:creationId xmlns:a16="http://schemas.microsoft.com/office/drawing/2014/main" id="{5716265F-B261-708B-40AB-E33671F86743}"/>
                    </a:ext>
                  </a:extLst>
                </p:cNvPr>
                <p:cNvSpPr/>
                <p:nvPr/>
              </p:nvSpPr>
              <p:spPr>
                <a:xfrm>
                  <a:off x="1958537" y="1528249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36" name="Freeform: Shape 1035">
                  <a:extLst>
                    <a:ext uri="{FF2B5EF4-FFF2-40B4-BE49-F238E27FC236}">
                      <a16:creationId xmlns:a16="http://schemas.microsoft.com/office/drawing/2014/main" id="{C1C48AA1-020D-BBA8-E9FA-BBC89558C324}"/>
                    </a:ext>
                  </a:extLst>
                </p:cNvPr>
                <p:cNvSpPr/>
                <p:nvPr/>
              </p:nvSpPr>
              <p:spPr>
                <a:xfrm>
                  <a:off x="1936517" y="1550269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032" name="Graphic 14">
                <a:extLst>
                  <a:ext uri="{FF2B5EF4-FFF2-40B4-BE49-F238E27FC236}">
                    <a16:creationId xmlns:a16="http://schemas.microsoft.com/office/drawing/2014/main" id="{044A9EEB-F05F-80F4-23A5-0D930093683D}"/>
                  </a:ext>
                </a:extLst>
              </p:cNvPr>
              <p:cNvGrpSpPr/>
              <p:nvPr/>
            </p:nvGrpSpPr>
            <p:grpSpPr>
              <a:xfrm>
                <a:off x="3191210" y="2390816"/>
                <a:ext cx="66831" cy="75563"/>
                <a:chOff x="2968809" y="2109311"/>
                <a:chExt cx="44041" cy="44041"/>
              </a:xfrm>
            </p:grpSpPr>
            <p:sp>
              <p:nvSpPr>
                <p:cNvPr id="1033" name="Freeform: Shape 1032">
                  <a:extLst>
                    <a:ext uri="{FF2B5EF4-FFF2-40B4-BE49-F238E27FC236}">
                      <a16:creationId xmlns:a16="http://schemas.microsoft.com/office/drawing/2014/main" id="{7FEFC7B9-3AEA-E795-AAB5-7F2A99F070C1}"/>
                    </a:ext>
                  </a:extLst>
                </p:cNvPr>
                <p:cNvSpPr/>
                <p:nvPr/>
              </p:nvSpPr>
              <p:spPr>
                <a:xfrm>
                  <a:off x="2990830" y="2109311"/>
                  <a:ext cx="12728" cy="44041"/>
                </a:xfrm>
                <a:custGeom>
                  <a:avLst/>
                  <a:gdLst>
                    <a:gd name="connsiteX0" fmla="*/ 0 w 12728"/>
                    <a:gd name="connsiteY0" fmla="*/ 0 h 44041"/>
                    <a:gd name="connsiteX1" fmla="*/ 0 w 12728"/>
                    <a:gd name="connsiteY1" fmla="*/ 44041 h 44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28" h="44041">
                      <a:moveTo>
                        <a:pt x="0" y="0"/>
                      </a:moveTo>
                      <a:lnTo>
                        <a:pt x="0" y="44041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034" name="Freeform: Shape 1033">
                  <a:extLst>
                    <a:ext uri="{FF2B5EF4-FFF2-40B4-BE49-F238E27FC236}">
                      <a16:creationId xmlns:a16="http://schemas.microsoft.com/office/drawing/2014/main" id="{D08A5847-7C87-8FB6-114C-15231E3BB031}"/>
                    </a:ext>
                  </a:extLst>
                </p:cNvPr>
                <p:cNvSpPr/>
                <p:nvPr/>
              </p:nvSpPr>
              <p:spPr>
                <a:xfrm>
                  <a:off x="2968809" y="2131331"/>
                  <a:ext cx="44041" cy="12728"/>
                </a:xfrm>
                <a:custGeom>
                  <a:avLst/>
                  <a:gdLst>
                    <a:gd name="connsiteX0" fmla="*/ 44041 w 44041"/>
                    <a:gd name="connsiteY0" fmla="*/ 0 h 12728"/>
                    <a:gd name="connsiteX1" fmla="*/ 0 w 44041"/>
                    <a:gd name="connsiteY1" fmla="*/ 0 h 1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41" h="12728">
                      <a:moveTo>
                        <a:pt x="44041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050" kern="0">
                    <a:solidFill>
                      <a:srgbClr val="595454"/>
                    </a:solidFill>
                    <a:latin typeface="Calibri"/>
                    <a:ea typeface="ヒラギノ角ゴ Pro W3" pitchFamily="-127" charset="-128"/>
                  </a:endParaRPr>
                </a:p>
              </p:txBody>
            </p:sp>
          </p:grp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E679690-158C-5A39-67AD-9E1B45CD81EC}"/>
                </a:ext>
              </a:extLst>
            </p:cNvPr>
            <p:cNvSpPr txBox="1"/>
            <p:nvPr/>
          </p:nvSpPr>
          <p:spPr>
            <a:xfrm rot="16200000">
              <a:off x="4134688" y="1255372"/>
              <a:ext cx="870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55">
                <a:defRPr/>
              </a:pPr>
              <a:r>
                <a:rPr lang="en-GB" sz="1200" b="1" kern="0" dirty="0">
                  <a:solidFill>
                    <a:srgbClr val="000000"/>
                  </a:solidFill>
                  <a:latin typeface="Calibri"/>
                  <a:ea typeface="ヒラギノ角ゴ Pro W3" pitchFamily="-127" charset="-128"/>
                </a:rPr>
                <a:t>PFS (%)</a:t>
              </a: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488CBCE-C4D2-20D2-A208-F0869A7AFAF8}"/>
                </a:ext>
              </a:extLst>
            </p:cNvPr>
            <p:cNvGrpSpPr/>
            <p:nvPr/>
          </p:nvGrpSpPr>
          <p:grpSpPr>
            <a:xfrm>
              <a:off x="5023540" y="426236"/>
              <a:ext cx="48059" cy="2060505"/>
              <a:chOff x="2189744" y="1910932"/>
              <a:chExt cx="71768" cy="3077046"/>
            </a:xfrm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FD4988F3-B51D-8024-B607-C15433D15DAE}"/>
                  </a:ext>
                </a:extLst>
              </p:cNvPr>
              <p:cNvCxnSpPr/>
              <p:nvPr/>
            </p:nvCxnSpPr>
            <p:spPr>
              <a:xfrm>
                <a:off x="2189744" y="2526341"/>
                <a:ext cx="71768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B066DF91-4E25-CC4D-7D8B-2BAF59B9164E}"/>
                  </a:ext>
                </a:extLst>
              </p:cNvPr>
              <p:cNvCxnSpPr/>
              <p:nvPr/>
            </p:nvCxnSpPr>
            <p:spPr>
              <a:xfrm>
                <a:off x="2189744" y="1910932"/>
                <a:ext cx="71768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D1EB8850-1729-DDB6-1987-D6429A9531D3}"/>
                  </a:ext>
                </a:extLst>
              </p:cNvPr>
              <p:cNvCxnSpPr/>
              <p:nvPr/>
            </p:nvCxnSpPr>
            <p:spPr>
              <a:xfrm>
                <a:off x="2189744" y="3141749"/>
                <a:ext cx="71768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E442EE36-7111-09A4-40C2-34F7D49F2110}"/>
                  </a:ext>
                </a:extLst>
              </p:cNvPr>
              <p:cNvCxnSpPr/>
              <p:nvPr/>
            </p:nvCxnSpPr>
            <p:spPr>
              <a:xfrm>
                <a:off x="2189744" y="3757159"/>
                <a:ext cx="71768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E738B816-B824-38C4-2402-AC3E41CF4F3A}"/>
                  </a:ext>
                </a:extLst>
              </p:cNvPr>
              <p:cNvCxnSpPr/>
              <p:nvPr/>
            </p:nvCxnSpPr>
            <p:spPr>
              <a:xfrm>
                <a:off x="2189744" y="4372568"/>
                <a:ext cx="71768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84E4F7CF-3D3C-0088-33C8-FD4CC5A63F32}"/>
                  </a:ext>
                </a:extLst>
              </p:cNvPr>
              <p:cNvCxnSpPr/>
              <p:nvPr/>
            </p:nvCxnSpPr>
            <p:spPr>
              <a:xfrm>
                <a:off x="2189744" y="4987978"/>
                <a:ext cx="71768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</p:cxn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8A0DF51-5D3F-86E7-5E05-92B16D649D2A}"/>
                </a:ext>
              </a:extLst>
            </p:cNvPr>
            <p:cNvGrpSpPr/>
            <p:nvPr/>
          </p:nvGrpSpPr>
          <p:grpSpPr>
            <a:xfrm>
              <a:off x="4529296" y="324021"/>
              <a:ext cx="521939" cy="2398648"/>
              <a:chOff x="1360504" y="1758290"/>
              <a:chExt cx="779435" cy="3582010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9077B065-8224-E3BE-5E61-8190290A366D}"/>
                  </a:ext>
                </a:extLst>
              </p:cNvPr>
              <p:cNvSpPr txBox="1"/>
              <p:nvPr/>
            </p:nvSpPr>
            <p:spPr>
              <a:xfrm>
                <a:off x="1360504" y="1758290"/>
                <a:ext cx="779433" cy="5055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 defTabSz="914355">
                  <a:defRPr/>
                </a:pPr>
                <a:r>
                  <a:rPr lang="en-GB" sz="1050" kern="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100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3BA01F97-DFC2-D0DA-8CD0-6AA25F274C76}"/>
                  </a:ext>
                </a:extLst>
              </p:cNvPr>
              <p:cNvSpPr txBox="1"/>
              <p:nvPr/>
            </p:nvSpPr>
            <p:spPr>
              <a:xfrm>
                <a:off x="1497748" y="2373576"/>
                <a:ext cx="642189" cy="5055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 defTabSz="914355">
                  <a:defRPr/>
                </a:pPr>
                <a:r>
                  <a:rPr lang="en-GB" sz="1050" kern="0" dirty="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80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B024A0F8-AD9F-2003-7486-EDAC6E705697}"/>
                  </a:ext>
                </a:extLst>
              </p:cNvPr>
              <p:cNvSpPr txBox="1"/>
              <p:nvPr/>
            </p:nvSpPr>
            <p:spPr>
              <a:xfrm>
                <a:off x="1497748" y="2988862"/>
                <a:ext cx="642189" cy="5055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 defTabSz="914355">
                  <a:defRPr/>
                </a:pPr>
                <a:r>
                  <a:rPr lang="en-GB" sz="1050" kern="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60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450802FF-900E-7CB5-3BE6-D899C418287D}"/>
                  </a:ext>
                </a:extLst>
              </p:cNvPr>
              <p:cNvSpPr txBox="1"/>
              <p:nvPr/>
            </p:nvSpPr>
            <p:spPr>
              <a:xfrm>
                <a:off x="1497748" y="3604148"/>
                <a:ext cx="642189" cy="5055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 defTabSz="914355">
                  <a:defRPr/>
                </a:pPr>
                <a:r>
                  <a:rPr lang="en-GB" sz="1050" kern="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40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1A6BCF77-54F3-5470-BCF0-83F1AE34C8AA}"/>
                  </a:ext>
                </a:extLst>
              </p:cNvPr>
              <p:cNvSpPr txBox="1"/>
              <p:nvPr/>
            </p:nvSpPr>
            <p:spPr>
              <a:xfrm>
                <a:off x="1497748" y="4219435"/>
                <a:ext cx="642189" cy="5055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 defTabSz="914355">
                  <a:defRPr/>
                </a:pPr>
                <a:r>
                  <a:rPr lang="en-GB" sz="1050" kern="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20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2DE9D07D-0E51-E2B5-0147-1F7FAE3F4823}"/>
                  </a:ext>
                </a:extLst>
              </p:cNvPr>
              <p:cNvSpPr txBox="1"/>
              <p:nvPr/>
            </p:nvSpPr>
            <p:spPr>
              <a:xfrm>
                <a:off x="1634997" y="4834721"/>
                <a:ext cx="504942" cy="5055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 defTabSz="914355">
                  <a:defRPr/>
                </a:pPr>
                <a:r>
                  <a:rPr lang="en-GB" sz="1050" kern="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0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952E279E-1D8D-FA85-766E-96DE95ED5419}"/>
                </a:ext>
              </a:extLst>
            </p:cNvPr>
            <p:cNvGrpSpPr/>
            <p:nvPr/>
          </p:nvGrpSpPr>
          <p:grpSpPr>
            <a:xfrm>
              <a:off x="5073299" y="2487265"/>
              <a:ext cx="4732887" cy="54342"/>
              <a:chOff x="2264051" y="4988760"/>
              <a:chExt cx="7067836" cy="81151"/>
            </a:xfrm>
          </p:grpSpPr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51C6F801-0E45-CB21-479F-10CF4D6BD959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2223477" y="5029334"/>
                <a:ext cx="81148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A10DB571-C070-7E6B-E5A0-F109BDFE132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2728322" y="5029334"/>
                <a:ext cx="81148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B45E38F5-2415-E6FD-A927-90A037348BA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233168" y="5029335"/>
                <a:ext cx="81148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6266F063-63B2-4F25-BAB0-335EB0D1EFDA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738013" y="5029335"/>
                <a:ext cx="81148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C6A089AC-8415-47FC-18B9-A967A8D8E3AB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4242859" y="5029335"/>
                <a:ext cx="81148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C32BF82C-6EE3-FA1E-74B8-E4CC2447BA7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4747705" y="5029336"/>
                <a:ext cx="81148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8276FAB8-1748-2A2E-9620-7C4EB8C2979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5252550" y="5029335"/>
                <a:ext cx="81148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4B9A894F-0CB8-10AF-F6A6-AF8F5D986E7B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5757396" y="5029335"/>
                <a:ext cx="81148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EC3F05AF-5274-8F73-0344-68E3388F63F9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262242" y="5029336"/>
                <a:ext cx="81148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E4C5D38A-D131-DA3F-A429-928BB1C754B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767087" y="5029337"/>
                <a:ext cx="81148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C536ED01-48A2-7CC9-A8FF-B698074A5B43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7271934" y="5029336"/>
                <a:ext cx="81148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094EABEE-4144-76DD-5844-74A15E276C84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7776779" y="5029336"/>
                <a:ext cx="81148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D2B191BC-2CBE-9331-E3F0-270934E959E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8281625" y="5029337"/>
                <a:ext cx="81148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9733BAC6-1640-0E84-C4C4-D1E697B29C3D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8786470" y="5029336"/>
                <a:ext cx="81148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</p:cxn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4EA5582B-96BC-AE02-22F7-83BF40FF05CB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9291313" y="5029337"/>
                <a:ext cx="81148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</p:cxn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B3EC776-7EBE-1F84-957F-E70147D01D44}"/>
                </a:ext>
              </a:extLst>
            </p:cNvPr>
            <p:cNvGrpSpPr/>
            <p:nvPr/>
          </p:nvGrpSpPr>
          <p:grpSpPr>
            <a:xfrm>
              <a:off x="4902536" y="2500832"/>
              <a:ext cx="5120321" cy="338555"/>
              <a:chOff x="2009043" y="5065005"/>
              <a:chExt cx="7646409" cy="505580"/>
            </a:xfrm>
          </p:grpSpPr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99417C65-C52C-6E6B-72F0-E8BEEEC1776E}"/>
                  </a:ext>
                </a:extLst>
              </p:cNvPr>
              <p:cNvSpPr txBox="1"/>
              <p:nvPr/>
            </p:nvSpPr>
            <p:spPr>
              <a:xfrm>
                <a:off x="2009043" y="5065005"/>
                <a:ext cx="504942" cy="5055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1050" kern="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0</a:t>
                </a: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EE8BFA5F-9550-2D33-BCCB-260BB4648316}"/>
                  </a:ext>
                </a:extLst>
              </p:cNvPr>
              <p:cNvSpPr txBox="1"/>
              <p:nvPr/>
            </p:nvSpPr>
            <p:spPr>
              <a:xfrm>
                <a:off x="2514246" y="5065005"/>
                <a:ext cx="504942" cy="5055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1050" kern="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6</a:t>
                </a: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6E880525-86AB-7366-633E-E7BC04DB1512}"/>
                  </a:ext>
                </a:extLst>
              </p:cNvPr>
              <p:cNvSpPr txBox="1"/>
              <p:nvPr/>
            </p:nvSpPr>
            <p:spPr>
              <a:xfrm>
                <a:off x="2950828" y="5065005"/>
                <a:ext cx="642186" cy="5055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1050" kern="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12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1D5C75E8-3A24-10E3-81C5-D02BC0FDC585}"/>
                  </a:ext>
                </a:extLst>
              </p:cNvPr>
              <p:cNvSpPr txBox="1"/>
              <p:nvPr/>
            </p:nvSpPr>
            <p:spPr>
              <a:xfrm>
                <a:off x="3456029" y="5065005"/>
                <a:ext cx="642186" cy="5055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1050" kern="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18</a:t>
                </a: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08959F08-0BC0-9617-6A13-19451E435EC0}"/>
                  </a:ext>
                </a:extLst>
              </p:cNvPr>
              <p:cNvSpPr txBox="1"/>
              <p:nvPr/>
            </p:nvSpPr>
            <p:spPr>
              <a:xfrm>
                <a:off x="3961233" y="5065005"/>
                <a:ext cx="642186" cy="5055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1050" kern="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24</a:t>
                </a: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220F778B-5C47-B70B-61E3-DF3CB5E5EF24}"/>
                  </a:ext>
                </a:extLst>
              </p:cNvPr>
              <p:cNvSpPr txBox="1"/>
              <p:nvPr/>
            </p:nvSpPr>
            <p:spPr>
              <a:xfrm>
                <a:off x="4466438" y="5065005"/>
                <a:ext cx="642186" cy="5055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1050" kern="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30</a:t>
                </a: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ED94F23B-5E35-8EE0-33FC-C3AEE71F90AB}"/>
                  </a:ext>
                </a:extLst>
              </p:cNvPr>
              <p:cNvSpPr txBox="1"/>
              <p:nvPr/>
            </p:nvSpPr>
            <p:spPr>
              <a:xfrm>
                <a:off x="4971639" y="5065005"/>
                <a:ext cx="642186" cy="5055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1050" kern="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36</a:t>
                </a: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247C9B9B-73D2-381E-7388-97E86497A4A9}"/>
                  </a:ext>
                </a:extLst>
              </p:cNvPr>
              <p:cNvSpPr txBox="1"/>
              <p:nvPr/>
            </p:nvSpPr>
            <p:spPr>
              <a:xfrm>
                <a:off x="5476841" y="5065005"/>
                <a:ext cx="642186" cy="5055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1050" kern="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42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C7AB2D01-6D76-3578-DC5E-44A3648048BB}"/>
                  </a:ext>
                </a:extLst>
              </p:cNvPr>
              <p:cNvSpPr txBox="1"/>
              <p:nvPr/>
            </p:nvSpPr>
            <p:spPr>
              <a:xfrm>
                <a:off x="5982046" y="5065005"/>
                <a:ext cx="642186" cy="5055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1050" kern="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48</a:t>
                </a: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4EF9E3F8-B70F-8757-0716-BE8F900F3D48}"/>
                  </a:ext>
                </a:extLst>
              </p:cNvPr>
              <p:cNvSpPr txBox="1"/>
              <p:nvPr/>
            </p:nvSpPr>
            <p:spPr>
              <a:xfrm>
                <a:off x="6487249" y="5065005"/>
                <a:ext cx="642186" cy="5055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1050" kern="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54</a:t>
                </a: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E354C6A4-DBE2-25E7-BE17-DFCF137D4F31}"/>
                  </a:ext>
                </a:extLst>
              </p:cNvPr>
              <p:cNvSpPr txBox="1"/>
              <p:nvPr/>
            </p:nvSpPr>
            <p:spPr>
              <a:xfrm>
                <a:off x="6992453" y="5065005"/>
                <a:ext cx="642186" cy="5055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1050" kern="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60</a:t>
                </a: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11DDE53A-E9F4-8D01-9939-598C3BAA2EF3}"/>
                  </a:ext>
                </a:extLst>
              </p:cNvPr>
              <p:cNvSpPr txBox="1"/>
              <p:nvPr/>
            </p:nvSpPr>
            <p:spPr>
              <a:xfrm>
                <a:off x="7497654" y="5065005"/>
                <a:ext cx="642186" cy="5055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1050" kern="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66</a:t>
                </a: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3F593013-72A0-DB80-F6CB-C624F081FBFF}"/>
                  </a:ext>
                </a:extLst>
              </p:cNvPr>
              <p:cNvSpPr txBox="1"/>
              <p:nvPr/>
            </p:nvSpPr>
            <p:spPr>
              <a:xfrm>
                <a:off x="8002859" y="5065005"/>
                <a:ext cx="642186" cy="5055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1050" kern="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72</a:t>
                </a: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10EAF5A3-8692-EB51-3650-F3BF2C0F6513}"/>
                  </a:ext>
                </a:extLst>
              </p:cNvPr>
              <p:cNvSpPr txBox="1"/>
              <p:nvPr/>
            </p:nvSpPr>
            <p:spPr>
              <a:xfrm>
                <a:off x="8508063" y="5065005"/>
                <a:ext cx="642186" cy="5055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1050" kern="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78</a:t>
                </a: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FCEB9F1B-7B12-86E7-8A3A-401602ABFD0E}"/>
                  </a:ext>
                </a:extLst>
              </p:cNvPr>
              <p:cNvSpPr txBox="1"/>
              <p:nvPr/>
            </p:nvSpPr>
            <p:spPr>
              <a:xfrm>
                <a:off x="9013266" y="5065005"/>
                <a:ext cx="642186" cy="5055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1050" kern="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84</a:t>
                </a:r>
              </a:p>
            </p:txBody>
          </p:sp>
        </p:grp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A8955C44-425A-9F64-D1B2-01F139145BCC}"/>
                </a:ext>
              </a:extLst>
            </p:cNvPr>
            <p:cNvSpPr txBox="1"/>
            <p:nvPr/>
          </p:nvSpPr>
          <p:spPr>
            <a:xfrm>
              <a:off x="7175233" y="2672919"/>
              <a:ext cx="5368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55">
                <a:defRPr/>
              </a:pPr>
              <a:r>
                <a:rPr lang="en-GB" sz="1200" b="1" kern="0" dirty="0">
                  <a:solidFill>
                    <a:srgbClr val="000000"/>
                  </a:solidFill>
                  <a:latin typeface="Calibri"/>
                  <a:ea typeface="ヒラギノ角ゴ Pro W3" pitchFamily="-127" charset="-128"/>
                </a:rPr>
                <a:t>Mo</a:t>
              </a:r>
              <a:endParaRPr lang="en-GB" sz="1050" b="1" kern="0" dirty="0">
                <a:solidFill>
                  <a:srgbClr val="000000"/>
                </a:solidFill>
                <a:latin typeface="Calibri"/>
                <a:ea typeface="ヒラギノ角ゴ Pro W3" pitchFamily="-127" charset="-128"/>
              </a:endParaRP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427CBC49-C619-CD98-3217-890A64820FC8}"/>
                </a:ext>
              </a:extLst>
            </p:cNvPr>
            <p:cNvGrpSpPr/>
            <p:nvPr/>
          </p:nvGrpSpPr>
          <p:grpSpPr>
            <a:xfrm>
              <a:off x="3726082" y="2897163"/>
              <a:ext cx="6243341" cy="307776"/>
              <a:chOff x="394431" y="5387522"/>
              <a:chExt cx="9323465" cy="459617"/>
            </a:xfrm>
          </p:grpSpPr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70125BA1-E049-38E3-C305-739FB0611D98}"/>
                  </a:ext>
                </a:extLst>
              </p:cNvPr>
              <p:cNvSpPr txBox="1"/>
              <p:nvPr/>
            </p:nvSpPr>
            <p:spPr>
              <a:xfrm>
                <a:off x="2047546" y="5387522"/>
                <a:ext cx="712407" cy="4596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 kern="0" dirty="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178</a:t>
                </a: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58124BAB-97AB-716B-FA31-26C5E1114C5E}"/>
                  </a:ext>
                </a:extLst>
              </p:cNvPr>
              <p:cNvSpPr txBox="1"/>
              <p:nvPr/>
            </p:nvSpPr>
            <p:spPr>
              <a:xfrm>
                <a:off x="2552749" y="5387522"/>
                <a:ext cx="712407" cy="4596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 kern="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151</a:t>
                </a:r>
              </a:p>
            </p:txBody>
          </p:sp>
          <p:sp>
            <p:nvSpPr>
              <p:cNvPr id="448" name="TextBox 447">
                <a:extLst>
                  <a:ext uri="{FF2B5EF4-FFF2-40B4-BE49-F238E27FC236}">
                    <a16:creationId xmlns:a16="http://schemas.microsoft.com/office/drawing/2014/main" id="{5807CCD6-0C4C-DF22-2288-985313E8941C}"/>
                  </a:ext>
                </a:extLst>
              </p:cNvPr>
              <p:cNvSpPr txBox="1"/>
              <p:nvPr/>
            </p:nvSpPr>
            <p:spPr>
              <a:xfrm>
                <a:off x="3057954" y="5387522"/>
                <a:ext cx="712407" cy="4596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 kern="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128</a:t>
                </a:r>
              </a:p>
            </p:txBody>
          </p:sp>
          <p:sp>
            <p:nvSpPr>
              <p:cNvPr id="449" name="TextBox 448">
                <a:extLst>
                  <a:ext uri="{FF2B5EF4-FFF2-40B4-BE49-F238E27FC236}">
                    <a16:creationId xmlns:a16="http://schemas.microsoft.com/office/drawing/2014/main" id="{1C284DF0-F9D4-CE99-A64C-4977EB1D2B75}"/>
                  </a:ext>
                </a:extLst>
              </p:cNvPr>
              <p:cNvSpPr txBox="1"/>
              <p:nvPr/>
            </p:nvSpPr>
            <p:spPr>
              <a:xfrm>
                <a:off x="3563159" y="5387522"/>
                <a:ext cx="712407" cy="4596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 kern="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107</a:t>
                </a:r>
              </a:p>
            </p:txBody>
          </p:sp>
          <p:sp>
            <p:nvSpPr>
              <p:cNvPr id="450" name="TextBox 449">
                <a:extLst>
                  <a:ext uri="{FF2B5EF4-FFF2-40B4-BE49-F238E27FC236}">
                    <a16:creationId xmlns:a16="http://schemas.microsoft.com/office/drawing/2014/main" id="{DDAB5169-E9D4-627C-3E0C-19D688C1CCAA}"/>
                  </a:ext>
                </a:extLst>
              </p:cNvPr>
              <p:cNvSpPr txBox="1"/>
              <p:nvPr/>
            </p:nvSpPr>
            <p:spPr>
              <a:xfrm>
                <a:off x="4125813" y="5387522"/>
                <a:ext cx="597503" cy="4596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 kern="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79</a:t>
                </a:r>
              </a:p>
            </p:txBody>
          </p:sp>
          <p:sp>
            <p:nvSpPr>
              <p:cNvPr id="451" name="TextBox 450">
                <a:extLst>
                  <a:ext uri="{FF2B5EF4-FFF2-40B4-BE49-F238E27FC236}">
                    <a16:creationId xmlns:a16="http://schemas.microsoft.com/office/drawing/2014/main" id="{F99426F6-7715-052D-99BA-A7ABBC8FF0EB}"/>
                  </a:ext>
                </a:extLst>
              </p:cNvPr>
              <p:cNvSpPr txBox="1"/>
              <p:nvPr/>
            </p:nvSpPr>
            <p:spPr>
              <a:xfrm>
                <a:off x="4631016" y="5387522"/>
                <a:ext cx="597503" cy="4596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 kern="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62</a:t>
                </a:r>
              </a:p>
            </p:txBody>
          </p:sp>
          <p:sp>
            <p:nvSpPr>
              <p:cNvPr id="452" name="TextBox 451">
                <a:extLst>
                  <a:ext uri="{FF2B5EF4-FFF2-40B4-BE49-F238E27FC236}">
                    <a16:creationId xmlns:a16="http://schemas.microsoft.com/office/drawing/2014/main" id="{6029484F-7C6E-B3DF-8D21-D709EEF185C6}"/>
                  </a:ext>
                </a:extLst>
              </p:cNvPr>
              <p:cNvSpPr txBox="1"/>
              <p:nvPr/>
            </p:nvSpPr>
            <p:spPr>
              <a:xfrm>
                <a:off x="5136219" y="5387522"/>
                <a:ext cx="597503" cy="4596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 kern="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49</a:t>
                </a:r>
              </a:p>
            </p:txBody>
          </p:sp>
          <p:sp>
            <p:nvSpPr>
              <p:cNvPr id="453" name="TextBox 452">
                <a:extLst>
                  <a:ext uri="{FF2B5EF4-FFF2-40B4-BE49-F238E27FC236}">
                    <a16:creationId xmlns:a16="http://schemas.microsoft.com/office/drawing/2014/main" id="{9B250115-52BE-09C0-DB81-90E7AF46F827}"/>
                  </a:ext>
                </a:extLst>
              </p:cNvPr>
              <p:cNvSpPr txBox="1"/>
              <p:nvPr/>
            </p:nvSpPr>
            <p:spPr>
              <a:xfrm>
                <a:off x="5641422" y="5387522"/>
                <a:ext cx="597503" cy="4596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 kern="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34</a:t>
                </a:r>
              </a:p>
            </p:txBody>
          </p:sp>
          <p:sp>
            <p:nvSpPr>
              <p:cNvPr id="454" name="TextBox 453">
                <a:extLst>
                  <a:ext uri="{FF2B5EF4-FFF2-40B4-BE49-F238E27FC236}">
                    <a16:creationId xmlns:a16="http://schemas.microsoft.com/office/drawing/2014/main" id="{1AB96B7B-F705-776B-6559-D798B767D3B7}"/>
                  </a:ext>
                </a:extLst>
              </p:cNvPr>
              <p:cNvSpPr txBox="1"/>
              <p:nvPr/>
            </p:nvSpPr>
            <p:spPr>
              <a:xfrm>
                <a:off x="6146626" y="5387522"/>
                <a:ext cx="597503" cy="4596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 kern="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18</a:t>
                </a:r>
              </a:p>
            </p:txBody>
          </p:sp>
          <p:sp>
            <p:nvSpPr>
              <p:cNvPr id="455" name="TextBox 454">
                <a:extLst>
                  <a:ext uri="{FF2B5EF4-FFF2-40B4-BE49-F238E27FC236}">
                    <a16:creationId xmlns:a16="http://schemas.microsoft.com/office/drawing/2014/main" id="{AB582B91-E17B-6157-EB11-6CA497D2D972}"/>
                  </a:ext>
                </a:extLst>
              </p:cNvPr>
              <p:cNvSpPr txBox="1"/>
              <p:nvPr/>
            </p:nvSpPr>
            <p:spPr>
              <a:xfrm>
                <a:off x="6651827" y="5387522"/>
                <a:ext cx="597503" cy="4596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 kern="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13</a:t>
                </a:r>
              </a:p>
            </p:txBody>
          </p:sp>
          <p:sp>
            <p:nvSpPr>
              <p:cNvPr id="456" name="TextBox 455">
                <a:extLst>
                  <a:ext uri="{FF2B5EF4-FFF2-40B4-BE49-F238E27FC236}">
                    <a16:creationId xmlns:a16="http://schemas.microsoft.com/office/drawing/2014/main" id="{C4A0C39B-111F-ED9F-5364-6171F6D443F0}"/>
                  </a:ext>
                </a:extLst>
              </p:cNvPr>
              <p:cNvSpPr txBox="1"/>
              <p:nvPr/>
            </p:nvSpPr>
            <p:spPr>
              <a:xfrm>
                <a:off x="7214488" y="5387522"/>
                <a:ext cx="482597" cy="4596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 kern="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6</a:t>
                </a:r>
              </a:p>
            </p:txBody>
          </p:sp>
          <p:sp>
            <p:nvSpPr>
              <p:cNvPr id="457" name="TextBox 456">
                <a:extLst>
                  <a:ext uri="{FF2B5EF4-FFF2-40B4-BE49-F238E27FC236}">
                    <a16:creationId xmlns:a16="http://schemas.microsoft.com/office/drawing/2014/main" id="{260BA125-8D22-EA9C-572F-64026C1DCF35}"/>
                  </a:ext>
                </a:extLst>
              </p:cNvPr>
              <p:cNvSpPr txBox="1"/>
              <p:nvPr/>
            </p:nvSpPr>
            <p:spPr>
              <a:xfrm>
                <a:off x="7719688" y="5387522"/>
                <a:ext cx="482597" cy="4596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 kern="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4</a:t>
                </a:r>
              </a:p>
            </p:txBody>
          </p:sp>
          <p:sp>
            <p:nvSpPr>
              <p:cNvPr id="458" name="TextBox 457">
                <a:extLst>
                  <a:ext uri="{FF2B5EF4-FFF2-40B4-BE49-F238E27FC236}">
                    <a16:creationId xmlns:a16="http://schemas.microsoft.com/office/drawing/2014/main" id="{D31395CC-A900-9EE0-E711-F35D88FFD561}"/>
                  </a:ext>
                </a:extLst>
              </p:cNvPr>
              <p:cNvSpPr txBox="1"/>
              <p:nvPr/>
            </p:nvSpPr>
            <p:spPr>
              <a:xfrm>
                <a:off x="8224893" y="5387522"/>
                <a:ext cx="482597" cy="4596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 kern="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3</a:t>
                </a:r>
              </a:p>
            </p:txBody>
          </p:sp>
          <p:sp>
            <p:nvSpPr>
              <p:cNvPr id="459" name="TextBox 458">
                <a:extLst>
                  <a:ext uri="{FF2B5EF4-FFF2-40B4-BE49-F238E27FC236}">
                    <a16:creationId xmlns:a16="http://schemas.microsoft.com/office/drawing/2014/main" id="{03B1AF0A-DBC6-2D15-D3F1-3B000FF1D187}"/>
                  </a:ext>
                </a:extLst>
              </p:cNvPr>
              <p:cNvSpPr txBox="1"/>
              <p:nvPr/>
            </p:nvSpPr>
            <p:spPr>
              <a:xfrm>
                <a:off x="8730094" y="5387522"/>
                <a:ext cx="482597" cy="4596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 kern="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1</a:t>
                </a:r>
              </a:p>
            </p:txBody>
          </p:sp>
          <p:sp>
            <p:nvSpPr>
              <p:cNvPr id="460" name="TextBox 459">
                <a:extLst>
                  <a:ext uri="{FF2B5EF4-FFF2-40B4-BE49-F238E27FC236}">
                    <a16:creationId xmlns:a16="http://schemas.microsoft.com/office/drawing/2014/main" id="{4F4E6BBD-AC01-5E1B-7372-2A9FF9C7D2EB}"/>
                  </a:ext>
                </a:extLst>
              </p:cNvPr>
              <p:cNvSpPr txBox="1"/>
              <p:nvPr/>
            </p:nvSpPr>
            <p:spPr>
              <a:xfrm>
                <a:off x="9235299" y="5387522"/>
                <a:ext cx="482597" cy="4596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 kern="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0</a:t>
                </a:r>
              </a:p>
            </p:txBody>
          </p:sp>
          <p:sp>
            <p:nvSpPr>
              <p:cNvPr id="942" name="TextBox 941">
                <a:extLst>
                  <a:ext uri="{FF2B5EF4-FFF2-40B4-BE49-F238E27FC236}">
                    <a16:creationId xmlns:a16="http://schemas.microsoft.com/office/drawing/2014/main" id="{CD6273ED-7CDD-7DC4-4194-02BAD8EDA150}"/>
                  </a:ext>
                </a:extLst>
              </p:cNvPr>
              <p:cNvSpPr txBox="1"/>
              <p:nvPr/>
            </p:nvSpPr>
            <p:spPr>
              <a:xfrm>
                <a:off x="394431" y="5387522"/>
                <a:ext cx="1816764" cy="4596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 defTabSz="914355">
                  <a:defRPr/>
                </a:pPr>
                <a:r>
                  <a:rPr lang="en-GB" sz="900" kern="0" dirty="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Len + rituximab</a:t>
                </a: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854F4621-A42D-3C71-FB8B-97E040E64CF2}"/>
                </a:ext>
              </a:extLst>
            </p:cNvPr>
            <p:cNvGrpSpPr/>
            <p:nvPr/>
          </p:nvGrpSpPr>
          <p:grpSpPr>
            <a:xfrm>
              <a:off x="3683335" y="3045821"/>
              <a:ext cx="6286089" cy="307777"/>
              <a:chOff x="330595" y="5646097"/>
              <a:chExt cx="9387302" cy="459618"/>
            </a:xfrm>
          </p:grpSpPr>
          <p:sp>
            <p:nvSpPr>
              <p:cNvPr id="461" name="TextBox 460">
                <a:extLst>
                  <a:ext uri="{FF2B5EF4-FFF2-40B4-BE49-F238E27FC236}">
                    <a16:creationId xmlns:a16="http://schemas.microsoft.com/office/drawing/2014/main" id="{68C566B7-F721-B684-6864-A28A422604E4}"/>
                  </a:ext>
                </a:extLst>
              </p:cNvPr>
              <p:cNvSpPr txBox="1"/>
              <p:nvPr/>
            </p:nvSpPr>
            <p:spPr>
              <a:xfrm>
                <a:off x="2047548" y="5646097"/>
                <a:ext cx="712407" cy="4596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 kern="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180</a:t>
                </a:r>
              </a:p>
            </p:txBody>
          </p:sp>
          <p:sp>
            <p:nvSpPr>
              <p:cNvPr id="462" name="TextBox 461">
                <a:extLst>
                  <a:ext uri="{FF2B5EF4-FFF2-40B4-BE49-F238E27FC236}">
                    <a16:creationId xmlns:a16="http://schemas.microsoft.com/office/drawing/2014/main" id="{A4C87029-53A2-D73D-32D6-4C83AA24CFEF}"/>
                  </a:ext>
                </a:extLst>
              </p:cNvPr>
              <p:cNvSpPr txBox="1"/>
              <p:nvPr/>
            </p:nvSpPr>
            <p:spPr>
              <a:xfrm>
                <a:off x="2552751" y="5646099"/>
                <a:ext cx="712407" cy="4596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 kern="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141</a:t>
                </a:r>
              </a:p>
            </p:txBody>
          </p:sp>
          <p:sp>
            <p:nvSpPr>
              <p:cNvPr id="463" name="TextBox 462">
                <a:extLst>
                  <a:ext uri="{FF2B5EF4-FFF2-40B4-BE49-F238E27FC236}">
                    <a16:creationId xmlns:a16="http://schemas.microsoft.com/office/drawing/2014/main" id="{D0145BA2-533D-C1A1-9E14-BDBCA0FE695F}"/>
                  </a:ext>
                </a:extLst>
              </p:cNvPr>
              <p:cNvSpPr txBox="1"/>
              <p:nvPr/>
            </p:nvSpPr>
            <p:spPr>
              <a:xfrm>
                <a:off x="3115405" y="5646097"/>
                <a:ext cx="597503" cy="4596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 kern="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98</a:t>
                </a:r>
              </a:p>
            </p:txBody>
          </p:sp>
          <p:sp>
            <p:nvSpPr>
              <p:cNvPr id="464" name="TextBox 463">
                <a:extLst>
                  <a:ext uri="{FF2B5EF4-FFF2-40B4-BE49-F238E27FC236}">
                    <a16:creationId xmlns:a16="http://schemas.microsoft.com/office/drawing/2014/main" id="{4B61A428-A810-B07E-B965-C7AE8E9067C3}"/>
                  </a:ext>
                </a:extLst>
              </p:cNvPr>
              <p:cNvSpPr txBox="1"/>
              <p:nvPr/>
            </p:nvSpPr>
            <p:spPr>
              <a:xfrm>
                <a:off x="3620610" y="5646097"/>
                <a:ext cx="597503" cy="4596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 kern="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69</a:t>
                </a:r>
              </a:p>
            </p:txBody>
          </p:sp>
          <p:sp>
            <p:nvSpPr>
              <p:cNvPr id="465" name="TextBox 464">
                <a:extLst>
                  <a:ext uri="{FF2B5EF4-FFF2-40B4-BE49-F238E27FC236}">
                    <a16:creationId xmlns:a16="http://schemas.microsoft.com/office/drawing/2014/main" id="{9279968B-97E0-FA1F-A0BC-D276DDB64895}"/>
                  </a:ext>
                </a:extLst>
              </p:cNvPr>
              <p:cNvSpPr txBox="1"/>
              <p:nvPr/>
            </p:nvSpPr>
            <p:spPr>
              <a:xfrm>
                <a:off x="4125813" y="5646097"/>
                <a:ext cx="597503" cy="4596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 kern="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53</a:t>
                </a:r>
              </a:p>
            </p:txBody>
          </p:sp>
          <p:sp>
            <p:nvSpPr>
              <p:cNvPr id="466" name="TextBox 465">
                <a:extLst>
                  <a:ext uri="{FF2B5EF4-FFF2-40B4-BE49-F238E27FC236}">
                    <a16:creationId xmlns:a16="http://schemas.microsoft.com/office/drawing/2014/main" id="{26DC5A76-AEB2-2811-0139-F78B47F351D0}"/>
                  </a:ext>
                </a:extLst>
              </p:cNvPr>
              <p:cNvSpPr txBox="1"/>
              <p:nvPr/>
            </p:nvSpPr>
            <p:spPr>
              <a:xfrm>
                <a:off x="4631017" y="5646097"/>
                <a:ext cx="597503" cy="4596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 kern="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41</a:t>
                </a:r>
              </a:p>
            </p:txBody>
          </p:sp>
          <p:sp>
            <p:nvSpPr>
              <p:cNvPr id="930" name="TextBox 929">
                <a:extLst>
                  <a:ext uri="{FF2B5EF4-FFF2-40B4-BE49-F238E27FC236}">
                    <a16:creationId xmlns:a16="http://schemas.microsoft.com/office/drawing/2014/main" id="{9D52BD2B-87CC-66F2-8793-C669296C0AF6}"/>
                  </a:ext>
                </a:extLst>
              </p:cNvPr>
              <p:cNvSpPr txBox="1"/>
              <p:nvPr/>
            </p:nvSpPr>
            <p:spPr>
              <a:xfrm>
                <a:off x="5136220" y="5646097"/>
                <a:ext cx="597503" cy="4596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 kern="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29</a:t>
                </a:r>
              </a:p>
            </p:txBody>
          </p:sp>
          <p:sp>
            <p:nvSpPr>
              <p:cNvPr id="932" name="TextBox 931">
                <a:extLst>
                  <a:ext uri="{FF2B5EF4-FFF2-40B4-BE49-F238E27FC236}">
                    <a16:creationId xmlns:a16="http://schemas.microsoft.com/office/drawing/2014/main" id="{3E588EB2-27A9-D2E8-CCA8-8F2657A97A13}"/>
                  </a:ext>
                </a:extLst>
              </p:cNvPr>
              <p:cNvSpPr txBox="1"/>
              <p:nvPr/>
            </p:nvSpPr>
            <p:spPr>
              <a:xfrm>
                <a:off x="5641423" y="5646097"/>
                <a:ext cx="597503" cy="4596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 kern="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21</a:t>
                </a:r>
              </a:p>
            </p:txBody>
          </p:sp>
          <p:sp>
            <p:nvSpPr>
              <p:cNvPr id="935" name="TextBox 934">
                <a:extLst>
                  <a:ext uri="{FF2B5EF4-FFF2-40B4-BE49-F238E27FC236}">
                    <a16:creationId xmlns:a16="http://schemas.microsoft.com/office/drawing/2014/main" id="{F2A90BBB-95A0-9DFB-696D-483C7BC28A18}"/>
                  </a:ext>
                </a:extLst>
              </p:cNvPr>
              <p:cNvSpPr txBox="1"/>
              <p:nvPr/>
            </p:nvSpPr>
            <p:spPr>
              <a:xfrm>
                <a:off x="6146626" y="5646097"/>
                <a:ext cx="597503" cy="4596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 kern="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13</a:t>
                </a:r>
              </a:p>
            </p:txBody>
          </p:sp>
          <p:sp>
            <p:nvSpPr>
              <p:cNvPr id="936" name="TextBox 935">
                <a:extLst>
                  <a:ext uri="{FF2B5EF4-FFF2-40B4-BE49-F238E27FC236}">
                    <a16:creationId xmlns:a16="http://schemas.microsoft.com/office/drawing/2014/main" id="{0B690A87-119B-A51B-A91C-C8ED0B5949C2}"/>
                  </a:ext>
                </a:extLst>
              </p:cNvPr>
              <p:cNvSpPr txBox="1"/>
              <p:nvPr/>
            </p:nvSpPr>
            <p:spPr>
              <a:xfrm>
                <a:off x="6709282" y="5646097"/>
                <a:ext cx="482597" cy="4596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 kern="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5</a:t>
                </a:r>
              </a:p>
            </p:txBody>
          </p:sp>
          <p:sp>
            <p:nvSpPr>
              <p:cNvPr id="937" name="TextBox 936">
                <a:extLst>
                  <a:ext uri="{FF2B5EF4-FFF2-40B4-BE49-F238E27FC236}">
                    <a16:creationId xmlns:a16="http://schemas.microsoft.com/office/drawing/2014/main" id="{F00A77D0-176B-E815-A083-A30F80AE41FC}"/>
                  </a:ext>
                </a:extLst>
              </p:cNvPr>
              <p:cNvSpPr txBox="1"/>
              <p:nvPr/>
            </p:nvSpPr>
            <p:spPr>
              <a:xfrm>
                <a:off x="7214485" y="5646097"/>
                <a:ext cx="482597" cy="4596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 kern="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3</a:t>
                </a:r>
              </a:p>
            </p:txBody>
          </p:sp>
          <p:sp>
            <p:nvSpPr>
              <p:cNvPr id="938" name="TextBox 937">
                <a:extLst>
                  <a:ext uri="{FF2B5EF4-FFF2-40B4-BE49-F238E27FC236}">
                    <a16:creationId xmlns:a16="http://schemas.microsoft.com/office/drawing/2014/main" id="{45FFB89E-C8B7-68FE-29B8-C9B03A4F4EEE}"/>
                  </a:ext>
                </a:extLst>
              </p:cNvPr>
              <p:cNvSpPr txBox="1"/>
              <p:nvPr/>
            </p:nvSpPr>
            <p:spPr>
              <a:xfrm>
                <a:off x="7719690" y="5646097"/>
                <a:ext cx="482597" cy="4596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 kern="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2</a:t>
                </a:r>
              </a:p>
            </p:txBody>
          </p:sp>
          <p:sp>
            <p:nvSpPr>
              <p:cNvPr id="939" name="TextBox 938">
                <a:extLst>
                  <a:ext uri="{FF2B5EF4-FFF2-40B4-BE49-F238E27FC236}">
                    <a16:creationId xmlns:a16="http://schemas.microsoft.com/office/drawing/2014/main" id="{69955B6C-72F3-7F1C-84CE-EA2280079BBE}"/>
                  </a:ext>
                </a:extLst>
              </p:cNvPr>
              <p:cNvSpPr txBox="1"/>
              <p:nvPr/>
            </p:nvSpPr>
            <p:spPr>
              <a:xfrm>
                <a:off x="8224892" y="5646097"/>
                <a:ext cx="482597" cy="4596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 kern="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1</a:t>
                </a:r>
              </a:p>
            </p:txBody>
          </p:sp>
          <p:sp>
            <p:nvSpPr>
              <p:cNvPr id="940" name="TextBox 939">
                <a:extLst>
                  <a:ext uri="{FF2B5EF4-FFF2-40B4-BE49-F238E27FC236}">
                    <a16:creationId xmlns:a16="http://schemas.microsoft.com/office/drawing/2014/main" id="{4F7C9A10-F0E8-B797-A684-90E024C919BA}"/>
                  </a:ext>
                </a:extLst>
              </p:cNvPr>
              <p:cNvSpPr txBox="1"/>
              <p:nvPr/>
            </p:nvSpPr>
            <p:spPr>
              <a:xfrm>
                <a:off x="8730093" y="5646097"/>
                <a:ext cx="482597" cy="4596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 kern="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0</a:t>
                </a:r>
              </a:p>
            </p:txBody>
          </p:sp>
          <p:sp>
            <p:nvSpPr>
              <p:cNvPr id="941" name="TextBox 940">
                <a:extLst>
                  <a:ext uri="{FF2B5EF4-FFF2-40B4-BE49-F238E27FC236}">
                    <a16:creationId xmlns:a16="http://schemas.microsoft.com/office/drawing/2014/main" id="{953AAFBB-094E-E4D9-6122-D859241D9C46}"/>
                  </a:ext>
                </a:extLst>
              </p:cNvPr>
              <p:cNvSpPr txBox="1"/>
              <p:nvPr/>
            </p:nvSpPr>
            <p:spPr>
              <a:xfrm>
                <a:off x="9235300" y="5646097"/>
                <a:ext cx="482597" cy="4596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 kern="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0</a:t>
                </a:r>
              </a:p>
            </p:txBody>
          </p:sp>
          <p:sp>
            <p:nvSpPr>
              <p:cNvPr id="943" name="TextBox 942">
                <a:extLst>
                  <a:ext uri="{FF2B5EF4-FFF2-40B4-BE49-F238E27FC236}">
                    <a16:creationId xmlns:a16="http://schemas.microsoft.com/office/drawing/2014/main" id="{C894ED53-35BA-98FC-ABB4-656F009C1CBC}"/>
                  </a:ext>
                </a:extLst>
              </p:cNvPr>
              <p:cNvSpPr txBox="1"/>
              <p:nvPr/>
            </p:nvSpPr>
            <p:spPr>
              <a:xfrm>
                <a:off x="330595" y="5646097"/>
                <a:ext cx="1880600" cy="4596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 defTabSz="914355">
                  <a:defRPr/>
                </a:pPr>
                <a:r>
                  <a:rPr lang="en-GB" sz="900" kern="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PBO + rituximab</a:t>
                </a:r>
              </a:p>
            </p:txBody>
          </p:sp>
        </p:grpSp>
        <p:sp>
          <p:nvSpPr>
            <p:cNvPr id="944" name="TextBox 943">
              <a:extLst>
                <a:ext uri="{FF2B5EF4-FFF2-40B4-BE49-F238E27FC236}">
                  <a16:creationId xmlns:a16="http://schemas.microsoft.com/office/drawing/2014/main" id="{6DC378FA-C7B9-31F6-7B07-1A3262E5E8EF}"/>
                </a:ext>
              </a:extLst>
            </p:cNvPr>
            <p:cNvSpPr txBox="1"/>
            <p:nvPr/>
          </p:nvSpPr>
          <p:spPr>
            <a:xfrm>
              <a:off x="3550820" y="2761557"/>
              <a:ext cx="1391836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914355">
                <a:defRPr/>
              </a:pPr>
              <a:r>
                <a:rPr lang="en-GB" sz="900" b="1" kern="0" dirty="0">
                  <a:solidFill>
                    <a:srgbClr val="000000"/>
                  </a:solidFill>
                  <a:latin typeface="Calibri"/>
                  <a:ea typeface="ヒラギノ角ゴ Pro W3" pitchFamily="-127" charset="-128"/>
                </a:rPr>
                <a:t>Patients at Risk, n</a:t>
              </a:r>
              <a:endParaRPr lang="en-GB" sz="900" b="1" kern="0" baseline="30000" dirty="0">
                <a:solidFill>
                  <a:srgbClr val="000000"/>
                </a:solidFill>
                <a:latin typeface="Calibri"/>
                <a:ea typeface="ヒラギノ角ゴ Pro W3" pitchFamily="-127" charset="-128"/>
              </a:endParaRPr>
            </a:p>
          </p:txBody>
        </p:sp>
        <p:sp>
          <p:nvSpPr>
            <p:cNvPr id="948" name="Rectangle 947">
              <a:extLst>
                <a:ext uri="{FF2B5EF4-FFF2-40B4-BE49-F238E27FC236}">
                  <a16:creationId xmlns:a16="http://schemas.microsoft.com/office/drawing/2014/main" id="{439CC5DD-AC57-7113-8577-E848331CD2FA}"/>
                </a:ext>
              </a:extLst>
            </p:cNvPr>
            <p:cNvSpPr/>
            <p:nvPr/>
          </p:nvSpPr>
          <p:spPr>
            <a:xfrm>
              <a:off x="9348360" y="531947"/>
              <a:ext cx="1475525" cy="774386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55">
                <a:defRPr/>
              </a:pPr>
              <a:endParaRPr lang="en-GB" sz="1050" kern="0">
                <a:solidFill>
                  <a:srgbClr val="FFFFFF"/>
                </a:solidFill>
                <a:latin typeface="Calibri"/>
                <a:ea typeface="ヒラギノ角ゴ Pro W3" pitchFamily="-127" charset="-128"/>
              </a:endParaRPr>
            </a:p>
          </p:txBody>
        </p:sp>
        <p:sp>
          <p:nvSpPr>
            <p:cNvPr id="950" name="TextBox 949">
              <a:extLst>
                <a:ext uri="{FF2B5EF4-FFF2-40B4-BE49-F238E27FC236}">
                  <a16:creationId xmlns:a16="http://schemas.microsoft.com/office/drawing/2014/main" id="{B795900F-D19E-F7BB-B5D0-D4551E58AB68}"/>
                </a:ext>
              </a:extLst>
            </p:cNvPr>
            <p:cNvSpPr txBox="1"/>
            <p:nvPr/>
          </p:nvSpPr>
          <p:spPr>
            <a:xfrm>
              <a:off x="10174111" y="667076"/>
              <a:ext cx="1411071" cy="33855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 defTabSz="914355">
                <a:defRPr/>
              </a:pPr>
              <a:r>
                <a:rPr lang="en-GB" sz="1050" kern="0" dirty="0">
                  <a:solidFill>
                    <a:srgbClr val="015873"/>
                  </a:solidFill>
                  <a:latin typeface="Calibri"/>
                  <a:ea typeface="ヒラギノ角ゴ Pro W3" pitchFamily="-127" charset="-128"/>
                </a:rPr>
                <a:t>27.6 (22.1-60.5)</a:t>
              </a:r>
              <a:endParaRPr lang="en-GB" sz="1050" kern="0" baseline="30000" dirty="0">
                <a:solidFill>
                  <a:srgbClr val="015873"/>
                </a:solidFill>
                <a:latin typeface="Calibri"/>
                <a:ea typeface="ヒラギノ角ゴ Pro W3" pitchFamily="-127" charset="-128"/>
              </a:endParaRPr>
            </a:p>
          </p:txBody>
        </p:sp>
        <p:sp>
          <p:nvSpPr>
            <p:cNvPr id="951" name="TextBox 950">
              <a:extLst>
                <a:ext uri="{FF2B5EF4-FFF2-40B4-BE49-F238E27FC236}">
                  <a16:creationId xmlns:a16="http://schemas.microsoft.com/office/drawing/2014/main" id="{00D63F18-2800-B3C9-C313-32671CFA2B0C}"/>
                </a:ext>
              </a:extLst>
            </p:cNvPr>
            <p:cNvSpPr txBox="1"/>
            <p:nvPr/>
          </p:nvSpPr>
          <p:spPr>
            <a:xfrm>
              <a:off x="10174111" y="928761"/>
              <a:ext cx="1411071" cy="33855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 defTabSz="914355">
                <a:defRPr/>
              </a:pPr>
              <a:r>
                <a:rPr lang="en-GB" sz="1050" kern="0">
                  <a:solidFill>
                    <a:srgbClr val="E1471D"/>
                  </a:solidFill>
                  <a:latin typeface="Calibri"/>
                  <a:ea typeface="ヒラギノ角ゴ Pro W3" pitchFamily="-127" charset="-128"/>
                </a:rPr>
                <a:t>14.3 (12.4-17.7)</a:t>
              </a:r>
              <a:endParaRPr lang="en-GB" sz="1050" kern="0" baseline="30000">
                <a:solidFill>
                  <a:srgbClr val="E1471D"/>
                </a:solidFill>
                <a:latin typeface="Calibri"/>
                <a:ea typeface="ヒラギノ角ゴ Pro W3" pitchFamily="-127" charset="-128"/>
              </a:endParaRPr>
            </a:p>
          </p:txBody>
        </p:sp>
        <p:sp>
          <p:nvSpPr>
            <p:cNvPr id="952" name="TextBox 951">
              <a:extLst>
                <a:ext uri="{FF2B5EF4-FFF2-40B4-BE49-F238E27FC236}">
                  <a16:creationId xmlns:a16="http://schemas.microsoft.com/office/drawing/2014/main" id="{985E00F2-155B-3E7C-A500-811F4EAB9B13}"/>
                </a:ext>
              </a:extLst>
            </p:cNvPr>
            <p:cNvSpPr txBox="1"/>
            <p:nvPr/>
          </p:nvSpPr>
          <p:spPr>
            <a:xfrm>
              <a:off x="8648270" y="1249881"/>
              <a:ext cx="3109744" cy="3385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defTabSz="914355">
                <a:defRPr/>
              </a:pPr>
              <a:r>
                <a:rPr lang="en-GB" sz="1050" kern="0" dirty="0">
                  <a:solidFill>
                    <a:srgbClr val="000000"/>
                  </a:solidFill>
                  <a:latin typeface="Calibri"/>
                  <a:ea typeface="ヒラギノ角ゴ Pro W3" pitchFamily="-127" charset="-128"/>
                </a:rPr>
                <a:t>HR: 0.50 (95% CI: 0.38-0.66; </a:t>
              </a:r>
              <a:r>
                <a:rPr lang="en-GB" sz="1050" i="1" kern="0" dirty="0">
                  <a:solidFill>
                    <a:srgbClr val="000000"/>
                  </a:solidFill>
                  <a:latin typeface="Calibri"/>
                  <a:ea typeface="ヒラギノ角ゴ Pro W3" pitchFamily="-127" charset="-128"/>
                </a:rPr>
                <a:t>P</a:t>
              </a:r>
              <a:r>
                <a:rPr lang="en-GB" sz="1050" kern="0" dirty="0">
                  <a:solidFill>
                    <a:srgbClr val="000000"/>
                  </a:solidFill>
                  <a:latin typeface="Calibri"/>
                  <a:ea typeface="ヒラギノ角ゴ Pro W3" pitchFamily="-127" charset="-128"/>
                </a:rPr>
                <a:t>&lt;.0001)</a:t>
              </a:r>
              <a:endParaRPr lang="en-GB" sz="1050" kern="0" baseline="30000" dirty="0">
                <a:solidFill>
                  <a:srgbClr val="000000"/>
                </a:solidFill>
                <a:latin typeface="Calibri"/>
                <a:ea typeface="ヒラギノ角ゴ Pro W3" pitchFamily="-127" charset="-128"/>
              </a:endParaRPr>
            </a:p>
          </p:txBody>
        </p:sp>
        <p:sp>
          <p:nvSpPr>
            <p:cNvPr id="955" name="TextBox 954">
              <a:extLst>
                <a:ext uri="{FF2B5EF4-FFF2-40B4-BE49-F238E27FC236}">
                  <a16:creationId xmlns:a16="http://schemas.microsoft.com/office/drawing/2014/main" id="{BB618B43-D5AC-41C0-18AA-318F5BC7B36B}"/>
                </a:ext>
              </a:extLst>
            </p:cNvPr>
            <p:cNvSpPr txBox="1"/>
            <p:nvPr/>
          </p:nvSpPr>
          <p:spPr>
            <a:xfrm>
              <a:off x="8626641" y="667073"/>
              <a:ext cx="1372599" cy="33855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914355">
                <a:defRPr/>
              </a:pPr>
              <a:r>
                <a:rPr lang="en-GB" sz="1050" kern="0" dirty="0">
                  <a:solidFill>
                    <a:srgbClr val="015873"/>
                  </a:solidFill>
                  <a:latin typeface="Calibri"/>
                  <a:ea typeface="ヒラギノ角ゴ Pro W3" pitchFamily="-127" charset="-128"/>
                </a:rPr>
                <a:t>Len + rituximab</a:t>
              </a:r>
            </a:p>
          </p:txBody>
        </p:sp>
        <p:sp>
          <p:nvSpPr>
            <p:cNvPr id="956" name="TextBox 955">
              <a:extLst>
                <a:ext uri="{FF2B5EF4-FFF2-40B4-BE49-F238E27FC236}">
                  <a16:creationId xmlns:a16="http://schemas.microsoft.com/office/drawing/2014/main" id="{8C3A92FE-1F0E-BE9A-F13C-E3510473A29A}"/>
                </a:ext>
              </a:extLst>
            </p:cNvPr>
            <p:cNvSpPr txBox="1"/>
            <p:nvPr/>
          </p:nvSpPr>
          <p:spPr>
            <a:xfrm>
              <a:off x="8626641" y="928761"/>
              <a:ext cx="1423895" cy="33855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914355">
                <a:defRPr/>
              </a:pPr>
              <a:r>
                <a:rPr lang="en-GB" sz="1050" kern="0" dirty="0">
                  <a:solidFill>
                    <a:srgbClr val="E1471D"/>
                  </a:solidFill>
                  <a:latin typeface="Calibri"/>
                  <a:ea typeface="ヒラギノ角ゴ Pro W3" pitchFamily="-127" charset="-128"/>
                </a:rPr>
                <a:t>PBO + rituximab</a:t>
              </a:r>
              <a:endParaRPr lang="en-GB" sz="1050" kern="0" baseline="30000" dirty="0">
                <a:solidFill>
                  <a:srgbClr val="E1471D"/>
                </a:solidFill>
                <a:latin typeface="Calibri"/>
                <a:ea typeface="ヒラギノ角ゴ Pro W3" pitchFamily="-127" charset="-128"/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9E49386-BD1A-D747-6626-2536D36E02A0}"/>
                </a:ext>
              </a:extLst>
            </p:cNvPr>
            <p:cNvSpPr txBox="1"/>
            <p:nvPr/>
          </p:nvSpPr>
          <p:spPr>
            <a:xfrm>
              <a:off x="9743871" y="1631293"/>
              <a:ext cx="2095018" cy="33855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914355">
                <a:defRPr/>
              </a:pPr>
              <a:r>
                <a:rPr lang="en-GB" sz="1050" kern="0" dirty="0">
                  <a:solidFill>
                    <a:srgbClr val="015873"/>
                  </a:solidFill>
                  <a:latin typeface="Calibri"/>
                  <a:ea typeface="ヒラギノ角ゴ Pro W3" pitchFamily="-127" charset="-128"/>
                </a:rPr>
                <a:t>Lenalidomide + rituximab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A4103F0-F254-7BC8-2050-131316A1AAC1}"/>
                </a:ext>
              </a:extLst>
            </p:cNvPr>
            <p:cNvSpPr txBox="1"/>
            <p:nvPr/>
          </p:nvSpPr>
          <p:spPr>
            <a:xfrm>
              <a:off x="9290320" y="2171731"/>
              <a:ext cx="1686787" cy="33855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914355">
                <a:defRPr/>
              </a:pPr>
              <a:r>
                <a:rPr lang="en-GB" sz="1050" kern="0">
                  <a:solidFill>
                    <a:srgbClr val="E1471D"/>
                  </a:solidFill>
                  <a:latin typeface="Calibri"/>
                  <a:ea typeface="ヒラギノ角ゴ Pro W3" pitchFamily="-127" charset="-128"/>
                </a:rPr>
                <a:t>Placebo + rituximab</a:t>
              </a:r>
              <a:endParaRPr lang="en-GB" sz="1050" kern="0" baseline="30000">
                <a:solidFill>
                  <a:srgbClr val="E1471D"/>
                </a:solidFill>
                <a:latin typeface="Calibri"/>
                <a:ea typeface="ヒラギノ角ゴ Pro W3" pitchFamily="-127" charset="-12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D058D56-8039-0670-E343-5F82D0691849}"/>
                </a:ext>
              </a:extLst>
            </p:cNvPr>
            <p:cNvSpPr txBox="1"/>
            <p:nvPr/>
          </p:nvSpPr>
          <p:spPr bwMode="auto">
            <a:xfrm>
              <a:off x="10254362" y="162461"/>
              <a:ext cx="1193063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algn="ctr" defTabSz="914355">
                <a:defRPr/>
              </a:pPr>
              <a:r>
                <a:rPr lang="en-GB" sz="1050" b="1" kern="0" dirty="0">
                  <a:solidFill>
                    <a:srgbClr val="000000"/>
                  </a:solidFill>
                  <a:latin typeface="Calibri"/>
                  <a:ea typeface="ヒラギノ角ゴ Pro W3" pitchFamily="-127" charset="-128"/>
                </a:rPr>
                <a:t>Median PFS</a:t>
              </a:r>
            </a:p>
            <a:p>
              <a:pPr algn="ctr" defTabSz="914355">
                <a:defRPr/>
              </a:pPr>
              <a:r>
                <a:rPr lang="en-GB" sz="1050" b="1" kern="0" dirty="0">
                  <a:solidFill>
                    <a:srgbClr val="000000"/>
                  </a:solidFill>
                  <a:latin typeface="Calibri"/>
                  <a:ea typeface="ヒラギノ角ゴ Pro W3" pitchFamily="-127" charset="-128"/>
                </a:rPr>
                <a:t>Mo, (95% CI)</a:t>
              </a: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0FC2FC6A-6351-228B-07DE-9205A301AA91}"/>
                </a:ext>
              </a:extLst>
            </p:cNvPr>
            <p:cNvSpPr/>
            <p:nvPr/>
          </p:nvSpPr>
          <p:spPr>
            <a:xfrm>
              <a:off x="5071951" y="419648"/>
              <a:ext cx="4734259" cy="2066772"/>
            </a:xfrm>
            <a:custGeom>
              <a:avLst/>
              <a:gdLst>
                <a:gd name="connsiteX0" fmla="*/ 0 w 9810594"/>
                <a:gd name="connsiteY0" fmla="*/ 0 h 3787786"/>
                <a:gd name="connsiteX1" fmla="*/ 0 w 9810594"/>
                <a:gd name="connsiteY1" fmla="*/ 3787787 h 3787786"/>
                <a:gd name="connsiteX2" fmla="*/ 9810594 w 9810594"/>
                <a:gd name="connsiteY2" fmla="*/ 3787787 h 3787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810594" h="3787786">
                  <a:moveTo>
                    <a:pt x="0" y="0"/>
                  </a:moveTo>
                  <a:lnTo>
                    <a:pt x="0" y="3787787"/>
                  </a:lnTo>
                  <a:lnTo>
                    <a:pt x="9810594" y="3787787"/>
                  </a:lnTo>
                </a:path>
              </a:pathLst>
            </a:custGeom>
            <a:noFill/>
            <a:ln w="28575" cap="sq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5">
                <a:defRPr/>
              </a:pPr>
              <a:endParaRPr lang="en-GB" sz="1050" kern="0">
                <a:solidFill>
                  <a:srgbClr val="595454"/>
                </a:solidFill>
                <a:latin typeface="Calibri"/>
                <a:ea typeface="ヒラギノ角ゴ Pro W3" pitchFamily="-127" charset="-128"/>
              </a:endParaRPr>
            </a:p>
          </p:txBody>
        </p:sp>
      </p:grpSp>
      <p:grpSp>
        <p:nvGrpSpPr>
          <p:cNvPr id="2094" name="Group 2093">
            <a:extLst>
              <a:ext uri="{FF2B5EF4-FFF2-40B4-BE49-F238E27FC236}">
                <a16:creationId xmlns:a16="http://schemas.microsoft.com/office/drawing/2014/main" id="{2B10B413-004C-484F-147F-2BAA6DCBE949}"/>
              </a:ext>
            </a:extLst>
          </p:cNvPr>
          <p:cNvGrpSpPr/>
          <p:nvPr/>
        </p:nvGrpSpPr>
        <p:grpSpPr>
          <a:xfrm>
            <a:off x="3200400" y="3915468"/>
            <a:ext cx="6079554" cy="2332933"/>
            <a:chOff x="3598374" y="3253753"/>
            <a:chExt cx="8106072" cy="3110577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80FB10BF-9619-367C-77C1-B269B6EEF3A4}"/>
                </a:ext>
              </a:extLst>
            </p:cNvPr>
            <p:cNvSpPr/>
            <p:nvPr/>
          </p:nvSpPr>
          <p:spPr>
            <a:xfrm>
              <a:off x="5106699" y="3364693"/>
              <a:ext cx="5474450" cy="2113638"/>
            </a:xfrm>
            <a:custGeom>
              <a:avLst/>
              <a:gdLst>
                <a:gd name="connsiteX0" fmla="*/ 0 w 9810594"/>
                <a:gd name="connsiteY0" fmla="*/ 0 h 3787786"/>
                <a:gd name="connsiteX1" fmla="*/ 0 w 9810594"/>
                <a:gd name="connsiteY1" fmla="*/ 3787787 h 3787786"/>
                <a:gd name="connsiteX2" fmla="*/ 9810594 w 9810594"/>
                <a:gd name="connsiteY2" fmla="*/ 3787787 h 3787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810594" h="3787786">
                  <a:moveTo>
                    <a:pt x="0" y="0"/>
                  </a:moveTo>
                  <a:lnTo>
                    <a:pt x="0" y="3787787"/>
                  </a:lnTo>
                  <a:lnTo>
                    <a:pt x="9810594" y="3787787"/>
                  </a:lnTo>
                </a:path>
              </a:pathLst>
            </a:custGeom>
            <a:noFill/>
            <a:ln w="28575" cap="sq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5">
                <a:defRPr/>
              </a:pPr>
              <a:endParaRPr lang="en-GB" sz="1350">
                <a:solidFill>
                  <a:srgbClr val="595454"/>
                </a:solidFill>
                <a:latin typeface="Trebuchet MS" panose="020B0603020202020204"/>
                <a:ea typeface="ヒラギノ角ゴ Pro W3" pitchFamily="-127" charset="-128"/>
              </a:endParaRPr>
            </a:p>
          </p:txBody>
        </p:sp>
        <p:sp>
          <p:nvSpPr>
            <p:cNvPr id="467" name="TextBox 466">
              <a:extLst>
                <a:ext uri="{FF2B5EF4-FFF2-40B4-BE49-F238E27FC236}">
                  <a16:creationId xmlns:a16="http://schemas.microsoft.com/office/drawing/2014/main" id="{2B6A2C92-1054-420D-79E8-9F0BF9FC46F9}"/>
                </a:ext>
              </a:extLst>
            </p:cNvPr>
            <p:cNvSpPr txBox="1"/>
            <p:nvPr/>
          </p:nvSpPr>
          <p:spPr>
            <a:xfrm rot="16200000">
              <a:off x="4141767" y="4243841"/>
              <a:ext cx="8062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55">
                <a:defRPr/>
              </a:pPr>
              <a:r>
                <a:rPr lang="en-GB" sz="1200" b="1" dirty="0">
                  <a:solidFill>
                    <a:srgbClr val="000000"/>
                  </a:solidFill>
                  <a:latin typeface="Calibri"/>
                  <a:ea typeface="ヒラギノ角ゴ Pro W3" pitchFamily="-127" charset="-128"/>
                </a:rPr>
                <a:t>OS (%)</a:t>
              </a:r>
            </a:p>
          </p:txBody>
        </p:sp>
        <p:grpSp>
          <p:nvGrpSpPr>
            <p:cNvPr id="468" name="Group 467">
              <a:extLst>
                <a:ext uri="{FF2B5EF4-FFF2-40B4-BE49-F238E27FC236}">
                  <a16:creationId xmlns:a16="http://schemas.microsoft.com/office/drawing/2014/main" id="{F3F2F6B9-15C4-E349-ADE7-9A5D7771C576}"/>
                </a:ext>
              </a:extLst>
            </p:cNvPr>
            <p:cNvGrpSpPr/>
            <p:nvPr/>
          </p:nvGrpSpPr>
          <p:grpSpPr>
            <a:xfrm>
              <a:off x="5050718" y="3371431"/>
              <a:ext cx="55573" cy="2107229"/>
              <a:chOff x="2167955" y="1887466"/>
              <a:chExt cx="81923" cy="3106399"/>
            </a:xfrm>
          </p:grpSpPr>
          <p:cxnSp>
            <p:nvCxnSpPr>
              <p:cNvPr id="2086" name="Straight Connector 2085">
                <a:extLst>
                  <a:ext uri="{FF2B5EF4-FFF2-40B4-BE49-F238E27FC236}">
                    <a16:creationId xmlns:a16="http://schemas.microsoft.com/office/drawing/2014/main" id="{9FF9365A-C544-05D4-C6AF-78E172F6B86A}"/>
                  </a:ext>
                </a:extLst>
              </p:cNvPr>
              <p:cNvCxnSpPr/>
              <p:nvPr/>
            </p:nvCxnSpPr>
            <p:spPr>
              <a:xfrm>
                <a:off x="2167955" y="2508746"/>
                <a:ext cx="81923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7" name="Straight Connector 2086">
                <a:extLst>
                  <a:ext uri="{FF2B5EF4-FFF2-40B4-BE49-F238E27FC236}">
                    <a16:creationId xmlns:a16="http://schemas.microsoft.com/office/drawing/2014/main" id="{AE1915A5-0ED8-60E0-8019-A8E2B6060D7C}"/>
                  </a:ext>
                </a:extLst>
              </p:cNvPr>
              <p:cNvCxnSpPr/>
              <p:nvPr/>
            </p:nvCxnSpPr>
            <p:spPr>
              <a:xfrm>
                <a:off x="2167955" y="1887466"/>
                <a:ext cx="81923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8" name="Straight Connector 2087">
                <a:extLst>
                  <a:ext uri="{FF2B5EF4-FFF2-40B4-BE49-F238E27FC236}">
                    <a16:creationId xmlns:a16="http://schemas.microsoft.com/office/drawing/2014/main" id="{5B0F34CB-7AB5-A591-578C-589C89F5B4B9}"/>
                  </a:ext>
                </a:extLst>
              </p:cNvPr>
              <p:cNvCxnSpPr/>
              <p:nvPr/>
            </p:nvCxnSpPr>
            <p:spPr>
              <a:xfrm>
                <a:off x="2167955" y="3130026"/>
                <a:ext cx="81923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9" name="Straight Connector 2088">
                <a:extLst>
                  <a:ext uri="{FF2B5EF4-FFF2-40B4-BE49-F238E27FC236}">
                    <a16:creationId xmlns:a16="http://schemas.microsoft.com/office/drawing/2014/main" id="{29B0438F-CEF1-43DD-DFB4-111C82D04D83}"/>
                  </a:ext>
                </a:extLst>
              </p:cNvPr>
              <p:cNvCxnSpPr/>
              <p:nvPr/>
            </p:nvCxnSpPr>
            <p:spPr>
              <a:xfrm>
                <a:off x="2167955" y="3751306"/>
                <a:ext cx="81923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0" name="Straight Connector 2089">
                <a:extLst>
                  <a:ext uri="{FF2B5EF4-FFF2-40B4-BE49-F238E27FC236}">
                    <a16:creationId xmlns:a16="http://schemas.microsoft.com/office/drawing/2014/main" id="{180CA1AF-8BFC-5807-8565-3334FAB89A5F}"/>
                  </a:ext>
                </a:extLst>
              </p:cNvPr>
              <p:cNvCxnSpPr/>
              <p:nvPr/>
            </p:nvCxnSpPr>
            <p:spPr>
              <a:xfrm>
                <a:off x="2167955" y="4372586"/>
                <a:ext cx="81923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1" name="Straight Connector 2090">
                <a:extLst>
                  <a:ext uri="{FF2B5EF4-FFF2-40B4-BE49-F238E27FC236}">
                    <a16:creationId xmlns:a16="http://schemas.microsoft.com/office/drawing/2014/main" id="{E0BA42AE-4D6B-140A-1F0E-BA18F4B535AC}"/>
                  </a:ext>
                </a:extLst>
              </p:cNvPr>
              <p:cNvCxnSpPr/>
              <p:nvPr/>
            </p:nvCxnSpPr>
            <p:spPr>
              <a:xfrm>
                <a:off x="2167955" y="4993865"/>
                <a:ext cx="81923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9" name="Group 468">
              <a:extLst>
                <a:ext uri="{FF2B5EF4-FFF2-40B4-BE49-F238E27FC236}">
                  <a16:creationId xmlns:a16="http://schemas.microsoft.com/office/drawing/2014/main" id="{A3DF45FA-BEC4-A457-FF5B-0219811D8250}"/>
                </a:ext>
              </a:extLst>
            </p:cNvPr>
            <p:cNvGrpSpPr/>
            <p:nvPr/>
          </p:nvGrpSpPr>
          <p:grpSpPr>
            <a:xfrm>
              <a:off x="4524540" y="3253753"/>
              <a:ext cx="560412" cy="2476142"/>
              <a:chOff x="1329713" y="1713990"/>
              <a:chExt cx="826138" cy="3650237"/>
            </a:xfrm>
          </p:grpSpPr>
          <p:sp>
            <p:nvSpPr>
              <p:cNvPr id="2080" name="TextBox 2079">
                <a:extLst>
                  <a:ext uri="{FF2B5EF4-FFF2-40B4-BE49-F238E27FC236}">
                    <a16:creationId xmlns:a16="http://schemas.microsoft.com/office/drawing/2014/main" id="{90ADA8EE-A6D9-D43C-A59B-25491A1885E4}"/>
                  </a:ext>
                </a:extLst>
              </p:cNvPr>
              <p:cNvSpPr txBox="1"/>
              <p:nvPr/>
            </p:nvSpPr>
            <p:spPr>
              <a:xfrm>
                <a:off x="1329713" y="1713990"/>
                <a:ext cx="826136" cy="5444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 defTabSz="914355">
                  <a:defRPr/>
                </a:pPr>
                <a:r>
                  <a:rPr lang="en-GB" sz="120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100</a:t>
                </a:r>
              </a:p>
            </p:txBody>
          </p:sp>
          <p:sp>
            <p:nvSpPr>
              <p:cNvPr id="2081" name="TextBox 2080">
                <a:extLst>
                  <a:ext uri="{FF2B5EF4-FFF2-40B4-BE49-F238E27FC236}">
                    <a16:creationId xmlns:a16="http://schemas.microsoft.com/office/drawing/2014/main" id="{F74AD7C7-17E3-237C-52A3-D24AE2D46B99}"/>
                  </a:ext>
                </a:extLst>
              </p:cNvPr>
              <p:cNvSpPr txBox="1"/>
              <p:nvPr/>
            </p:nvSpPr>
            <p:spPr>
              <a:xfrm>
                <a:off x="1484105" y="2335145"/>
                <a:ext cx="671746" cy="5444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 defTabSz="914355">
                  <a:defRPr/>
                </a:pPr>
                <a:r>
                  <a:rPr lang="en-GB" sz="120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80</a:t>
                </a:r>
              </a:p>
            </p:txBody>
          </p:sp>
          <p:sp>
            <p:nvSpPr>
              <p:cNvPr id="2082" name="TextBox 2081">
                <a:extLst>
                  <a:ext uri="{FF2B5EF4-FFF2-40B4-BE49-F238E27FC236}">
                    <a16:creationId xmlns:a16="http://schemas.microsoft.com/office/drawing/2014/main" id="{E224DE8D-606A-3BE5-5F15-6E97310CFDFD}"/>
                  </a:ext>
                </a:extLst>
              </p:cNvPr>
              <p:cNvSpPr txBox="1"/>
              <p:nvPr/>
            </p:nvSpPr>
            <p:spPr>
              <a:xfrm>
                <a:off x="1484105" y="2956305"/>
                <a:ext cx="671746" cy="5444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 defTabSz="914355">
                  <a:defRPr/>
                </a:pPr>
                <a:r>
                  <a:rPr lang="en-GB" sz="120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60</a:t>
                </a:r>
              </a:p>
            </p:txBody>
          </p:sp>
          <p:sp>
            <p:nvSpPr>
              <p:cNvPr id="2083" name="TextBox 2082">
                <a:extLst>
                  <a:ext uri="{FF2B5EF4-FFF2-40B4-BE49-F238E27FC236}">
                    <a16:creationId xmlns:a16="http://schemas.microsoft.com/office/drawing/2014/main" id="{413320E4-4BB0-E142-0C7A-883545832130}"/>
                  </a:ext>
                </a:extLst>
              </p:cNvPr>
              <p:cNvSpPr txBox="1"/>
              <p:nvPr/>
            </p:nvSpPr>
            <p:spPr>
              <a:xfrm>
                <a:off x="1484105" y="3577460"/>
                <a:ext cx="671746" cy="5444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 defTabSz="914355">
                  <a:defRPr/>
                </a:pPr>
                <a:r>
                  <a:rPr lang="en-GB" sz="120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40</a:t>
                </a:r>
              </a:p>
            </p:txBody>
          </p:sp>
          <p:sp>
            <p:nvSpPr>
              <p:cNvPr id="2084" name="TextBox 2083">
                <a:extLst>
                  <a:ext uri="{FF2B5EF4-FFF2-40B4-BE49-F238E27FC236}">
                    <a16:creationId xmlns:a16="http://schemas.microsoft.com/office/drawing/2014/main" id="{5D86738C-4860-4374-CCD9-4107DE4616BB}"/>
                  </a:ext>
                </a:extLst>
              </p:cNvPr>
              <p:cNvSpPr txBox="1"/>
              <p:nvPr/>
            </p:nvSpPr>
            <p:spPr>
              <a:xfrm>
                <a:off x="1484105" y="4198615"/>
                <a:ext cx="671746" cy="5444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 defTabSz="914355">
                  <a:defRPr/>
                </a:pPr>
                <a:r>
                  <a:rPr lang="en-GB" sz="120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20</a:t>
                </a:r>
              </a:p>
            </p:txBody>
          </p:sp>
          <p:sp>
            <p:nvSpPr>
              <p:cNvPr id="2085" name="TextBox 2084">
                <a:extLst>
                  <a:ext uri="{FF2B5EF4-FFF2-40B4-BE49-F238E27FC236}">
                    <a16:creationId xmlns:a16="http://schemas.microsoft.com/office/drawing/2014/main" id="{1A19B291-3DD1-636F-BE8F-C09510910FD6}"/>
                  </a:ext>
                </a:extLst>
              </p:cNvPr>
              <p:cNvSpPr txBox="1"/>
              <p:nvPr/>
            </p:nvSpPr>
            <p:spPr>
              <a:xfrm>
                <a:off x="1638489" y="4819771"/>
                <a:ext cx="517360" cy="5444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 defTabSz="914355">
                  <a:defRPr/>
                </a:pPr>
                <a:r>
                  <a:rPr lang="en-GB" sz="120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0</a:t>
                </a:r>
              </a:p>
            </p:txBody>
          </p:sp>
        </p:grpSp>
        <p:sp>
          <p:nvSpPr>
            <p:cNvPr id="470" name="TextBox 469">
              <a:extLst>
                <a:ext uri="{FF2B5EF4-FFF2-40B4-BE49-F238E27FC236}">
                  <a16:creationId xmlns:a16="http://schemas.microsoft.com/office/drawing/2014/main" id="{362F1A7B-3E77-3778-01B7-0B91F08868EB}"/>
                </a:ext>
              </a:extLst>
            </p:cNvPr>
            <p:cNvSpPr txBox="1"/>
            <p:nvPr/>
          </p:nvSpPr>
          <p:spPr>
            <a:xfrm>
              <a:off x="7580794" y="5666048"/>
              <a:ext cx="5368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55">
                <a:defRPr/>
              </a:pPr>
              <a:r>
                <a:rPr lang="en-GB" sz="1200" b="1" dirty="0">
                  <a:solidFill>
                    <a:srgbClr val="000000"/>
                  </a:solidFill>
                  <a:latin typeface="Calibri"/>
                  <a:ea typeface="ヒラギノ角ゴ Pro W3" pitchFamily="-127" charset="-128"/>
                </a:rPr>
                <a:t>Mo</a:t>
              </a:r>
              <a:endParaRPr lang="en-GB" sz="1350" b="1" dirty="0">
                <a:solidFill>
                  <a:srgbClr val="000000"/>
                </a:solidFill>
                <a:latin typeface="Calibri"/>
                <a:ea typeface="ヒラギノ角ゴ Pro W3" pitchFamily="-127" charset="-128"/>
              </a:endParaRPr>
            </a:p>
          </p:txBody>
        </p:sp>
        <p:cxnSp>
          <p:nvCxnSpPr>
            <p:cNvPr id="471" name="Straight Connector 470">
              <a:extLst>
                <a:ext uri="{FF2B5EF4-FFF2-40B4-BE49-F238E27FC236}">
                  <a16:creationId xmlns:a16="http://schemas.microsoft.com/office/drawing/2014/main" id="{F3E33E16-4AE3-C134-8951-715080354F3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525119" y="3344518"/>
              <a:ext cx="0" cy="2138872"/>
            </a:xfrm>
            <a:prstGeom prst="line">
              <a:avLst/>
            </a:prstGeom>
            <a:ln w="28575">
              <a:solidFill>
                <a:schemeClr val="tx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72" name="Group 471">
              <a:extLst>
                <a:ext uri="{FF2B5EF4-FFF2-40B4-BE49-F238E27FC236}">
                  <a16:creationId xmlns:a16="http://schemas.microsoft.com/office/drawing/2014/main" id="{849D9012-55F2-737A-6296-F8DDC9B28145}"/>
                </a:ext>
              </a:extLst>
            </p:cNvPr>
            <p:cNvGrpSpPr/>
            <p:nvPr/>
          </p:nvGrpSpPr>
          <p:grpSpPr>
            <a:xfrm>
              <a:off x="5108258" y="5479195"/>
              <a:ext cx="5472863" cy="55574"/>
              <a:chOff x="2252777" y="4994655"/>
              <a:chExt cx="8067893" cy="81925"/>
            </a:xfrm>
          </p:grpSpPr>
          <p:cxnSp>
            <p:nvCxnSpPr>
              <p:cNvPr id="2063" name="Straight Connector 2062">
                <a:extLst>
                  <a:ext uri="{FF2B5EF4-FFF2-40B4-BE49-F238E27FC236}">
                    <a16:creationId xmlns:a16="http://schemas.microsoft.com/office/drawing/2014/main" id="{0816F60C-2FA1-A791-D938-84A98B384A89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2211815" y="5035617"/>
                <a:ext cx="81923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4" name="Straight Connector 2063">
                <a:extLst>
                  <a:ext uri="{FF2B5EF4-FFF2-40B4-BE49-F238E27FC236}">
                    <a16:creationId xmlns:a16="http://schemas.microsoft.com/office/drawing/2014/main" id="{F0AD5094-B776-1BDD-05DA-F681A30F748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2716058" y="5035617"/>
                <a:ext cx="81923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5" name="Straight Connector 2064">
                <a:extLst>
                  <a:ext uri="{FF2B5EF4-FFF2-40B4-BE49-F238E27FC236}">
                    <a16:creationId xmlns:a16="http://schemas.microsoft.com/office/drawing/2014/main" id="{D89857D7-4BA2-D9D7-C0A2-6E3AB75F152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220301" y="5035619"/>
                <a:ext cx="81923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6" name="Straight Connector 2065">
                <a:extLst>
                  <a:ext uri="{FF2B5EF4-FFF2-40B4-BE49-F238E27FC236}">
                    <a16:creationId xmlns:a16="http://schemas.microsoft.com/office/drawing/2014/main" id="{C3AEC6DA-D4F2-8598-59E9-176D6EA77C9A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724543" y="5035619"/>
                <a:ext cx="81923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7" name="Straight Connector 2066">
                <a:extLst>
                  <a:ext uri="{FF2B5EF4-FFF2-40B4-BE49-F238E27FC236}">
                    <a16:creationId xmlns:a16="http://schemas.microsoft.com/office/drawing/2014/main" id="{D87641AB-80FF-FEC6-882B-432CF9F7D82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4228787" y="5035619"/>
                <a:ext cx="81923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8" name="Straight Connector 2067">
                <a:extLst>
                  <a:ext uri="{FF2B5EF4-FFF2-40B4-BE49-F238E27FC236}">
                    <a16:creationId xmlns:a16="http://schemas.microsoft.com/office/drawing/2014/main" id="{ABC9AD66-6645-FBD0-D138-3936F2C734E7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4733030" y="5035619"/>
                <a:ext cx="81923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9" name="Straight Connector 2068">
                <a:extLst>
                  <a:ext uri="{FF2B5EF4-FFF2-40B4-BE49-F238E27FC236}">
                    <a16:creationId xmlns:a16="http://schemas.microsoft.com/office/drawing/2014/main" id="{D98CBF10-6B8D-C00F-27AA-8CE755255F0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5237272" y="5035619"/>
                <a:ext cx="81923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0" name="Straight Connector 2069">
                <a:extLst>
                  <a:ext uri="{FF2B5EF4-FFF2-40B4-BE49-F238E27FC236}">
                    <a16:creationId xmlns:a16="http://schemas.microsoft.com/office/drawing/2014/main" id="{6FDAD0E4-8E9B-1F58-9666-996C7EE3080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5741515" y="5035619"/>
                <a:ext cx="81923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1" name="Straight Connector 2070">
                <a:extLst>
                  <a:ext uri="{FF2B5EF4-FFF2-40B4-BE49-F238E27FC236}">
                    <a16:creationId xmlns:a16="http://schemas.microsoft.com/office/drawing/2014/main" id="{0AC79AD5-9127-29C3-764B-33FE4F61046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245759" y="5035619"/>
                <a:ext cx="81923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2" name="Straight Connector 2071">
                <a:extLst>
                  <a:ext uri="{FF2B5EF4-FFF2-40B4-BE49-F238E27FC236}">
                    <a16:creationId xmlns:a16="http://schemas.microsoft.com/office/drawing/2014/main" id="{8C870800-4C7E-A0A1-B4F1-C41DFEB8372C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750001" y="5035619"/>
                <a:ext cx="81923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3" name="Straight Connector 2072">
                <a:extLst>
                  <a:ext uri="{FF2B5EF4-FFF2-40B4-BE49-F238E27FC236}">
                    <a16:creationId xmlns:a16="http://schemas.microsoft.com/office/drawing/2014/main" id="{6D1ED389-232F-7F10-FE9A-9FCF1F589698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7254244" y="5035619"/>
                <a:ext cx="81923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4" name="Straight Connector 2073">
                <a:extLst>
                  <a:ext uri="{FF2B5EF4-FFF2-40B4-BE49-F238E27FC236}">
                    <a16:creationId xmlns:a16="http://schemas.microsoft.com/office/drawing/2014/main" id="{28AD9F7B-EFD8-5EAB-798A-14A1CAE4047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7758486" y="5035619"/>
                <a:ext cx="81923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5" name="Straight Connector 2074">
                <a:extLst>
                  <a:ext uri="{FF2B5EF4-FFF2-40B4-BE49-F238E27FC236}">
                    <a16:creationId xmlns:a16="http://schemas.microsoft.com/office/drawing/2014/main" id="{EE19C046-ECFE-1B51-D292-66774E1FCBDD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8262730" y="5035619"/>
                <a:ext cx="81923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6" name="Straight Connector 2075">
                <a:extLst>
                  <a:ext uri="{FF2B5EF4-FFF2-40B4-BE49-F238E27FC236}">
                    <a16:creationId xmlns:a16="http://schemas.microsoft.com/office/drawing/2014/main" id="{69FEFFE6-593A-34B6-6B8A-8CBB2140AE53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8766973" y="5035619"/>
                <a:ext cx="81923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7" name="Straight Connector 2076">
                <a:extLst>
                  <a:ext uri="{FF2B5EF4-FFF2-40B4-BE49-F238E27FC236}">
                    <a16:creationId xmlns:a16="http://schemas.microsoft.com/office/drawing/2014/main" id="{8A89CF2D-6566-40BB-57AA-AAE34C5B5A2A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0279708" y="5035619"/>
                <a:ext cx="81923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8" name="Straight Connector 2077">
                <a:extLst>
                  <a:ext uri="{FF2B5EF4-FFF2-40B4-BE49-F238E27FC236}">
                    <a16:creationId xmlns:a16="http://schemas.microsoft.com/office/drawing/2014/main" id="{02290520-C931-BFB4-39C2-D6568AE6827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9271215" y="5035619"/>
                <a:ext cx="81923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9" name="Straight Connector 2078">
                <a:extLst>
                  <a:ext uri="{FF2B5EF4-FFF2-40B4-BE49-F238E27FC236}">
                    <a16:creationId xmlns:a16="http://schemas.microsoft.com/office/drawing/2014/main" id="{E8E57EE7-ABF7-E3C2-C32B-F468433138A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9775458" y="5035619"/>
                <a:ext cx="81923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3" name="Group 472">
              <a:extLst>
                <a:ext uri="{FF2B5EF4-FFF2-40B4-BE49-F238E27FC236}">
                  <a16:creationId xmlns:a16="http://schemas.microsoft.com/office/drawing/2014/main" id="{D050F7B5-3537-CE5A-BE9C-A0464A170746}"/>
                </a:ext>
              </a:extLst>
            </p:cNvPr>
            <p:cNvGrpSpPr/>
            <p:nvPr/>
          </p:nvGrpSpPr>
          <p:grpSpPr>
            <a:xfrm>
              <a:off x="4930814" y="5505996"/>
              <a:ext cx="5880059" cy="369333"/>
              <a:chOff x="1991197" y="5071628"/>
              <a:chExt cx="8668167" cy="544457"/>
            </a:xfrm>
          </p:grpSpPr>
          <p:sp>
            <p:nvSpPr>
              <p:cNvPr id="2046" name="TextBox 2045">
                <a:extLst>
                  <a:ext uri="{FF2B5EF4-FFF2-40B4-BE49-F238E27FC236}">
                    <a16:creationId xmlns:a16="http://schemas.microsoft.com/office/drawing/2014/main" id="{7E464A1B-EBDD-D8A8-6ACC-0BFCCA8A2350}"/>
                  </a:ext>
                </a:extLst>
              </p:cNvPr>
              <p:cNvSpPr txBox="1"/>
              <p:nvPr/>
            </p:nvSpPr>
            <p:spPr>
              <a:xfrm>
                <a:off x="1991197" y="5071628"/>
                <a:ext cx="517361" cy="5444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120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0</a:t>
                </a:r>
              </a:p>
            </p:txBody>
          </p:sp>
          <p:sp>
            <p:nvSpPr>
              <p:cNvPr id="2047" name="TextBox 2046">
                <a:extLst>
                  <a:ext uri="{FF2B5EF4-FFF2-40B4-BE49-F238E27FC236}">
                    <a16:creationId xmlns:a16="http://schemas.microsoft.com/office/drawing/2014/main" id="{54BE9536-AC1F-E878-4E4B-B18F02BA2DE7}"/>
                  </a:ext>
                </a:extLst>
              </p:cNvPr>
              <p:cNvSpPr txBox="1"/>
              <p:nvPr/>
            </p:nvSpPr>
            <p:spPr>
              <a:xfrm>
                <a:off x="2495797" y="5071628"/>
                <a:ext cx="517361" cy="5444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120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6</a:t>
                </a:r>
              </a:p>
            </p:txBody>
          </p:sp>
          <p:sp>
            <p:nvSpPr>
              <p:cNvPr id="2048" name="TextBox 2047">
                <a:extLst>
                  <a:ext uri="{FF2B5EF4-FFF2-40B4-BE49-F238E27FC236}">
                    <a16:creationId xmlns:a16="http://schemas.microsoft.com/office/drawing/2014/main" id="{78E3AB02-4445-BD89-EC87-13C6CD1E36AF}"/>
                  </a:ext>
                </a:extLst>
              </p:cNvPr>
              <p:cNvSpPr txBox="1"/>
              <p:nvPr/>
            </p:nvSpPr>
            <p:spPr>
              <a:xfrm>
                <a:off x="2923204" y="5071628"/>
                <a:ext cx="671747" cy="5444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120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12</a:t>
                </a:r>
              </a:p>
            </p:txBody>
          </p:sp>
          <p:sp>
            <p:nvSpPr>
              <p:cNvPr id="2049" name="TextBox 2048">
                <a:extLst>
                  <a:ext uri="{FF2B5EF4-FFF2-40B4-BE49-F238E27FC236}">
                    <a16:creationId xmlns:a16="http://schemas.microsoft.com/office/drawing/2014/main" id="{41DB019A-FA95-CB5A-4284-60D2634BBAFE}"/>
                  </a:ext>
                </a:extLst>
              </p:cNvPr>
              <p:cNvSpPr txBox="1"/>
              <p:nvPr/>
            </p:nvSpPr>
            <p:spPr>
              <a:xfrm>
                <a:off x="3427808" y="5071628"/>
                <a:ext cx="671747" cy="5444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120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18</a:t>
                </a:r>
              </a:p>
            </p:txBody>
          </p:sp>
          <p:sp>
            <p:nvSpPr>
              <p:cNvPr id="2050" name="TextBox 2049">
                <a:extLst>
                  <a:ext uri="{FF2B5EF4-FFF2-40B4-BE49-F238E27FC236}">
                    <a16:creationId xmlns:a16="http://schemas.microsoft.com/office/drawing/2014/main" id="{FE72F74A-CAF8-830F-55BB-46A054DA0D69}"/>
                  </a:ext>
                </a:extLst>
              </p:cNvPr>
              <p:cNvSpPr txBox="1"/>
              <p:nvPr/>
            </p:nvSpPr>
            <p:spPr>
              <a:xfrm>
                <a:off x="3932409" y="5071628"/>
                <a:ext cx="671747" cy="5444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120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24</a:t>
                </a:r>
              </a:p>
            </p:txBody>
          </p:sp>
          <p:sp>
            <p:nvSpPr>
              <p:cNvPr id="2051" name="TextBox 2050">
                <a:extLst>
                  <a:ext uri="{FF2B5EF4-FFF2-40B4-BE49-F238E27FC236}">
                    <a16:creationId xmlns:a16="http://schemas.microsoft.com/office/drawing/2014/main" id="{45E4C4E8-1B51-951D-3B9C-9144B8EC084E}"/>
                  </a:ext>
                </a:extLst>
              </p:cNvPr>
              <p:cNvSpPr txBox="1"/>
              <p:nvPr/>
            </p:nvSpPr>
            <p:spPr>
              <a:xfrm>
                <a:off x="4437009" y="5071628"/>
                <a:ext cx="671747" cy="5444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120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30</a:t>
                </a:r>
              </a:p>
            </p:txBody>
          </p:sp>
          <p:sp>
            <p:nvSpPr>
              <p:cNvPr id="2052" name="TextBox 2051">
                <a:extLst>
                  <a:ext uri="{FF2B5EF4-FFF2-40B4-BE49-F238E27FC236}">
                    <a16:creationId xmlns:a16="http://schemas.microsoft.com/office/drawing/2014/main" id="{91F183E2-725B-85A4-EF95-91F295D9BD83}"/>
                  </a:ext>
                </a:extLst>
              </p:cNvPr>
              <p:cNvSpPr txBox="1"/>
              <p:nvPr/>
            </p:nvSpPr>
            <p:spPr>
              <a:xfrm>
                <a:off x="4941611" y="5071628"/>
                <a:ext cx="671747" cy="5444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120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36</a:t>
                </a:r>
              </a:p>
            </p:txBody>
          </p:sp>
          <p:sp>
            <p:nvSpPr>
              <p:cNvPr id="2053" name="TextBox 2052">
                <a:extLst>
                  <a:ext uri="{FF2B5EF4-FFF2-40B4-BE49-F238E27FC236}">
                    <a16:creationId xmlns:a16="http://schemas.microsoft.com/office/drawing/2014/main" id="{242B8AC1-10B0-B6AE-E548-2DC3AF056AF9}"/>
                  </a:ext>
                </a:extLst>
              </p:cNvPr>
              <p:cNvSpPr txBox="1"/>
              <p:nvPr/>
            </p:nvSpPr>
            <p:spPr>
              <a:xfrm>
                <a:off x="5446211" y="5071628"/>
                <a:ext cx="671747" cy="5444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120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42</a:t>
                </a:r>
              </a:p>
            </p:txBody>
          </p:sp>
          <p:sp>
            <p:nvSpPr>
              <p:cNvPr id="2054" name="TextBox 2053">
                <a:extLst>
                  <a:ext uri="{FF2B5EF4-FFF2-40B4-BE49-F238E27FC236}">
                    <a16:creationId xmlns:a16="http://schemas.microsoft.com/office/drawing/2014/main" id="{6F64BB0E-6A97-EADC-6D9D-0AC57BED0EE3}"/>
                  </a:ext>
                </a:extLst>
              </p:cNvPr>
              <p:cNvSpPr txBox="1"/>
              <p:nvPr/>
            </p:nvSpPr>
            <p:spPr>
              <a:xfrm>
                <a:off x="5950811" y="5071628"/>
                <a:ext cx="671747" cy="5444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120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48</a:t>
                </a:r>
              </a:p>
            </p:txBody>
          </p:sp>
          <p:sp>
            <p:nvSpPr>
              <p:cNvPr id="2055" name="TextBox 2054">
                <a:extLst>
                  <a:ext uri="{FF2B5EF4-FFF2-40B4-BE49-F238E27FC236}">
                    <a16:creationId xmlns:a16="http://schemas.microsoft.com/office/drawing/2014/main" id="{18BE1093-9AFC-96BF-D2F7-E4AB1933187D}"/>
                  </a:ext>
                </a:extLst>
              </p:cNvPr>
              <p:cNvSpPr txBox="1"/>
              <p:nvPr/>
            </p:nvSpPr>
            <p:spPr>
              <a:xfrm>
                <a:off x="6455413" y="5071628"/>
                <a:ext cx="671747" cy="5444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120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54</a:t>
                </a:r>
              </a:p>
            </p:txBody>
          </p:sp>
          <p:sp>
            <p:nvSpPr>
              <p:cNvPr id="2056" name="TextBox 2055">
                <a:extLst>
                  <a:ext uri="{FF2B5EF4-FFF2-40B4-BE49-F238E27FC236}">
                    <a16:creationId xmlns:a16="http://schemas.microsoft.com/office/drawing/2014/main" id="{2FA2CD9C-ED2F-86E9-3BCC-FEB9FFD7A079}"/>
                  </a:ext>
                </a:extLst>
              </p:cNvPr>
              <p:cNvSpPr txBox="1"/>
              <p:nvPr/>
            </p:nvSpPr>
            <p:spPr>
              <a:xfrm>
                <a:off x="6960014" y="5071628"/>
                <a:ext cx="671747" cy="5444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120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60</a:t>
                </a:r>
              </a:p>
            </p:txBody>
          </p:sp>
          <p:sp>
            <p:nvSpPr>
              <p:cNvPr id="2057" name="TextBox 2056">
                <a:extLst>
                  <a:ext uri="{FF2B5EF4-FFF2-40B4-BE49-F238E27FC236}">
                    <a16:creationId xmlns:a16="http://schemas.microsoft.com/office/drawing/2014/main" id="{73E47FD3-7928-53D0-9029-E02AF08C4C5E}"/>
                  </a:ext>
                </a:extLst>
              </p:cNvPr>
              <p:cNvSpPr txBox="1"/>
              <p:nvPr/>
            </p:nvSpPr>
            <p:spPr>
              <a:xfrm>
                <a:off x="7464612" y="5071628"/>
                <a:ext cx="671747" cy="5444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120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66</a:t>
                </a:r>
              </a:p>
            </p:txBody>
          </p:sp>
          <p:sp>
            <p:nvSpPr>
              <p:cNvPr id="2058" name="TextBox 2057">
                <a:extLst>
                  <a:ext uri="{FF2B5EF4-FFF2-40B4-BE49-F238E27FC236}">
                    <a16:creationId xmlns:a16="http://schemas.microsoft.com/office/drawing/2014/main" id="{50E51277-44AA-4FEA-5C07-E011BBE968FE}"/>
                  </a:ext>
                </a:extLst>
              </p:cNvPr>
              <p:cNvSpPr txBox="1"/>
              <p:nvPr/>
            </p:nvSpPr>
            <p:spPr>
              <a:xfrm>
                <a:off x="7969214" y="5071628"/>
                <a:ext cx="671747" cy="5444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120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72</a:t>
                </a:r>
              </a:p>
            </p:txBody>
          </p:sp>
          <p:sp>
            <p:nvSpPr>
              <p:cNvPr id="2059" name="TextBox 2058">
                <a:extLst>
                  <a:ext uri="{FF2B5EF4-FFF2-40B4-BE49-F238E27FC236}">
                    <a16:creationId xmlns:a16="http://schemas.microsoft.com/office/drawing/2014/main" id="{C607DA9C-EE2C-C77C-60CB-044CACF1E23F}"/>
                  </a:ext>
                </a:extLst>
              </p:cNvPr>
              <p:cNvSpPr txBox="1"/>
              <p:nvPr/>
            </p:nvSpPr>
            <p:spPr>
              <a:xfrm>
                <a:off x="8473816" y="5071628"/>
                <a:ext cx="671747" cy="5444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120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78</a:t>
                </a:r>
              </a:p>
            </p:txBody>
          </p:sp>
          <p:sp>
            <p:nvSpPr>
              <p:cNvPr id="2060" name="TextBox 2059">
                <a:extLst>
                  <a:ext uri="{FF2B5EF4-FFF2-40B4-BE49-F238E27FC236}">
                    <a16:creationId xmlns:a16="http://schemas.microsoft.com/office/drawing/2014/main" id="{674E5503-47E3-D132-4CAD-55D1FDD1E65C}"/>
                  </a:ext>
                </a:extLst>
              </p:cNvPr>
              <p:cNvSpPr txBox="1"/>
              <p:nvPr/>
            </p:nvSpPr>
            <p:spPr>
              <a:xfrm>
                <a:off x="9987617" y="5071628"/>
                <a:ext cx="671747" cy="5444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120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96</a:t>
                </a:r>
              </a:p>
            </p:txBody>
          </p:sp>
          <p:sp>
            <p:nvSpPr>
              <p:cNvPr id="2061" name="TextBox 2060">
                <a:extLst>
                  <a:ext uri="{FF2B5EF4-FFF2-40B4-BE49-F238E27FC236}">
                    <a16:creationId xmlns:a16="http://schemas.microsoft.com/office/drawing/2014/main" id="{F61E56D6-81B7-9166-2DFD-E45550C9AECE}"/>
                  </a:ext>
                </a:extLst>
              </p:cNvPr>
              <p:cNvSpPr txBox="1"/>
              <p:nvPr/>
            </p:nvSpPr>
            <p:spPr>
              <a:xfrm>
                <a:off x="8978419" y="5071628"/>
                <a:ext cx="671747" cy="5444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120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84</a:t>
                </a:r>
              </a:p>
            </p:txBody>
          </p:sp>
          <p:sp>
            <p:nvSpPr>
              <p:cNvPr id="2062" name="TextBox 2061">
                <a:extLst>
                  <a:ext uri="{FF2B5EF4-FFF2-40B4-BE49-F238E27FC236}">
                    <a16:creationId xmlns:a16="http://schemas.microsoft.com/office/drawing/2014/main" id="{9163B96A-0B47-EA5D-1B6F-1DDCF673B80F}"/>
                  </a:ext>
                </a:extLst>
              </p:cNvPr>
              <p:cNvSpPr txBox="1"/>
              <p:nvPr/>
            </p:nvSpPr>
            <p:spPr>
              <a:xfrm>
                <a:off x="9483019" y="5071628"/>
                <a:ext cx="671747" cy="5444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1200">
                    <a:solidFill>
                      <a:srgbClr val="000000"/>
                    </a:solidFill>
                    <a:latin typeface="Calibri"/>
                    <a:ea typeface="ヒラギノ角ゴ Pro W3" pitchFamily="-127" charset="-128"/>
                  </a:rPr>
                  <a:t>90</a:t>
                </a:r>
              </a:p>
            </p:txBody>
          </p:sp>
        </p:grpSp>
        <p:grpSp>
          <p:nvGrpSpPr>
            <p:cNvPr id="474" name="Group 473">
              <a:extLst>
                <a:ext uri="{FF2B5EF4-FFF2-40B4-BE49-F238E27FC236}">
                  <a16:creationId xmlns:a16="http://schemas.microsoft.com/office/drawing/2014/main" id="{BAB45473-862D-E873-E1C0-91FEEDEE3DA9}"/>
                </a:ext>
              </a:extLst>
            </p:cNvPr>
            <p:cNvGrpSpPr/>
            <p:nvPr/>
          </p:nvGrpSpPr>
          <p:grpSpPr>
            <a:xfrm>
              <a:off x="5105521" y="3376402"/>
              <a:ext cx="5232789" cy="388828"/>
              <a:chOff x="1652975" y="1512082"/>
              <a:chExt cx="9377523" cy="696807"/>
            </a:xfrm>
          </p:grpSpPr>
          <p:grpSp>
            <p:nvGrpSpPr>
              <p:cNvPr id="1643" name="Graphic 487">
                <a:extLst>
                  <a:ext uri="{FF2B5EF4-FFF2-40B4-BE49-F238E27FC236}">
                    <a16:creationId xmlns:a16="http://schemas.microsoft.com/office/drawing/2014/main" id="{E2079275-EEA5-D609-5850-2531DB125225}"/>
                  </a:ext>
                </a:extLst>
              </p:cNvPr>
              <p:cNvGrpSpPr/>
              <p:nvPr/>
            </p:nvGrpSpPr>
            <p:grpSpPr>
              <a:xfrm>
                <a:off x="10957492" y="2135883"/>
                <a:ext cx="73006" cy="73006"/>
                <a:chOff x="10957492" y="2135883"/>
                <a:chExt cx="73006" cy="73006"/>
              </a:xfrm>
            </p:grpSpPr>
            <p:sp>
              <p:nvSpPr>
                <p:cNvPr id="2044" name="Freeform: Shape 2043">
                  <a:extLst>
                    <a:ext uri="{FF2B5EF4-FFF2-40B4-BE49-F238E27FC236}">
                      <a16:creationId xmlns:a16="http://schemas.microsoft.com/office/drawing/2014/main" id="{BF15D520-D248-33EF-A13E-E359B6A5577F}"/>
                    </a:ext>
                  </a:extLst>
                </p:cNvPr>
                <p:cNvSpPr/>
                <p:nvPr/>
              </p:nvSpPr>
              <p:spPr>
                <a:xfrm>
                  <a:off x="10994059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2045" name="Freeform: Shape 2044">
                  <a:extLst>
                    <a:ext uri="{FF2B5EF4-FFF2-40B4-BE49-F238E27FC236}">
                      <a16:creationId xmlns:a16="http://schemas.microsoft.com/office/drawing/2014/main" id="{440B1F77-B296-7C09-A0E0-710E02DB1F61}"/>
                    </a:ext>
                  </a:extLst>
                </p:cNvPr>
                <p:cNvSpPr/>
                <p:nvPr/>
              </p:nvSpPr>
              <p:spPr>
                <a:xfrm>
                  <a:off x="10957492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44" name="Graphic 487">
                <a:extLst>
                  <a:ext uri="{FF2B5EF4-FFF2-40B4-BE49-F238E27FC236}">
                    <a16:creationId xmlns:a16="http://schemas.microsoft.com/office/drawing/2014/main" id="{83FABADE-A4D3-3194-262F-04166EA55E15}"/>
                  </a:ext>
                </a:extLst>
              </p:cNvPr>
              <p:cNvGrpSpPr/>
              <p:nvPr/>
            </p:nvGrpSpPr>
            <p:grpSpPr>
              <a:xfrm>
                <a:off x="10777461" y="2135883"/>
                <a:ext cx="73006" cy="73006"/>
                <a:chOff x="10777461" y="2135883"/>
                <a:chExt cx="73006" cy="73006"/>
              </a:xfrm>
            </p:grpSpPr>
            <p:sp>
              <p:nvSpPr>
                <p:cNvPr id="2042" name="Freeform: Shape 2041">
                  <a:extLst>
                    <a:ext uri="{FF2B5EF4-FFF2-40B4-BE49-F238E27FC236}">
                      <a16:creationId xmlns:a16="http://schemas.microsoft.com/office/drawing/2014/main" id="{3C9A2F6F-BFEF-E3CA-3661-8B51E2718E98}"/>
                    </a:ext>
                  </a:extLst>
                </p:cNvPr>
                <p:cNvSpPr/>
                <p:nvPr/>
              </p:nvSpPr>
              <p:spPr>
                <a:xfrm>
                  <a:off x="10813901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2043" name="Freeform: Shape 2042">
                  <a:extLst>
                    <a:ext uri="{FF2B5EF4-FFF2-40B4-BE49-F238E27FC236}">
                      <a16:creationId xmlns:a16="http://schemas.microsoft.com/office/drawing/2014/main" id="{65879DB1-CA26-0986-E625-5DD01E35843D}"/>
                    </a:ext>
                  </a:extLst>
                </p:cNvPr>
                <p:cNvSpPr/>
                <p:nvPr/>
              </p:nvSpPr>
              <p:spPr>
                <a:xfrm>
                  <a:off x="10777461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45" name="Graphic 487">
                <a:extLst>
                  <a:ext uri="{FF2B5EF4-FFF2-40B4-BE49-F238E27FC236}">
                    <a16:creationId xmlns:a16="http://schemas.microsoft.com/office/drawing/2014/main" id="{216D644D-7886-BC7E-8B33-20CC983FD5DA}"/>
                  </a:ext>
                </a:extLst>
              </p:cNvPr>
              <p:cNvGrpSpPr/>
              <p:nvPr/>
            </p:nvGrpSpPr>
            <p:grpSpPr>
              <a:xfrm>
                <a:off x="10770071" y="2135883"/>
                <a:ext cx="73006" cy="73006"/>
                <a:chOff x="10770071" y="2135883"/>
                <a:chExt cx="73006" cy="73006"/>
              </a:xfrm>
            </p:grpSpPr>
            <p:sp>
              <p:nvSpPr>
                <p:cNvPr id="2040" name="Freeform: Shape 2039">
                  <a:extLst>
                    <a:ext uri="{FF2B5EF4-FFF2-40B4-BE49-F238E27FC236}">
                      <a16:creationId xmlns:a16="http://schemas.microsoft.com/office/drawing/2014/main" id="{BD9D70AA-525D-C59D-82BC-B1F1EA30311A}"/>
                    </a:ext>
                  </a:extLst>
                </p:cNvPr>
                <p:cNvSpPr/>
                <p:nvPr/>
              </p:nvSpPr>
              <p:spPr>
                <a:xfrm>
                  <a:off x="10806638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2041" name="Freeform: Shape 2040">
                  <a:extLst>
                    <a:ext uri="{FF2B5EF4-FFF2-40B4-BE49-F238E27FC236}">
                      <a16:creationId xmlns:a16="http://schemas.microsoft.com/office/drawing/2014/main" id="{9484903A-25DD-BA04-56A6-774538ED6291}"/>
                    </a:ext>
                  </a:extLst>
                </p:cNvPr>
                <p:cNvSpPr/>
                <p:nvPr/>
              </p:nvSpPr>
              <p:spPr>
                <a:xfrm>
                  <a:off x="10770071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46" name="Graphic 487">
                <a:extLst>
                  <a:ext uri="{FF2B5EF4-FFF2-40B4-BE49-F238E27FC236}">
                    <a16:creationId xmlns:a16="http://schemas.microsoft.com/office/drawing/2014/main" id="{590EDFDA-5547-5ECD-925A-245656F66878}"/>
                  </a:ext>
                </a:extLst>
              </p:cNvPr>
              <p:cNvGrpSpPr/>
              <p:nvPr/>
            </p:nvGrpSpPr>
            <p:grpSpPr>
              <a:xfrm>
                <a:off x="10725350" y="2135883"/>
                <a:ext cx="73006" cy="73006"/>
                <a:chOff x="10725350" y="2135883"/>
                <a:chExt cx="73006" cy="73006"/>
              </a:xfrm>
            </p:grpSpPr>
            <p:sp>
              <p:nvSpPr>
                <p:cNvPr id="2038" name="Freeform: Shape 2037">
                  <a:extLst>
                    <a:ext uri="{FF2B5EF4-FFF2-40B4-BE49-F238E27FC236}">
                      <a16:creationId xmlns:a16="http://schemas.microsoft.com/office/drawing/2014/main" id="{9E7DF822-41C7-89A2-DB00-E42D1670DC9E}"/>
                    </a:ext>
                  </a:extLst>
                </p:cNvPr>
                <p:cNvSpPr/>
                <p:nvPr/>
              </p:nvSpPr>
              <p:spPr>
                <a:xfrm>
                  <a:off x="10761917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2039" name="Freeform: Shape 2038">
                  <a:extLst>
                    <a:ext uri="{FF2B5EF4-FFF2-40B4-BE49-F238E27FC236}">
                      <a16:creationId xmlns:a16="http://schemas.microsoft.com/office/drawing/2014/main" id="{4CA03AEE-343E-7928-FCEC-7EBFF6AEE946}"/>
                    </a:ext>
                  </a:extLst>
                </p:cNvPr>
                <p:cNvSpPr/>
                <p:nvPr/>
              </p:nvSpPr>
              <p:spPr>
                <a:xfrm>
                  <a:off x="10725350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47" name="Graphic 487">
                <a:extLst>
                  <a:ext uri="{FF2B5EF4-FFF2-40B4-BE49-F238E27FC236}">
                    <a16:creationId xmlns:a16="http://schemas.microsoft.com/office/drawing/2014/main" id="{AAA32B0F-4B88-2675-B25A-CC5DE8506AE6}"/>
                  </a:ext>
                </a:extLst>
              </p:cNvPr>
              <p:cNvGrpSpPr/>
              <p:nvPr/>
            </p:nvGrpSpPr>
            <p:grpSpPr>
              <a:xfrm>
                <a:off x="10678973" y="2135883"/>
                <a:ext cx="73006" cy="73006"/>
                <a:chOff x="10678973" y="2135883"/>
                <a:chExt cx="73006" cy="73006"/>
              </a:xfrm>
            </p:grpSpPr>
            <p:sp>
              <p:nvSpPr>
                <p:cNvPr id="2036" name="Freeform: Shape 2035">
                  <a:extLst>
                    <a:ext uri="{FF2B5EF4-FFF2-40B4-BE49-F238E27FC236}">
                      <a16:creationId xmlns:a16="http://schemas.microsoft.com/office/drawing/2014/main" id="{FF72DAED-1265-AA02-BFA6-5D47D8559926}"/>
                    </a:ext>
                  </a:extLst>
                </p:cNvPr>
                <p:cNvSpPr/>
                <p:nvPr/>
              </p:nvSpPr>
              <p:spPr>
                <a:xfrm>
                  <a:off x="10715540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2037" name="Freeform: Shape 2036">
                  <a:extLst>
                    <a:ext uri="{FF2B5EF4-FFF2-40B4-BE49-F238E27FC236}">
                      <a16:creationId xmlns:a16="http://schemas.microsoft.com/office/drawing/2014/main" id="{6049C8B8-69A3-7AA4-2470-C2851C242CAA}"/>
                    </a:ext>
                  </a:extLst>
                </p:cNvPr>
                <p:cNvSpPr/>
                <p:nvPr/>
              </p:nvSpPr>
              <p:spPr>
                <a:xfrm>
                  <a:off x="10678973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48" name="Graphic 487">
                <a:extLst>
                  <a:ext uri="{FF2B5EF4-FFF2-40B4-BE49-F238E27FC236}">
                    <a16:creationId xmlns:a16="http://schemas.microsoft.com/office/drawing/2014/main" id="{35784494-D9D3-D2BB-8165-7B363C95BBF2}"/>
                  </a:ext>
                </a:extLst>
              </p:cNvPr>
              <p:cNvGrpSpPr/>
              <p:nvPr/>
            </p:nvGrpSpPr>
            <p:grpSpPr>
              <a:xfrm>
                <a:off x="10645209" y="2135883"/>
                <a:ext cx="73006" cy="73006"/>
                <a:chOff x="10645209" y="2135883"/>
                <a:chExt cx="73006" cy="73006"/>
              </a:xfrm>
            </p:grpSpPr>
            <p:sp>
              <p:nvSpPr>
                <p:cNvPr id="2034" name="Freeform: Shape 2033">
                  <a:extLst>
                    <a:ext uri="{FF2B5EF4-FFF2-40B4-BE49-F238E27FC236}">
                      <a16:creationId xmlns:a16="http://schemas.microsoft.com/office/drawing/2014/main" id="{C5811F2B-C554-CABE-ADF6-6F60A38E3082}"/>
                    </a:ext>
                  </a:extLst>
                </p:cNvPr>
                <p:cNvSpPr/>
                <p:nvPr/>
              </p:nvSpPr>
              <p:spPr>
                <a:xfrm>
                  <a:off x="10681776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2035" name="Freeform: Shape 2034">
                  <a:extLst>
                    <a:ext uri="{FF2B5EF4-FFF2-40B4-BE49-F238E27FC236}">
                      <a16:creationId xmlns:a16="http://schemas.microsoft.com/office/drawing/2014/main" id="{9208BD98-0667-419F-6151-3EC8132AD6DE}"/>
                    </a:ext>
                  </a:extLst>
                </p:cNvPr>
                <p:cNvSpPr/>
                <p:nvPr/>
              </p:nvSpPr>
              <p:spPr>
                <a:xfrm>
                  <a:off x="10645209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49" name="Graphic 487">
                <a:extLst>
                  <a:ext uri="{FF2B5EF4-FFF2-40B4-BE49-F238E27FC236}">
                    <a16:creationId xmlns:a16="http://schemas.microsoft.com/office/drawing/2014/main" id="{00CB8A7B-B0A0-D6EB-9C0F-AD1DC6DA6FC3}"/>
                  </a:ext>
                </a:extLst>
              </p:cNvPr>
              <p:cNvGrpSpPr/>
              <p:nvPr/>
            </p:nvGrpSpPr>
            <p:grpSpPr>
              <a:xfrm>
                <a:off x="10576917" y="2135883"/>
                <a:ext cx="73006" cy="73006"/>
                <a:chOff x="10576917" y="2135883"/>
                <a:chExt cx="73006" cy="73006"/>
              </a:xfrm>
            </p:grpSpPr>
            <p:sp>
              <p:nvSpPr>
                <p:cNvPr id="2032" name="Freeform: Shape 2031">
                  <a:extLst>
                    <a:ext uri="{FF2B5EF4-FFF2-40B4-BE49-F238E27FC236}">
                      <a16:creationId xmlns:a16="http://schemas.microsoft.com/office/drawing/2014/main" id="{5BFD452D-2BA1-01E9-243D-7DC239621647}"/>
                    </a:ext>
                  </a:extLst>
                </p:cNvPr>
                <p:cNvSpPr/>
                <p:nvPr/>
              </p:nvSpPr>
              <p:spPr>
                <a:xfrm>
                  <a:off x="10613484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2033" name="Freeform: Shape 2032">
                  <a:extLst>
                    <a:ext uri="{FF2B5EF4-FFF2-40B4-BE49-F238E27FC236}">
                      <a16:creationId xmlns:a16="http://schemas.microsoft.com/office/drawing/2014/main" id="{B9E5EBD1-4251-1042-E70F-54AB644C1016}"/>
                    </a:ext>
                  </a:extLst>
                </p:cNvPr>
                <p:cNvSpPr/>
                <p:nvPr/>
              </p:nvSpPr>
              <p:spPr>
                <a:xfrm>
                  <a:off x="10576917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50" name="Graphic 487">
                <a:extLst>
                  <a:ext uri="{FF2B5EF4-FFF2-40B4-BE49-F238E27FC236}">
                    <a16:creationId xmlns:a16="http://schemas.microsoft.com/office/drawing/2014/main" id="{FDB090F8-AAFD-61A9-7F36-E87D297EE091}"/>
                  </a:ext>
                </a:extLst>
              </p:cNvPr>
              <p:cNvGrpSpPr/>
              <p:nvPr/>
            </p:nvGrpSpPr>
            <p:grpSpPr>
              <a:xfrm>
                <a:off x="10513085" y="2135883"/>
                <a:ext cx="73006" cy="73006"/>
                <a:chOff x="10513085" y="2135883"/>
                <a:chExt cx="73006" cy="73006"/>
              </a:xfrm>
            </p:grpSpPr>
            <p:sp>
              <p:nvSpPr>
                <p:cNvPr id="2030" name="Freeform: Shape 2029">
                  <a:extLst>
                    <a:ext uri="{FF2B5EF4-FFF2-40B4-BE49-F238E27FC236}">
                      <a16:creationId xmlns:a16="http://schemas.microsoft.com/office/drawing/2014/main" id="{F51E820F-C452-4D21-65FC-632DA0110EBF}"/>
                    </a:ext>
                  </a:extLst>
                </p:cNvPr>
                <p:cNvSpPr/>
                <p:nvPr/>
              </p:nvSpPr>
              <p:spPr>
                <a:xfrm>
                  <a:off x="10549652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2031" name="Freeform: Shape 2030">
                  <a:extLst>
                    <a:ext uri="{FF2B5EF4-FFF2-40B4-BE49-F238E27FC236}">
                      <a16:creationId xmlns:a16="http://schemas.microsoft.com/office/drawing/2014/main" id="{CFE1E5A5-471D-CDB0-3D5E-97890532ECB8}"/>
                    </a:ext>
                  </a:extLst>
                </p:cNvPr>
                <p:cNvSpPr/>
                <p:nvPr/>
              </p:nvSpPr>
              <p:spPr>
                <a:xfrm>
                  <a:off x="10513085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51" name="Graphic 487">
                <a:extLst>
                  <a:ext uri="{FF2B5EF4-FFF2-40B4-BE49-F238E27FC236}">
                    <a16:creationId xmlns:a16="http://schemas.microsoft.com/office/drawing/2014/main" id="{DBD10677-2552-CE57-FFB6-D2E747084422}"/>
                  </a:ext>
                </a:extLst>
              </p:cNvPr>
              <p:cNvGrpSpPr/>
              <p:nvPr/>
            </p:nvGrpSpPr>
            <p:grpSpPr>
              <a:xfrm>
                <a:off x="10263488" y="2135883"/>
                <a:ext cx="72878" cy="73006"/>
                <a:chOff x="10263488" y="2135883"/>
                <a:chExt cx="72878" cy="73006"/>
              </a:xfrm>
            </p:grpSpPr>
            <p:sp>
              <p:nvSpPr>
                <p:cNvPr id="2028" name="Freeform: Shape 2027">
                  <a:extLst>
                    <a:ext uri="{FF2B5EF4-FFF2-40B4-BE49-F238E27FC236}">
                      <a16:creationId xmlns:a16="http://schemas.microsoft.com/office/drawing/2014/main" id="{BC596DD8-7932-8044-B70D-8AB7FD0BE5AC}"/>
                    </a:ext>
                  </a:extLst>
                </p:cNvPr>
                <p:cNvSpPr/>
                <p:nvPr/>
              </p:nvSpPr>
              <p:spPr>
                <a:xfrm>
                  <a:off x="10299927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2029" name="Freeform: Shape 2028">
                  <a:extLst>
                    <a:ext uri="{FF2B5EF4-FFF2-40B4-BE49-F238E27FC236}">
                      <a16:creationId xmlns:a16="http://schemas.microsoft.com/office/drawing/2014/main" id="{719D604D-BD80-318F-4FA4-90738D59572D}"/>
                    </a:ext>
                  </a:extLst>
                </p:cNvPr>
                <p:cNvSpPr/>
                <p:nvPr/>
              </p:nvSpPr>
              <p:spPr>
                <a:xfrm>
                  <a:off x="10263488" y="2172450"/>
                  <a:ext cx="72878" cy="12741"/>
                </a:xfrm>
                <a:custGeom>
                  <a:avLst/>
                  <a:gdLst>
                    <a:gd name="connsiteX0" fmla="*/ 72879 w 72878"/>
                    <a:gd name="connsiteY0" fmla="*/ 0 h 12741"/>
                    <a:gd name="connsiteX1" fmla="*/ 0 w 72878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2878" h="12741">
                      <a:moveTo>
                        <a:pt x="72879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52" name="Graphic 487">
                <a:extLst>
                  <a:ext uri="{FF2B5EF4-FFF2-40B4-BE49-F238E27FC236}">
                    <a16:creationId xmlns:a16="http://schemas.microsoft.com/office/drawing/2014/main" id="{714DC56A-40CB-7D78-706B-7DF7FE44ABC3}"/>
                  </a:ext>
                </a:extLst>
              </p:cNvPr>
              <p:cNvGrpSpPr/>
              <p:nvPr/>
            </p:nvGrpSpPr>
            <p:grpSpPr>
              <a:xfrm>
                <a:off x="10258137" y="2135883"/>
                <a:ext cx="73006" cy="73006"/>
                <a:chOff x="10258137" y="2135883"/>
                <a:chExt cx="73006" cy="73006"/>
              </a:xfrm>
            </p:grpSpPr>
            <p:sp>
              <p:nvSpPr>
                <p:cNvPr id="2026" name="Freeform: Shape 2025">
                  <a:extLst>
                    <a:ext uri="{FF2B5EF4-FFF2-40B4-BE49-F238E27FC236}">
                      <a16:creationId xmlns:a16="http://schemas.microsoft.com/office/drawing/2014/main" id="{21C2673B-36EB-3CE7-2ACC-5DF3A9182F9F}"/>
                    </a:ext>
                  </a:extLst>
                </p:cNvPr>
                <p:cNvSpPr/>
                <p:nvPr/>
              </p:nvSpPr>
              <p:spPr>
                <a:xfrm>
                  <a:off x="10294704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2027" name="Freeform: Shape 2026">
                  <a:extLst>
                    <a:ext uri="{FF2B5EF4-FFF2-40B4-BE49-F238E27FC236}">
                      <a16:creationId xmlns:a16="http://schemas.microsoft.com/office/drawing/2014/main" id="{14BA34F5-04ED-3202-F507-921C9ECC385C}"/>
                    </a:ext>
                  </a:extLst>
                </p:cNvPr>
                <p:cNvSpPr/>
                <p:nvPr/>
              </p:nvSpPr>
              <p:spPr>
                <a:xfrm>
                  <a:off x="10258137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53" name="Graphic 487">
                <a:extLst>
                  <a:ext uri="{FF2B5EF4-FFF2-40B4-BE49-F238E27FC236}">
                    <a16:creationId xmlns:a16="http://schemas.microsoft.com/office/drawing/2014/main" id="{D4112352-5320-54A3-DB09-58BEF31729B9}"/>
                  </a:ext>
                </a:extLst>
              </p:cNvPr>
              <p:cNvGrpSpPr/>
              <p:nvPr/>
            </p:nvGrpSpPr>
            <p:grpSpPr>
              <a:xfrm>
                <a:off x="10209721" y="2135883"/>
                <a:ext cx="73006" cy="73006"/>
                <a:chOff x="10209721" y="2135883"/>
                <a:chExt cx="73006" cy="73006"/>
              </a:xfrm>
            </p:grpSpPr>
            <p:sp>
              <p:nvSpPr>
                <p:cNvPr id="2024" name="Freeform: Shape 2023">
                  <a:extLst>
                    <a:ext uri="{FF2B5EF4-FFF2-40B4-BE49-F238E27FC236}">
                      <a16:creationId xmlns:a16="http://schemas.microsoft.com/office/drawing/2014/main" id="{FECEFE36-D9B8-1C7C-79A0-8C19E7565356}"/>
                    </a:ext>
                  </a:extLst>
                </p:cNvPr>
                <p:cNvSpPr/>
                <p:nvPr/>
              </p:nvSpPr>
              <p:spPr>
                <a:xfrm>
                  <a:off x="10246288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2025" name="Freeform: Shape 2024">
                  <a:extLst>
                    <a:ext uri="{FF2B5EF4-FFF2-40B4-BE49-F238E27FC236}">
                      <a16:creationId xmlns:a16="http://schemas.microsoft.com/office/drawing/2014/main" id="{BC4B86EB-DED5-128F-7DDF-633FC9F09A8B}"/>
                    </a:ext>
                  </a:extLst>
                </p:cNvPr>
                <p:cNvSpPr/>
                <p:nvPr/>
              </p:nvSpPr>
              <p:spPr>
                <a:xfrm>
                  <a:off x="10209721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54" name="Graphic 487">
                <a:extLst>
                  <a:ext uri="{FF2B5EF4-FFF2-40B4-BE49-F238E27FC236}">
                    <a16:creationId xmlns:a16="http://schemas.microsoft.com/office/drawing/2014/main" id="{66218F20-B622-8FDE-C34D-BE8655F8CBC9}"/>
                  </a:ext>
                </a:extLst>
              </p:cNvPr>
              <p:cNvGrpSpPr/>
              <p:nvPr/>
            </p:nvGrpSpPr>
            <p:grpSpPr>
              <a:xfrm>
                <a:off x="10170733" y="2135883"/>
                <a:ext cx="73006" cy="73006"/>
                <a:chOff x="10170733" y="2135883"/>
                <a:chExt cx="73006" cy="73006"/>
              </a:xfrm>
            </p:grpSpPr>
            <p:sp>
              <p:nvSpPr>
                <p:cNvPr id="2022" name="Freeform: Shape 2021">
                  <a:extLst>
                    <a:ext uri="{FF2B5EF4-FFF2-40B4-BE49-F238E27FC236}">
                      <a16:creationId xmlns:a16="http://schemas.microsoft.com/office/drawing/2014/main" id="{4772C5E3-DBB3-C52D-D7D9-7FF9D983D265}"/>
                    </a:ext>
                  </a:extLst>
                </p:cNvPr>
                <p:cNvSpPr/>
                <p:nvPr/>
              </p:nvSpPr>
              <p:spPr>
                <a:xfrm>
                  <a:off x="10207173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2023" name="Freeform: Shape 2022">
                  <a:extLst>
                    <a:ext uri="{FF2B5EF4-FFF2-40B4-BE49-F238E27FC236}">
                      <a16:creationId xmlns:a16="http://schemas.microsoft.com/office/drawing/2014/main" id="{E9C243F4-C40B-344B-BB70-3FB94B1B3B2F}"/>
                    </a:ext>
                  </a:extLst>
                </p:cNvPr>
                <p:cNvSpPr/>
                <p:nvPr/>
              </p:nvSpPr>
              <p:spPr>
                <a:xfrm>
                  <a:off x="10170733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55" name="Graphic 487">
                <a:extLst>
                  <a:ext uri="{FF2B5EF4-FFF2-40B4-BE49-F238E27FC236}">
                    <a16:creationId xmlns:a16="http://schemas.microsoft.com/office/drawing/2014/main" id="{0CC27772-6285-51B1-7E69-FA69E283477C}"/>
                  </a:ext>
                </a:extLst>
              </p:cNvPr>
              <p:cNvGrpSpPr/>
              <p:nvPr/>
            </p:nvGrpSpPr>
            <p:grpSpPr>
              <a:xfrm>
                <a:off x="10123082" y="2135883"/>
                <a:ext cx="73006" cy="73006"/>
                <a:chOff x="10123082" y="2135883"/>
                <a:chExt cx="73006" cy="73006"/>
              </a:xfrm>
            </p:grpSpPr>
            <p:sp>
              <p:nvSpPr>
                <p:cNvPr id="2020" name="Freeform: Shape 2019">
                  <a:extLst>
                    <a:ext uri="{FF2B5EF4-FFF2-40B4-BE49-F238E27FC236}">
                      <a16:creationId xmlns:a16="http://schemas.microsoft.com/office/drawing/2014/main" id="{E0BAA057-31AA-1304-6621-267FF6169948}"/>
                    </a:ext>
                  </a:extLst>
                </p:cNvPr>
                <p:cNvSpPr/>
                <p:nvPr/>
              </p:nvSpPr>
              <p:spPr>
                <a:xfrm>
                  <a:off x="10159649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2021" name="Freeform: Shape 2020">
                  <a:extLst>
                    <a:ext uri="{FF2B5EF4-FFF2-40B4-BE49-F238E27FC236}">
                      <a16:creationId xmlns:a16="http://schemas.microsoft.com/office/drawing/2014/main" id="{132F59BC-4578-8A1D-8095-F40D61DDAF72}"/>
                    </a:ext>
                  </a:extLst>
                </p:cNvPr>
                <p:cNvSpPr/>
                <p:nvPr/>
              </p:nvSpPr>
              <p:spPr>
                <a:xfrm>
                  <a:off x="10123082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56" name="Graphic 487">
                <a:extLst>
                  <a:ext uri="{FF2B5EF4-FFF2-40B4-BE49-F238E27FC236}">
                    <a16:creationId xmlns:a16="http://schemas.microsoft.com/office/drawing/2014/main" id="{A8EC91FD-036B-0791-DB4B-6DCFA633F98E}"/>
                  </a:ext>
                </a:extLst>
              </p:cNvPr>
              <p:cNvGrpSpPr/>
              <p:nvPr/>
            </p:nvGrpSpPr>
            <p:grpSpPr>
              <a:xfrm>
                <a:off x="10061288" y="2135883"/>
                <a:ext cx="73006" cy="73006"/>
                <a:chOff x="10061288" y="2135883"/>
                <a:chExt cx="73006" cy="73006"/>
              </a:xfrm>
            </p:grpSpPr>
            <p:sp>
              <p:nvSpPr>
                <p:cNvPr id="2018" name="Freeform: Shape 2017">
                  <a:extLst>
                    <a:ext uri="{FF2B5EF4-FFF2-40B4-BE49-F238E27FC236}">
                      <a16:creationId xmlns:a16="http://schemas.microsoft.com/office/drawing/2014/main" id="{56A032E8-CA90-BCF7-9B39-ABE804F81FDF}"/>
                    </a:ext>
                  </a:extLst>
                </p:cNvPr>
                <p:cNvSpPr/>
                <p:nvPr/>
              </p:nvSpPr>
              <p:spPr>
                <a:xfrm>
                  <a:off x="10097855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2019" name="Freeform: Shape 2018">
                  <a:extLst>
                    <a:ext uri="{FF2B5EF4-FFF2-40B4-BE49-F238E27FC236}">
                      <a16:creationId xmlns:a16="http://schemas.microsoft.com/office/drawing/2014/main" id="{94B8756D-C3CE-0E90-5149-AD04FAAFE4EA}"/>
                    </a:ext>
                  </a:extLst>
                </p:cNvPr>
                <p:cNvSpPr/>
                <p:nvPr/>
              </p:nvSpPr>
              <p:spPr>
                <a:xfrm>
                  <a:off x="10061288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57" name="Graphic 487">
                <a:extLst>
                  <a:ext uri="{FF2B5EF4-FFF2-40B4-BE49-F238E27FC236}">
                    <a16:creationId xmlns:a16="http://schemas.microsoft.com/office/drawing/2014/main" id="{3B04E9C2-DB22-D0D3-C777-79F9C2A2B2EF}"/>
                  </a:ext>
                </a:extLst>
              </p:cNvPr>
              <p:cNvGrpSpPr/>
              <p:nvPr/>
            </p:nvGrpSpPr>
            <p:grpSpPr>
              <a:xfrm>
                <a:off x="10038991" y="2135883"/>
                <a:ext cx="73006" cy="73006"/>
                <a:chOff x="10038991" y="2135883"/>
                <a:chExt cx="73006" cy="73006"/>
              </a:xfrm>
            </p:grpSpPr>
            <p:sp>
              <p:nvSpPr>
                <p:cNvPr id="2016" name="Freeform: Shape 2015">
                  <a:extLst>
                    <a:ext uri="{FF2B5EF4-FFF2-40B4-BE49-F238E27FC236}">
                      <a16:creationId xmlns:a16="http://schemas.microsoft.com/office/drawing/2014/main" id="{8FEBE6EC-E560-B491-E22F-1603F6FC8AC9}"/>
                    </a:ext>
                  </a:extLst>
                </p:cNvPr>
                <p:cNvSpPr/>
                <p:nvPr/>
              </p:nvSpPr>
              <p:spPr>
                <a:xfrm>
                  <a:off x="10075431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2017" name="Freeform: Shape 2016">
                  <a:extLst>
                    <a:ext uri="{FF2B5EF4-FFF2-40B4-BE49-F238E27FC236}">
                      <a16:creationId xmlns:a16="http://schemas.microsoft.com/office/drawing/2014/main" id="{4142F9DF-4B11-5E78-91AB-D33E60C95DBD}"/>
                    </a:ext>
                  </a:extLst>
                </p:cNvPr>
                <p:cNvSpPr/>
                <p:nvPr/>
              </p:nvSpPr>
              <p:spPr>
                <a:xfrm>
                  <a:off x="10038991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58" name="Graphic 487">
                <a:extLst>
                  <a:ext uri="{FF2B5EF4-FFF2-40B4-BE49-F238E27FC236}">
                    <a16:creationId xmlns:a16="http://schemas.microsoft.com/office/drawing/2014/main" id="{7FA05BEF-E8A8-E014-177A-1E947653D82B}"/>
                  </a:ext>
                </a:extLst>
              </p:cNvPr>
              <p:cNvGrpSpPr/>
              <p:nvPr/>
            </p:nvGrpSpPr>
            <p:grpSpPr>
              <a:xfrm>
                <a:off x="9946619" y="2135883"/>
                <a:ext cx="73006" cy="73006"/>
                <a:chOff x="9946619" y="2135883"/>
                <a:chExt cx="73006" cy="73006"/>
              </a:xfrm>
            </p:grpSpPr>
            <p:sp>
              <p:nvSpPr>
                <p:cNvPr id="2014" name="Freeform: Shape 2013">
                  <a:extLst>
                    <a:ext uri="{FF2B5EF4-FFF2-40B4-BE49-F238E27FC236}">
                      <a16:creationId xmlns:a16="http://schemas.microsoft.com/office/drawing/2014/main" id="{D7E21669-8DF5-6E5D-E67F-59738E4BCEDD}"/>
                    </a:ext>
                  </a:extLst>
                </p:cNvPr>
                <p:cNvSpPr/>
                <p:nvPr/>
              </p:nvSpPr>
              <p:spPr>
                <a:xfrm>
                  <a:off x="9983186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2015" name="Freeform: Shape 2014">
                  <a:extLst>
                    <a:ext uri="{FF2B5EF4-FFF2-40B4-BE49-F238E27FC236}">
                      <a16:creationId xmlns:a16="http://schemas.microsoft.com/office/drawing/2014/main" id="{9CF7C0B7-2BD0-F318-A376-BC00BACB9E8C}"/>
                    </a:ext>
                  </a:extLst>
                </p:cNvPr>
                <p:cNvSpPr/>
                <p:nvPr/>
              </p:nvSpPr>
              <p:spPr>
                <a:xfrm>
                  <a:off x="9946619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59" name="Graphic 487">
                <a:extLst>
                  <a:ext uri="{FF2B5EF4-FFF2-40B4-BE49-F238E27FC236}">
                    <a16:creationId xmlns:a16="http://schemas.microsoft.com/office/drawing/2014/main" id="{2AE89363-3DB0-B8BF-6465-3DF53F366306}"/>
                  </a:ext>
                </a:extLst>
              </p:cNvPr>
              <p:cNvGrpSpPr/>
              <p:nvPr/>
            </p:nvGrpSpPr>
            <p:grpSpPr>
              <a:xfrm>
                <a:off x="9928781" y="2135883"/>
                <a:ext cx="73006" cy="73006"/>
                <a:chOff x="9928781" y="2135883"/>
                <a:chExt cx="73006" cy="73006"/>
              </a:xfrm>
            </p:grpSpPr>
            <p:sp>
              <p:nvSpPr>
                <p:cNvPr id="2012" name="Freeform: Shape 2011">
                  <a:extLst>
                    <a:ext uri="{FF2B5EF4-FFF2-40B4-BE49-F238E27FC236}">
                      <a16:creationId xmlns:a16="http://schemas.microsoft.com/office/drawing/2014/main" id="{84131D5B-D060-45C5-DFEA-B646D0973B98}"/>
                    </a:ext>
                  </a:extLst>
                </p:cNvPr>
                <p:cNvSpPr/>
                <p:nvPr/>
              </p:nvSpPr>
              <p:spPr>
                <a:xfrm>
                  <a:off x="9965221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2013" name="Freeform: Shape 2012">
                  <a:extLst>
                    <a:ext uri="{FF2B5EF4-FFF2-40B4-BE49-F238E27FC236}">
                      <a16:creationId xmlns:a16="http://schemas.microsoft.com/office/drawing/2014/main" id="{ECE5F4C3-3954-3A35-81F1-A0885C7B3C92}"/>
                    </a:ext>
                  </a:extLst>
                </p:cNvPr>
                <p:cNvSpPr/>
                <p:nvPr/>
              </p:nvSpPr>
              <p:spPr>
                <a:xfrm>
                  <a:off x="9928781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60" name="Graphic 487">
                <a:extLst>
                  <a:ext uri="{FF2B5EF4-FFF2-40B4-BE49-F238E27FC236}">
                    <a16:creationId xmlns:a16="http://schemas.microsoft.com/office/drawing/2014/main" id="{90142011-66AA-3FEC-4A27-FCA3A381874E}"/>
                  </a:ext>
                </a:extLst>
              </p:cNvPr>
              <p:cNvGrpSpPr/>
              <p:nvPr/>
            </p:nvGrpSpPr>
            <p:grpSpPr>
              <a:xfrm>
                <a:off x="9897821" y="2135883"/>
                <a:ext cx="73006" cy="73006"/>
                <a:chOff x="9897821" y="2135883"/>
                <a:chExt cx="73006" cy="73006"/>
              </a:xfrm>
            </p:grpSpPr>
            <p:sp>
              <p:nvSpPr>
                <p:cNvPr id="2010" name="Freeform: Shape 2009">
                  <a:extLst>
                    <a:ext uri="{FF2B5EF4-FFF2-40B4-BE49-F238E27FC236}">
                      <a16:creationId xmlns:a16="http://schemas.microsoft.com/office/drawing/2014/main" id="{D299E01C-E2E1-0E30-7BB1-66474EE30CA6}"/>
                    </a:ext>
                  </a:extLst>
                </p:cNvPr>
                <p:cNvSpPr/>
                <p:nvPr/>
              </p:nvSpPr>
              <p:spPr>
                <a:xfrm>
                  <a:off x="9934387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2011" name="Freeform: Shape 2010">
                  <a:extLst>
                    <a:ext uri="{FF2B5EF4-FFF2-40B4-BE49-F238E27FC236}">
                      <a16:creationId xmlns:a16="http://schemas.microsoft.com/office/drawing/2014/main" id="{310B5898-924D-1456-9821-5B78C8D3750F}"/>
                    </a:ext>
                  </a:extLst>
                </p:cNvPr>
                <p:cNvSpPr/>
                <p:nvPr/>
              </p:nvSpPr>
              <p:spPr>
                <a:xfrm>
                  <a:off x="9897821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61" name="Graphic 487">
                <a:extLst>
                  <a:ext uri="{FF2B5EF4-FFF2-40B4-BE49-F238E27FC236}">
                    <a16:creationId xmlns:a16="http://schemas.microsoft.com/office/drawing/2014/main" id="{7091A46F-D01B-A4DB-EC67-DA7C0BC6CEFB}"/>
                  </a:ext>
                </a:extLst>
              </p:cNvPr>
              <p:cNvGrpSpPr/>
              <p:nvPr/>
            </p:nvGrpSpPr>
            <p:grpSpPr>
              <a:xfrm>
                <a:off x="9890176" y="2135883"/>
                <a:ext cx="73006" cy="73006"/>
                <a:chOff x="9890176" y="2135883"/>
                <a:chExt cx="73006" cy="73006"/>
              </a:xfrm>
            </p:grpSpPr>
            <p:sp>
              <p:nvSpPr>
                <p:cNvPr id="2008" name="Freeform: Shape 2007">
                  <a:extLst>
                    <a:ext uri="{FF2B5EF4-FFF2-40B4-BE49-F238E27FC236}">
                      <a16:creationId xmlns:a16="http://schemas.microsoft.com/office/drawing/2014/main" id="{BCE24B49-2F61-4907-0EA4-0084D59CAEDA}"/>
                    </a:ext>
                  </a:extLst>
                </p:cNvPr>
                <p:cNvSpPr/>
                <p:nvPr/>
              </p:nvSpPr>
              <p:spPr>
                <a:xfrm>
                  <a:off x="9926615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2009" name="Freeform: Shape 2008">
                  <a:extLst>
                    <a:ext uri="{FF2B5EF4-FFF2-40B4-BE49-F238E27FC236}">
                      <a16:creationId xmlns:a16="http://schemas.microsoft.com/office/drawing/2014/main" id="{C66CFE1A-9A39-65FA-4ECD-E0242096F47A}"/>
                    </a:ext>
                  </a:extLst>
                </p:cNvPr>
                <p:cNvSpPr/>
                <p:nvPr/>
              </p:nvSpPr>
              <p:spPr>
                <a:xfrm>
                  <a:off x="9890176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62" name="Graphic 487">
                <a:extLst>
                  <a:ext uri="{FF2B5EF4-FFF2-40B4-BE49-F238E27FC236}">
                    <a16:creationId xmlns:a16="http://schemas.microsoft.com/office/drawing/2014/main" id="{DF92FA62-1F99-AE3E-AF8F-AA7849168B4E}"/>
                  </a:ext>
                </a:extLst>
              </p:cNvPr>
              <p:cNvGrpSpPr/>
              <p:nvPr/>
            </p:nvGrpSpPr>
            <p:grpSpPr>
              <a:xfrm>
                <a:off x="9810799" y="2135883"/>
                <a:ext cx="73006" cy="73006"/>
                <a:chOff x="9810799" y="2135883"/>
                <a:chExt cx="73006" cy="73006"/>
              </a:xfrm>
            </p:grpSpPr>
            <p:sp>
              <p:nvSpPr>
                <p:cNvPr id="2006" name="Freeform: Shape 2005">
                  <a:extLst>
                    <a:ext uri="{FF2B5EF4-FFF2-40B4-BE49-F238E27FC236}">
                      <a16:creationId xmlns:a16="http://schemas.microsoft.com/office/drawing/2014/main" id="{E60CD694-53F8-01EB-4BC5-FC9432CF565C}"/>
                    </a:ext>
                  </a:extLst>
                </p:cNvPr>
                <p:cNvSpPr/>
                <p:nvPr/>
              </p:nvSpPr>
              <p:spPr>
                <a:xfrm>
                  <a:off x="9847366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2007" name="Freeform: Shape 2006">
                  <a:extLst>
                    <a:ext uri="{FF2B5EF4-FFF2-40B4-BE49-F238E27FC236}">
                      <a16:creationId xmlns:a16="http://schemas.microsoft.com/office/drawing/2014/main" id="{47B0E991-ABD8-6A40-5601-41AFF2F3E43F}"/>
                    </a:ext>
                  </a:extLst>
                </p:cNvPr>
                <p:cNvSpPr/>
                <p:nvPr/>
              </p:nvSpPr>
              <p:spPr>
                <a:xfrm>
                  <a:off x="9810799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63" name="Graphic 487">
                <a:extLst>
                  <a:ext uri="{FF2B5EF4-FFF2-40B4-BE49-F238E27FC236}">
                    <a16:creationId xmlns:a16="http://schemas.microsoft.com/office/drawing/2014/main" id="{79E305C8-5C19-5395-DE5E-81FDB9D59560}"/>
                  </a:ext>
                </a:extLst>
              </p:cNvPr>
              <p:cNvGrpSpPr/>
              <p:nvPr/>
            </p:nvGrpSpPr>
            <p:grpSpPr>
              <a:xfrm>
                <a:off x="9805576" y="2135883"/>
                <a:ext cx="73006" cy="73006"/>
                <a:chOff x="9805576" y="2135883"/>
                <a:chExt cx="73006" cy="73006"/>
              </a:xfrm>
            </p:grpSpPr>
            <p:sp>
              <p:nvSpPr>
                <p:cNvPr id="2004" name="Freeform: Shape 2003">
                  <a:extLst>
                    <a:ext uri="{FF2B5EF4-FFF2-40B4-BE49-F238E27FC236}">
                      <a16:creationId xmlns:a16="http://schemas.microsoft.com/office/drawing/2014/main" id="{9EE13047-1B94-79EA-877C-7332C02A73CB}"/>
                    </a:ext>
                  </a:extLst>
                </p:cNvPr>
                <p:cNvSpPr/>
                <p:nvPr/>
              </p:nvSpPr>
              <p:spPr>
                <a:xfrm>
                  <a:off x="9842015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2005" name="Freeform: Shape 2004">
                  <a:extLst>
                    <a:ext uri="{FF2B5EF4-FFF2-40B4-BE49-F238E27FC236}">
                      <a16:creationId xmlns:a16="http://schemas.microsoft.com/office/drawing/2014/main" id="{3A48B817-AB1E-FE33-C515-14A93753331D}"/>
                    </a:ext>
                  </a:extLst>
                </p:cNvPr>
                <p:cNvSpPr/>
                <p:nvPr/>
              </p:nvSpPr>
              <p:spPr>
                <a:xfrm>
                  <a:off x="9805576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64" name="Graphic 487">
                <a:extLst>
                  <a:ext uri="{FF2B5EF4-FFF2-40B4-BE49-F238E27FC236}">
                    <a16:creationId xmlns:a16="http://schemas.microsoft.com/office/drawing/2014/main" id="{8AD20B50-B77B-1208-8970-50664D330CF4}"/>
                  </a:ext>
                </a:extLst>
              </p:cNvPr>
              <p:cNvGrpSpPr/>
              <p:nvPr/>
            </p:nvGrpSpPr>
            <p:grpSpPr>
              <a:xfrm>
                <a:off x="9757542" y="2135883"/>
                <a:ext cx="73006" cy="73006"/>
                <a:chOff x="9757542" y="2135883"/>
                <a:chExt cx="73006" cy="73006"/>
              </a:xfrm>
            </p:grpSpPr>
            <p:sp>
              <p:nvSpPr>
                <p:cNvPr id="2002" name="Freeform: Shape 2001">
                  <a:extLst>
                    <a:ext uri="{FF2B5EF4-FFF2-40B4-BE49-F238E27FC236}">
                      <a16:creationId xmlns:a16="http://schemas.microsoft.com/office/drawing/2014/main" id="{A603428A-E30E-1B37-A9CD-EAEE3D96C130}"/>
                    </a:ext>
                  </a:extLst>
                </p:cNvPr>
                <p:cNvSpPr/>
                <p:nvPr/>
              </p:nvSpPr>
              <p:spPr>
                <a:xfrm>
                  <a:off x="9794109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2003" name="Freeform: Shape 2002">
                  <a:extLst>
                    <a:ext uri="{FF2B5EF4-FFF2-40B4-BE49-F238E27FC236}">
                      <a16:creationId xmlns:a16="http://schemas.microsoft.com/office/drawing/2014/main" id="{3C8F4EF4-6AF7-C82B-E2F2-838834C6C73E}"/>
                    </a:ext>
                  </a:extLst>
                </p:cNvPr>
                <p:cNvSpPr/>
                <p:nvPr/>
              </p:nvSpPr>
              <p:spPr>
                <a:xfrm>
                  <a:off x="9757542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65" name="Graphic 487">
                <a:extLst>
                  <a:ext uri="{FF2B5EF4-FFF2-40B4-BE49-F238E27FC236}">
                    <a16:creationId xmlns:a16="http://schemas.microsoft.com/office/drawing/2014/main" id="{97D47D8F-1AAA-65EB-7C70-0FE217225544}"/>
                  </a:ext>
                </a:extLst>
              </p:cNvPr>
              <p:cNvGrpSpPr/>
              <p:nvPr/>
            </p:nvGrpSpPr>
            <p:grpSpPr>
              <a:xfrm>
                <a:off x="9752700" y="2135883"/>
                <a:ext cx="73006" cy="73006"/>
                <a:chOff x="9752700" y="2135883"/>
                <a:chExt cx="73006" cy="73006"/>
              </a:xfrm>
            </p:grpSpPr>
            <p:sp>
              <p:nvSpPr>
                <p:cNvPr id="2000" name="Freeform: Shape 1999">
                  <a:extLst>
                    <a:ext uri="{FF2B5EF4-FFF2-40B4-BE49-F238E27FC236}">
                      <a16:creationId xmlns:a16="http://schemas.microsoft.com/office/drawing/2014/main" id="{389EA44B-704A-7F41-D98D-0EB49E080B66}"/>
                    </a:ext>
                  </a:extLst>
                </p:cNvPr>
                <p:cNvSpPr/>
                <p:nvPr/>
              </p:nvSpPr>
              <p:spPr>
                <a:xfrm>
                  <a:off x="9789267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2001" name="Freeform: Shape 2000">
                  <a:extLst>
                    <a:ext uri="{FF2B5EF4-FFF2-40B4-BE49-F238E27FC236}">
                      <a16:creationId xmlns:a16="http://schemas.microsoft.com/office/drawing/2014/main" id="{D8C66B20-0DFC-EAAB-0308-682BCC36C428}"/>
                    </a:ext>
                  </a:extLst>
                </p:cNvPr>
                <p:cNvSpPr/>
                <p:nvPr/>
              </p:nvSpPr>
              <p:spPr>
                <a:xfrm>
                  <a:off x="9752700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66" name="Graphic 487">
                <a:extLst>
                  <a:ext uri="{FF2B5EF4-FFF2-40B4-BE49-F238E27FC236}">
                    <a16:creationId xmlns:a16="http://schemas.microsoft.com/office/drawing/2014/main" id="{4A21A442-B8E7-C084-AEEC-8581BEABD0CC}"/>
                  </a:ext>
                </a:extLst>
              </p:cNvPr>
              <p:cNvGrpSpPr/>
              <p:nvPr/>
            </p:nvGrpSpPr>
            <p:grpSpPr>
              <a:xfrm>
                <a:off x="9732570" y="2135883"/>
                <a:ext cx="73006" cy="73006"/>
                <a:chOff x="9732570" y="2135883"/>
                <a:chExt cx="73006" cy="73006"/>
              </a:xfrm>
            </p:grpSpPr>
            <p:sp>
              <p:nvSpPr>
                <p:cNvPr id="1998" name="Freeform: Shape 1997">
                  <a:extLst>
                    <a:ext uri="{FF2B5EF4-FFF2-40B4-BE49-F238E27FC236}">
                      <a16:creationId xmlns:a16="http://schemas.microsoft.com/office/drawing/2014/main" id="{4529685D-A8EA-5A6E-6F14-4E8A3368CFE7}"/>
                    </a:ext>
                  </a:extLst>
                </p:cNvPr>
                <p:cNvSpPr/>
                <p:nvPr/>
              </p:nvSpPr>
              <p:spPr>
                <a:xfrm>
                  <a:off x="9769009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99" name="Freeform: Shape 1998">
                  <a:extLst>
                    <a:ext uri="{FF2B5EF4-FFF2-40B4-BE49-F238E27FC236}">
                      <a16:creationId xmlns:a16="http://schemas.microsoft.com/office/drawing/2014/main" id="{B144E7DC-E3B2-14DD-82AB-E03FD4336DB6}"/>
                    </a:ext>
                  </a:extLst>
                </p:cNvPr>
                <p:cNvSpPr/>
                <p:nvPr/>
              </p:nvSpPr>
              <p:spPr>
                <a:xfrm>
                  <a:off x="9732570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67" name="Graphic 487">
                <a:extLst>
                  <a:ext uri="{FF2B5EF4-FFF2-40B4-BE49-F238E27FC236}">
                    <a16:creationId xmlns:a16="http://schemas.microsoft.com/office/drawing/2014/main" id="{BBB8109B-88A1-D4A5-60E4-276768F7C6EB}"/>
                  </a:ext>
                </a:extLst>
              </p:cNvPr>
              <p:cNvGrpSpPr/>
              <p:nvPr/>
            </p:nvGrpSpPr>
            <p:grpSpPr>
              <a:xfrm>
                <a:off x="9727473" y="2135883"/>
                <a:ext cx="73006" cy="73006"/>
                <a:chOff x="9727473" y="2135883"/>
                <a:chExt cx="73006" cy="73006"/>
              </a:xfrm>
            </p:grpSpPr>
            <p:sp>
              <p:nvSpPr>
                <p:cNvPr id="1996" name="Freeform: Shape 1995">
                  <a:extLst>
                    <a:ext uri="{FF2B5EF4-FFF2-40B4-BE49-F238E27FC236}">
                      <a16:creationId xmlns:a16="http://schemas.microsoft.com/office/drawing/2014/main" id="{D992B86F-7A8A-1EF6-764B-019B3C315B97}"/>
                    </a:ext>
                  </a:extLst>
                </p:cNvPr>
                <p:cNvSpPr/>
                <p:nvPr/>
              </p:nvSpPr>
              <p:spPr>
                <a:xfrm>
                  <a:off x="9764040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97" name="Freeform: Shape 1996">
                  <a:extLst>
                    <a:ext uri="{FF2B5EF4-FFF2-40B4-BE49-F238E27FC236}">
                      <a16:creationId xmlns:a16="http://schemas.microsoft.com/office/drawing/2014/main" id="{48FA90DB-3184-8FFD-3345-FE30AF1C2CB6}"/>
                    </a:ext>
                  </a:extLst>
                </p:cNvPr>
                <p:cNvSpPr/>
                <p:nvPr/>
              </p:nvSpPr>
              <p:spPr>
                <a:xfrm>
                  <a:off x="9727473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68" name="Graphic 487">
                <a:extLst>
                  <a:ext uri="{FF2B5EF4-FFF2-40B4-BE49-F238E27FC236}">
                    <a16:creationId xmlns:a16="http://schemas.microsoft.com/office/drawing/2014/main" id="{60869C77-B9A0-AC4C-1F47-E8588446E836}"/>
                  </a:ext>
                </a:extLst>
              </p:cNvPr>
              <p:cNvGrpSpPr/>
              <p:nvPr/>
            </p:nvGrpSpPr>
            <p:grpSpPr>
              <a:xfrm>
                <a:off x="9711292" y="2135883"/>
                <a:ext cx="72878" cy="73006"/>
                <a:chOff x="9711292" y="2135883"/>
                <a:chExt cx="72878" cy="73006"/>
              </a:xfrm>
            </p:grpSpPr>
            <p:sp>
              <p:nvSpPr>
                <p:cNvPr id="1994" name="Freeform: Shape 1993">
                  <a:extLst>
                    <a:ext uri="{FF2B5EF4-FFF2-40B4-BE49-F238E27FC236}">
                      <a16:creationId xmlns:a16="http://schemas.microsoft.com/office/drawing/2014/main" id="{D0A819D8-6E0F-B8AF-DF32-8F9D89A878F7}"/>
                    </a:ext>
                  </a:extLst>
                </p:cNvPr>
                <p:cNvSpPr/>
                <p:nvPr/>
              </p:nvSpPr>
              <p:spPr>
                <a:xfrm>
                  <a:off x="9747731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95" name="Freeform: Shape 1994">
                  <a:extLst>
                    <a:ext uri="{FF2B5EF4-FFF2-40B4-BE49-F238E27FC236}">
                      <a16:creationId xmlns:a16="http://schemas.microsoft.com/office/drawing/2014/main" id="{9191EC3A-BDDF-9C46-1EBB-7EDFB6CFC666}"/>
                    </a:ext>
                  </a:extLst>
                </p:cNvPr>
                <p:cNvSpPr/>
                <p:nvPr/>
              </p:nvSpPr>
              <p:spPr>
                <a:xfrm>
                  <a:off x="9711292" y="2172450"/>
                  <a:ext cx="72878" cy="12741"/>
                </a:xfrm>
                <a:custGeom>
                  <a:avLst/>
                  <a:gdLst>
                    <a:gd name="connsiteX0" fmla="*/ 72879 w 72878"/>
                    <a:gd name="connsiteY0" fmla="*/ 0 h 12741"/>
                    <a:gd name="connsiteX1" fmla="*/ 0 w 72878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2878" h="12741">
                      <a:moveTo>
                        <a:pt x="72879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69" name="Graphic 487">
                <a:extLst>
                  <a:ext uri="{FF2B5EF4-FFF2-40B4-BE49-F238E27FC236}">
                    <a16:creationId xmlns:a16="http://schemas.microsoft.com/office/drawing/2014/main" id="{E86C6760-C543-F6DC-E85C-6E8F505E4E34}"/>
                  </a:ext>
                </a:extLst>
              </p:cNvPr>
              <p:cNvGrpSpPr/>
              <p:nvPr/>
            </p:nvGrpSpPr>
            <p:grpSpPr>
              <a:xfrm>
                <a:off x="9687211" y="2135883"/>
                <a:ext cx="73006" cy="73006"/>
                <a:chOff x="9687211" y="2135883"/>
                <a:chExt cx="73006" cy="73006"/>
              </a:xfrm>
            </p:grpSpPr>
            <p:sp>
              <p:nvSpPr>
                <p:cNvPr id="1992" name="Freeform: Shape 1991">
                  <a:extLst>
                    <a:ext uri="{FF2B5EF4-FFF2-40B4-BE49-F238E27FC236}">
                      <a16:creationId xmlns:a16="http://schemas.microsoft.com/office/drawing/2014/main" id="{DA55EFE1-D1CB-E3B2-BECB-9F392DA07F13}"/>
                    </a:ext>
                  </a:extLst>
                </p:cNvPr>
                <p:cNvSpPr/>
                <p:nvPr/>
              </p:nvSpPr>
              <p:spPr>
                <a:xfrm>
                  <a:off x="9723778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93" name="Freeform: Shape 1992">
                  <a:extLst>
                    <a:ext uri="{FF2B5EF4-FFF2-40B4-BE49-F238E27FC236}">
                      <a16:creationId xmlns:a16="http://schemas.microsoft.com/office/drawing/2014/main" id="{FCE0EB21-2AA8-6A9C-1C93-6639E21BC556}"/>
                    </a:ext>
                  </a:extLst>
                </p:cNvPr>
                <p:cNvSpPr/>
                <p:nvPr/>
              </p:nvSpPr>
              <p:spPr>
                <a:xfrm>
                  <a:off x="9687211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70" name="Graphic 487">
                <a:extLst>
                  <a:ext uri="{FF2B5EF4-FFF2-40B4-BE49-F238E27FC236}">
                    <a16:creationId xmlns:a16="http://schemas.microsoft.com/office/drawing/2014/main" id="{FBA1C036-4E77-7081-DC86-DF91BAF5A2AB}"/>
                  </a:ext>
                </a:extLst>
              </p:cNvPr>
              <p:cNvGrpSpPr/>
              <p:nvPr/>
            </p:nvGrpSpPr>
            <p:grpSpPr>
              <a:xfrm>
                <a:off x="9679694" y="2135883"/>
                <a:ext cx="73006" cy="73006"/>
                <a:chOff x="9679694" y="2135883"/>
                <a:chExt cx="73006" cy="73006"/>
              </a:xfrm>
            </p:grpSpPr>
            <p:sp>
              <p:nvSpPr>
                <p:cNvPr id="1990" name="Freeform: Shape 1989">
                  <a:extLst>
                    <a:ext uri="{FF2B5EF4-FFF2-40B4-BE49-F238E27FC236}">
                      <a16:creationId xmlns:a16="http://schemas.microsoft.com/office/drawing/2014/main" id="{EBE1735B-FA76-5ADD-C7F6-16EDA366E449}"/>
                    </a:ext>
                  </a:extLst>
                </p:cNvPr>
                <p:cNvSpPr/>
                <p:nvPr/>
              </p:nvSpPr>
              <p:spPr>
                <a:xfrm>
                  <a:off x="9716261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91" name="Freeform: Shape 1990">
                  <a:extLst>
                    <a:ext uri="{FF2B5EF4-FFF2-40B4-BE49-F238E27FC236}">
                      <a16:creationId xmlns:a16="http://schemas.microsoft.com/office/drawing/2014/main" id="{E1AF3E78-138F-380D-5403-BB2D4FE51157}"/>
                    </a:ext>
                  </a:extLst>
                </p:cNvPr>
                <p:cNvSpPr/>
                <p:nvPr/>
              </p:nvSpPr>
              <p:spPr>
                <a:xfrm>
                  <a:off x="9679694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71" name="Graphic 487">
                <a:extLst>
                  <a:ext uri="{FF2B5EF4-FFF2-40B4-BE49-F238E27FC236}">
                    <a16:creationId xmlns:a16="http://schemas.microsoft.com/office/drawing/2014/main" id="{FF2AEB4B-4CF6-F23E-BB1F-FADB55F2C4ED}"/>
                  </a:ext>
                </a:extLst>
              </p:cNvPr>
              <p:cNvGrpSpPr/>
              <p:nvPr/>
            </p:nvGrpSpPr>
            <p:grpSpPr>
              <a:xfrm>
                <a:off x="9673069" y="2135883"/>
                <a:ext cx="72878" cy="73006"/>
                <a:chOff x="9673069" y="2135883"/>
                <a:chExt cx="72878" cy="73006"/>
              </a:xfrm>
            </p:grpSpPr>
            <p:sp>
              <p:nvSpPr>
                <p:cNvPr id="1988" name="Freeform: Shape 1987">
                  <a:extLst>
                    <a:ext uri="{FF2B5EF4-FFF2-40B4-BE49-F238E27FC236}">
                      <a16:creationId xmlns:a16="http://schemas.microsoft.com/office/drawing/2014/main" id="{68420654-10CD-7F93-A09F-8F1214D1A674}"/>
                    </a:ext>
                  </a:extLst>
                </p:cNvPr>
                <p:cNvSpPr/>
                <p:nvPr/>
              </p:nvSpPr>
              <p:spPr>
                <a:xfrm>
                  <a:off x="9709508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89" name="Freeform: Shape 1988">
                  <a:extLst>
                    <a:ext uri="{FF2B5EF4-FFF2-40B4-BE49-F238E27FC236}">
                      <a16:creationId xmlns:a16="http://schemas.microsoft.com/office/drawing/2014/main" id="{B426E62F-BDBB-F30A-14AD-1BF9E5DF9A10}"/>
                    </a:ext>
                  </a:extLst>
                </p:cNvPr>
                <p:cNvSpPr/>
                <p:nvPr/>
              </p:nvSpPr>
              <p:spPr>
                <a:xfrm>
                  <a:off x="9673069" y="2172450"/>
                  <a:ext cx="72878" cy="12741"/>
                </a:xfrm>
                <a:custGeom>
                  <a:avLst/>
                  <a:gdLst>
                    <a:gd name="connsiteX0" fmla="*/ 72879 w 72878"/>
                    <a:gd name="connsiteY0" fmla="*/ 0 h 12741"/>
                    <a:gd name="connsiteX1" fmla="*/ 0 w 72878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2878" h="12741">
                      <a:moveTo>
                        <a:pt x="72879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72" name="Graphic 487">
                <a:extLst>
                  <a:ext uri="{FF2B5EF4-FFF2-40B4-BE49-F238E27FC236}">
                    <a16:creationId xmlns:a16="http://schemas.microsoft.com/office/drawing/2014/main" id="{D8CE12B3-2DBA-615D-02D3-6C2C09F2B787}"/>
                  </a:ext>
                </a:extLst>
              </p:cNvPr>
              <p:cNvGrpSpPr/>
              <p:nvPr/>
            </p:nvGrpSpPr>
            <p:grpSpPr>
              <a:xfrm>
                <a:off x="9657525" y="2135883"/>
                <a:ext cx="73006" cy="73006"/>
                <a:chOff x="9657525" y="2135883"/>
                <a:chExt cx="73006" cy="73006"/>
              </a:xfrm>
            </p:grpSpPr>
            <p:sp>
              <p:nvSpPr>
                <p:cNvPr id="1986" name="Freeform: Shape 1985">
                  <a:extLst>
                    <a:ext uri="{FF2B5EF4-FFF2-40B4-BE49-F238E27FC236}">
                      <a16:creationId xmlns:a16="http://schemas.microsoft.com/office/drawing/2014/main" id="{F7B61D50-F88F-E854-3756-70E2BE45990F}"/>
                    </a:ext>
                  </a:extLst>
                </p:cNvPr>
                <p:cNvSpPr/>
                <p:nvPr/>
              </p:nvSpPr>
              <p:spPr>
                <a:xfrm>
                  <a:off x="9694092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87" name="Freeform: Shape 1986">
                  <a:extLst>
                    <a:ext uri="{FF2B5EF4-FFF2-40B4-BE49-F238E27FC236}">
                      <a16:creationId xmlns:a16="http://schemas.microsoft.com/office/drawing/2014/main" id="{25C5C7FC-82B9-9BE9-894F-17E693BDA5B2}"/>
                    </a:ext>
                  </a:extLst>
                </p:cNvPr>
                <p:cNvSpPr/>
                <p:nvPr/>
              </p:nvSpPr>
              <p:spPr>
                <a:xfrm>
                  <a:off x="9657525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73" name="Graphic 487">
                <a:extLst>
                  <a:ext uri="{FF2B5EF4-FFF2-40B4-BE49-F238E27FC236}">
                    <a16:creationId xmlns:a16="http://schemas.microsoft.com/office/drawing/2014/main" id="{D9FFFDF9-DEA2-8417-F9C6-AE84A6E3F13D}"/>
                  </a:ext>
                </a:extLst>
              </p:cNvPr>
              <p:cNvGrpSpPr/>
              <p:nvPr/>
            </p:nvGrpSpPr>
            <p:grpSpPr>
              <a:xfrm>
                <a:off x="9446279" y="2135883"/>
                <a:ext cx="73006" cy="73006"/>
                <a:chOff x="9446279" y="2135883"/>
                <a:chExt cx="73006" cy="73006"/>
              </a:xfrm>
            </p:grpSpPr>
            <p:sp>
              <p:nvSpPr>
                <p:cNvPr id="1984" name="Freeform: Shape 1983">
                  <a:extLst>
                    <a:ext uri="{FF2B5EF4-FFF2-40B4-BE49-F238E27FC236}">
                      <a16:creationId xmlns:a16="http://schemas.microsoft.com/office/drawing/2014/main" id="{C4398D06-65F0-6DE7-2311-3371144BB2A9}"/>
                    </a:ext>
                  </a:extLst>
                </p:cNvPr>
                <p:cNvSpPr/>
                <p:nvPr/>
              </p:nvSpPr>
              <p:spPr>
                <a:xfrm>
                  <a:off x="9482845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85" name="Freeform: Shape 1984">
                  <a:extLst>
                    <a:ext uri="{FF2B5EF4-FFF2-40B4-BE49-F238E27FC236}">
                      <a16:creationId xmlns:a16="http://schemas.microsoft.com/office/drawing/2014/main" id="{45E9A534-0E7A-E930-4093-0F50EEEA8AEE}"/>
                    </a:ext>
                  </a:extLst>
                </p:cNvPr>
                <p:cNvSpPr/>
                <p:nvPr/>
              </p:nvSpPr>
              <p:spPr>
                <a:xfrm>
                  <a:off x="9446279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74" name="Graphic 487">
                <a:extLst>
                  <a:ext uri="{FF2B5EF4-FFF2-40B4-BE49-F238E27FC236}">
                    <a16:creationId xmlns:a16="http://schemas.microsoft.com/office/drawing/2014/main" id="{6F167F13-A2CA-8E82-74A8-8D6D843FCBD3}"/>
                  </a:ext>
                </a:extLst>
              </p:cNvPr>
              <p:cNvGrpSpPr/>
              <p:nvPr/>
            </p:nvGrpSpPr>
            <p:grpSpPr>
              <a:xfrm>
                <a:off x="9438761" y="2135883"/>
                <a:ext cx="73006" cy="73006"/>
                <a:chOff x="9438761" y="2135883"/>
                <a:chExt cx="73006" cy="73006"/>
              </a:xfrm>
            </p:grpSpPr>
            <p:sp>
              <p:nvSpPr>
                <p:cNvPr id="1982" name="Freeform: Shape 1981">
                  <a:extLst>
                    <a:ext uri="{FF2B5EF4-FFF2-40B4-BE49-F238E27FC236}">
                      <a16:creationId xmlns:a16="http://schemas.microsoft.com/office/drawing/2014/main" id="{36C098AF-6926-DC42-D2C9-9EC308FCC655}"/>
                    </a:ext>
                  </a:extLst>
                </p:cNvPr>
                <p:cNvSpPr/>
                <p:nvPr/>
              </p:nvSpPr>
              <p:spPr>
                <a:xfrm>
                  <a:off x="9475328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83" name="Freeform: Shape 1982">
                  <a:extLst>
                    <a:ext uri="{FF2B5EF4-FFF2-40B4-BE49-F238E27FC236}">
                      <a16:creationId xmlns:a16="http://schemas.microsoft.com/office/drawing/2014/main" id="{867B497A-995C-2C43-374E-79FF79488243}"/>
                    </a:ext>
                  </a:extLst>
                </p:cNvPr>
                <p:cNvSpPr/>
                <p:nvPr/>
              </p:nvSpPr>
              <p:spPr>
                <a:xfrm>
                  <a:off x="9438761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75" name="Graphic 487">
                <a:extLst>
                  <a:ext uri="{FF2B5EF4-FFF2-40B4-BE49-F238E27FC236}">
                    <a16:creationId xmlns:a16="http://schemas.microsoft.com/office/drawing/2014/main" id="{5F43C85D-0E7C-40D9-208D-8C6195B92102}"/>
                  </a:ext>
                </a:extLst>
              </p:cNvPr>
              <p:cNvGrpSpPr/>
              <p:nvPr/>
            </p:nvGrpSpPr>
            <p:grpSpPr>
              <a:xfrm>
                <a:off x="9432136" y="2135883"/>
                <a:ext cx="73006" cy="73006"/>
                <a:chOff x="9432136" y="2135883"/>
                <a:chExt cx="73006" cy="73006"/>
              </a:xfrm>
            </p:grpSpPr>
            <p:sp>
              <p:nvSpPr>
                <p:cNvPr id="1980" name="Freeform: Shape 1979">
                  <a:extLst>
                    <a:ext uri="{FF2B5EF4-FFF2-40B4-BE49-F238E27FC236}">
                      <a16:creationId xmlns:a16="http://schemas.microsoft.com/office/drawing/2014/main" id="{23B25D74-287F-8ECF-29FE-A8373AE2567B}"/>
                    </a:ext>
                  </a:extLst>
                </p:cNvPr>
                <p:cNvSpPr/>
                <p:nvPr/>
              </p:nvSpPr>
              <p:spPr>
                <a:xfrm>
                  <a:off x="9468575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81" name="Freeform: Shape 1980">
                  <a:extLst>
                    <a:ext uri="{FF2B5EF4-FFF2-40B4-BE49-F238E27FC236}">
                      <a16:creationId xmlns:a16="http://schemas.microsoft.com/office/drawing/2014/main" id="{0672F6A0-7919-CF50-BFBE-9F3174152F23}"/>
                    </a:ext>
                  </a:extLst>
                </p:cNvPr>
                <p:cNvSpPr/>
                <p:nvPr/>
              </p:nvSpPr>
              <p:spPr>
                <a:xfrm>
                  <a:off x="9432136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76" name="Graphic 487">
                <a:extLst>
                  <a:ext uri="{FF2B5EF4-FFF2-40B4-BE49-F238E27FC236}">
                    <a16:creationId xmlns:a16="http://schemas.microsoft.com/office/drawing/2014/main" id="{5472AD6C-20DE-39DC-D28F-E090A4E8EAD9}"/>
                  </a:ext>
                </a:extLst>
              </p:cNvPr>
              <p:cNvGrpSpPr/>
              <p:nvPr/>
            </p:nvGrpSpPr>
            <p:grpSpPr>
              <a:xfrm>
                <a:off x="9416592" y="2135883"/>
                <a:ext cx="73006" cy="73006"/>
                <a:chOff x="9416592" y="2135883"/>
                <a:chExt cx="73006" cy="73006"/>
              </a:xfrm>
            </p:grpSpPr>
            <p:sp>
              <p:nvSpPr>
                <p:cNvPr id="1978" name="Freeform: Shape 1977">
                  <a:extLst>
                    <a:ext uri="{FF2B5EF4-FFF2-40B4-BE49-F238E27FC236}">
                      <a16:creationId xmlns:a16="http://schemas.microsoft.com/office/drawing/2014/main" id="{4007423B-4A74-514E-8265-677A134DC6B8}"/>
                    </a:ext>
                  </a:extLst>
                </p:cNvPr>
                <p:cNvSpPr/>
                <p:nvPr/>
              </p:nvSpPr>
              <p:spPr>
                <a:xfrm>
                  <a:off x="9453159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79" name="Freeform: Shape 1978">
                  <a:extLst>
                    <a:ext uri="{FF2B5EF4-FFF2-40B4-BE49-F238E27FC236}">
                      <a16:creationId xmlns:a16="http://schemas.microsoft.com/office/drawing/2014/main" id="{9194536A-8D67-883D-038C-CFD1EC04DBF9}"/>
                    </a:ext>
                  </a:extLst>
                </p:cNvPr>
                <p:cNvSpPr/>
                <p:nvPr/>
              </p:nvSpPr>
              <p:spPr>
                <a:xfrm>
                  <a:off x="9416592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77" name="Graphic 487">
                <a:extLst>
                  <a:ext uri="{FF2B5EF4-FFF2-40B4-BE49-F238E27FC236}">
                    <a16:creationId xmlns:a16="http://schemas.microsoft.com/office/drawing/2014/main" id="{A79B662C-EB7B-5F13-72A7-44F41C57A4E6}"/>
                  </a:ext>
                </a:extLst>
              </p:cNvPr>
              <p:cNvGrpSpPr/>
              <p:nvPr/>
            </p:nvGrpSpPr>
            <p:grpSpPr>
              <a:xfrm>
                <a:off x="9407928" y="2135883"/>
                <a:ext cx="73006" cy="73006"/>
                <a:chOff x="9407928" y="2135883"/>
                <a:chExt cx="73006" cy="73006"/>
              </a:xfrm>
            </p:grpSpPr>
            <p:sp>
              <p:nvSpPr>
                <p:cNvPr id="1976" name="Freeform: Shape 1975">
                  <a:extLst>
                    <a:ext uri="{FF2B5EF4-FFF2-40B4-BE49-F238E27FC236}">
                      <a16:creationId xmlns:a16="http://schemas.microsoft.com/office/drawing/2014/main" id="{09FCECE8-0AE8-04B2-0895-D74D99EDB3DA}"/>
                    </a:ext>
                  </a:extLst>
                </p:cNvPr>
                <p:cNvSpPr/>
                <p:nvPr/>
              </p:nvSpPr>
              <p:spPr>
                <a:xfrm>
                  <a:off x="9444367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77" name="Freeform: Shape 1976">
                  <a:extLst>
                    <a:ext uri="{FF2B5EF4-FFF2-40B4-BE49-F238E27FC236}">
                      <a16:creationId xmlns:a16="http://schemas.microsoft.com/office/drawing/2014/main" id="{42A2C58C-CAA9-3FE3-26FC-534A9338BB32}"/>
                    </a:ext>
                  </a:extLst>
                </p:cNvPr>
                <p:cNvSpPr/>
                <p:nvPr/>
              </p:nvSpPr>
              <p:spPr>
                <a:xfrm>
                  <a:off x="9407928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78" name="Graphic 487">
                <a:extLst>
                  <a:ext uri="{FF2B5EF4-FFF2-40B4-BE49-F238E27FC236}">
                    <a16:creationId xmlns:a16="http://schemas.microsoft.com/office/drawing/2014/main" id="{5F63534B-38C2-4F05-0D9C-33903DC5F220}"/>
                  </a:ext>
                </a:extLst>
              </p:cNvPr>
              <p:cNvGrpSpPr/>
              <p:nvPr/>
            </p:nvGrpSpPr>
            <p:grpSpPr>
              <a:xfrm>
                <a:off x="9382828" y="2135883"/>
                <a:ext cx="73006" cy="73006"/>
                <a:chOff x="9382828" y="2135883"/>
                <a:chExt cx="73006" cy="73006"/>
              </a:xfrm>
            </p:grpSpPr>
            <p:sp>
              <p:nvSpPr>
                <p:cNvPr id="1974" name="Freeform: Shape 1973">
                  <a:extLst>
                    <a:ext uri="{FF2B5EF4-FFF2-40B4-BE49-F238E27FC236}">
                      <a16:creationId xmlns:a16="http://schemas.microsoft.com/office/drawing/2014/main" id="{1D4E6BB7-8DE9-9EE1-2B61-27697E920834}"/>
                    </a:ext>
                  </a:extLst>
                </p:cNvPr>
                <p:cNvSpPr/>
                <p:nvPr/>
              </p:nvSpPr>
              <p:spPr>
                <a:xfrm>
                  <a:off x="9419395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75" name="Freeform: Shape 1974">
                  <a:extLst>
                    <a:ext uri="{FF2B5EF4-FFF2-40B4-BE49-F238E27FC236}">
                      <a16:creationId xmlns:a16="http://schemas.microsoft.com/office/drawing/2014/main" id="{0D23D5F9-B405-F831-A1B6-AA0A2ED090D5}"/>
                    </a:ext>
                  </a:extLst>
                </p:cNvPr>
                <p:cNvSpPr/>
                <p:nvPr/>
              </p:nvSpPr>
              <p:spPr>
                <a:xfrm>
                  <a:off x="9382828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79" name="Graphic 487">
                <a:extLst>
                  <a:ext uri="{FF2B5EF4-FFF2-40B4-BE49-F238E27FC236}">
                    <a16:creationId xmlns:a16="http://schemas.microsoft.com/office/drawing/2014/main" id="{BB48DDD0-22DE-C994-EE1A-5A48D810D1D4}"/>
                  </a:ext>
                </a:extLst>
              </p:cNvPr>
              <p:cNvGrpSpPr/>
              <p:nvPr/>
            </p:nvGrpSpPr>
            <p:grpSpPr>
              <a:xfrm>
                <a:off x="9374164" y="2135883"/>
                <a:ext cx="73006" cy="73006"/>
                <a:chOff x="9374164" y="2135883"/>
                <a:chExt cx="73006" cy="73006"/>
              </a:xfrm>
            </p:grpSpPr>
            <p:sp>
              <p:nvSpPr>
                <p:cNvPr id="1972" name="Freeform: Shape 1971">
                  <a:extLst>
                    <a:ext uri="{FF2B5EF4-FFF2-40B4-BE49-F238E27FC236}">
                      <a16:creationId xmlns:a16="http://schemas.microsoft.com/office/drawing/2014/main" id="{5DE47533-4CEB-7313-1BBC-B937B0EF5633}"/>
                    </a:ext>
                  </a:extLst>
                </p:cNvPr>
                <p:cNvSpPr/>
                <p:nvPr/>
              </p:nvSpPr>
              <p:spPr>
                <a:xfrm>
                  <a:off x="9410604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73" name="Freeform: Shape 1972">
                  <a:extLst>
                    <a:ext uri="{FF2B5EF4-FFF2-40B4-BE49-F238E27FC236}">
                      <a16:creationId xmlns:a16="http://schemas.microsoft.com/office/drawing/2014/main" id="{76671178-3BB4-BB22-28A8-146A349E9CCD}"/>
                    </a:ext>
                  </a:extLst>
                </p:cNvPr>
                <p:cNvSpPr/>
                <p:nvPr/>
              </p:nvSpPr>
              <p:spPr>
                <a:xfrm>
                  <a:off x="9374164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80" name="Graphic 487">
                <a:extLst>
                  <a:ext uri="{FF2B5EF4-FFF2-40B4-BE49-F238E27FC236}">
                    <a16:creationId xmlns:a16="http://schemas.microsoft.com/office/drawing/2014/main" id="{587429BD-1182-ADA2-6B40-D9161C5C7289}"/>
                  </a:ext>
                </a:extLst>
              </p:cNvPr>
              <p:cNvGrpSpPr/>
              <p:nvPr/>
            </p:nvGrpSpPr>
            <p:grpSpPr>
              <a:xfrm>
                <a:off x="9266758" y="2135883"/>
                <a:ext cx="73006" cy="73006"/>
                <a:chOff x="9266758" y="2135883"/>
                <a:chExt cx="73006" cy="73006"/>
              </a:xfrm>
            </p:grpSpPr>
            <p:sp>
              <p:nvSpPr>
                <p:cNvPr id="1970" name="Freeform: Shape 1969">
                  <a:extLst>
                    <a:ext uri="{FF2B5EF4-FFF2-40B4-BE49-F238E27FC236}">
                      <a16:creationId xmlns:a16="http://schemas.microsoft.com/office/drawing/2014/main" id="{6CB684C9-608E-F479-6886-38B309F14E2F}"/>
                    </a:ext>
                  </a:extLst>
                </p:cNvPr>
                <p:cNvSpPr/>
                <p:nvPr/>
              </p:nvSpPr>
              <p:spPr>
                <a:xfrm>
                  <a:off x="9303324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71" name="Freeform: Shape 1970">
                  <a:extLst>
                    <a:ext uri="{FF2B5EF4-FFF2-40B4-BE49-F238E27FC236}">
                      <a16:creationId xmlns:a16="http://schemas.microsoft.com/office/drawing/2014/main" id="{D85FC30E-ACBC-E025-8E0E-159B2AFFDD8F}"/>
                    </a:ext>
                  </a:extLst>
                </p:cNvPr>
                <p:cNvSpPr/>
                <p:nvPr/>
              </p:nvSpPr>
              <p:spPr>
                <a:xfrm>
                  <a:off x="9266758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81" name="Graphic 487">
                <a:extLst>
                  <a:ext uri="{FF2B5EF4-FFF2-40B4-BE49-F238E27FC236}">
                    <a16:creationId xmlns:a16="http://schemas.microsoft.com/office/drawing/2014/main" id="{1A97B26A-BCA6-32FD-B720-C467E25E9730}"/>
                  </a:ext>
                </a:extLst>
              </p:cNvPr>
              <p:cNvGrpSpPr/>
              <p:nvPr/>
            </p:nvGrpSpPr>
            <p:grpSpPr>
              <a:xfrm>
                <a:off x="9258094" y="2135883"/>
                <a:ext cx="72878" cy="73006"/>
                <a:chOff x="9258094" y="2135883"/>
                <a:chExt cx="72878" cy="73006"/>
              </a:xfrm>
            </p:grpSpPr>
            <p:sp>
              <p:nvSpPr>
                <p:cNvPr id="1968" name="Freeform: Shape 1967">
                  <a:extLst>
                    <a:ext uri="{FF2B5EF4-FFF2-40B4-BE49-F238E27FC236}">
                      <a16:creationId xmlns:a16="http://schemas.microsoft.com/office/drawing/2014/main" id="{D76BE665-3483-756A-87E5-A63B4DD335BA}"/>
                    </a:ext>
                  </a:extLst>
                </p:cNvPr>
                <p:cNvSpPr/>
                <p:nvPr/>
              </p:nvSpPr>
              <p:spPr>
                <a:xfrm>
                  <a:off x="9294533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69" name="Freeform: Shape 1968">
                  <a:extLst>
                    <a:ext uri="{FF2B5EF4-FFF2-40B4-BE49-F238E27FC236}">
                      <a16:creationId xmlns:a16="http://schemas.microsoft.com/office/drawing/2014/main" id="{9E9E353B-E431-19B0-4E22-D015EEB1B4BA}"/>
                    </a:ext>
                  </a:extLst>
                </p:cNvPr>
                <p:cNvSpPr/>
                <p:nvPr/>
              </p:nvSpPr>
              <p:spPr>
                <a:xfrm>
                  <a:off x="9258094" y="2172450"/>
                  <a:ext cx="72878" cy="12741"/>
                </a:xfrm>
                <a:custGeom>
                  <a:avLst/>
                  <a:gdLst>
                    <a:gd name="connsiteX0" fmla="*/ 72879 w 72878"/>
                    <a:gd name="connsiteY0" fmla="*/ 0 h 12741"/>
                    <a:gd name="connsiteX1" fmla="*/ 0 w 72878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2878" h="12741">
                      <a:moveTo>
                        <a:pt x="72879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82" name="Graphic 487">
                <a:extLst>
                  <a:ext uri="{FF2B5EF4-FFF2-40B4-BE49-F238E27FC236}">
                    <a16:creationId xmlns:a16="http://schemas.microsoft.com/office/drawing/2014/main" id="{03668EE6-FABE-2339-55C0-8D7DF370320C}"/>
                  </a:ext>
                </a:extLst>
              </p:cNvPr>
              <p:cNvGrpSpPr/>
              <p:nvPr/>
            </p:nvGrpSpPr>
            <p:grpSpPr>
              <a:xfrm>
                <a:off x="9018308" y="2135883"/>
                <a:ext cx="73006" cy="73006"/>
                <a:chOff x="9018308" y="2135883"/>
                <a:chExt cx="73006" cy="73006"/>
              </a:xfrm>
            </p:grpSpPr>
            <p:sp>
              <p:nvSpPr>
                <p:cNvPr id="1966" name="Freeform: Shape 1965">
                  <a:extLst>
                    <a:ext uri="{FF2B5EF4-FFF2-40B4-BE49-F238E27FC236}">
                      <a16:creationId xmlns:a16="http://schemas.microsoft.com/office/drawing/2014/main" id="{3A42A94E-F9FC-DA06-49CD-14293F7E7531}"/>
                    </a:ext>
                  </a:extLst>
                </p:cNvPr>
                <p:cNvSpPr/>
                <p:nvPr/>
              </p:nvSpPr>
              <p:spPr>
                <a:xfrm>
                  <a:off x="9054874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67" name="Freeform: Shape 1966">
                  <a:extLst>
                    <a:ext uri="{FF2B5EF4-FFF2-40B4-BE49-F238E27FC236}">
                      <a16:creationId xmlns:a16="http://schemas.microsoft.com/office/drawing/2014/main" id="{45649BF7-9A7C-6B4D-7AA2-45492EBE9842}"/>
                    </a:ext>
                  </a:extLst>
                </p:cNvPr>
                <p:cNvSpPr/>
                <p:nvPr/>
              </p:nvSpPr>
              <p:spPr>
                <a:xfrm>
                  <a:off x="9018308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83" name="Graphic 487">
                <a:extLst>
                  <a:ext uri="{FF2B5EF4-FFF2-40B4-BE49-F238E27FC236}">
                    <a16:creationId xmlns:a16="http://schemas.microsoft.com/office/drawing/2014/main" id="{2F257C21-C48F-4F7B-8529-5B20EF3AF213}"/>
                  </a:ext>
                </a:extLst>
              </p:cNvPr>
              <p:cNvGrpSpPr/>
              <p:nvPr/>
            </p:nvGrpSpPr>
            <p:grpSpPr>
              <a:xfrm>
                <a:off x="8994737" y="2135883"/>
                <a:ext cx="73006" cy="73006"/>
                <a:chOff x="8994737" y="2135883"/>
                <a:chExt cx="73006" cy="73006"/>
              </a:xfrm>
            </p:grpSpPr>
            <p:sp>
              <p:nvSpPr>
                <p:cNvPr id="1964" name="Freeform: Shape 1963">
                  <a:extLst>
                    <a:ext uri="{FF2B5EF4-FFF2-40B4-BE49-F238E27FC236}">
                      <a16:creationId xmlns:a16="http://schemas.microsoft.com/office/drawing/2014/main" id="{879F6C39-6B42-7720-156B-AECDBA77A213}"/>
                    </a:ext>
                  </a:extLst>
                </p:cNvPr>
                <p:cNvSpPr/>
                <p:nvPr/>
              </p:nvSpPr>
              <p:spPr>
                <a:xfrm>
                  <a:off x="9031303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65" name="Freeform: Shape 1964">
                  <a:extLst>
                    <a:ext uri="{FF2B5EF4-FFF2-40B4-BE49-F238E27FC236}">
                      <a16:creationId xmlns:a16="http://schemas.microsoft.com/office/drawing/2014/main" id="{F15F57D6-41F6-78E8-82FF-0CA5D9C52B6B}"/>
                    </a:ext>
                  </a:extLst>
                </p:cNvPr>
                <p:cNvSpPr/>
                <p:nvPr/>
              </p:nvSpPr>
              <p:spPr>
                <a:xfrm>
                  <a:off x="8994737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84" name="Graphic 487">
                <a:extLst>
                  <a:ext uri="{FF2B5EF4-FFF2-40B4-BE49-F238E27FC236}">
                    <a16:creationId xmlns:a16="http://schemas.microsoft.com/office/drawing/2014/main" id="{BA5A16D0-E2CE-BA18-77A8-8BD2A71D25C9}"/>
                  </a:ext>
                </a:extLst>
              </p:cNvPr>
              <p:cNvGrpSpPr/>
              <p:nvPr/>
            </p:nvGrpSpPr>
            <p:grpSpPr>
              <a:xfrm>
                <a:off x="8978428" y="2135883"/>
                <a:ext cx="73006" cy="73006"/>
                <a:chOff x="8978428" y="2135883"/>
                <a:chExt cx="73006" cy="73006"/>
              </a:xfrm>
            </p:grpSpPr>
            <p:sp>
              <p:nvSpPr>
                <p:cNvPr id="1962" name="Freeform: Shape 1961">
                  <a:extLst>
                    <a:ext uri="{FF2B5EF4-FFF2-40B4-BE49-F238E27FC236}">
                      <a16:creationId xmlns:a16="http://schemas.microsoft.com/office/drawing/2014/main" id="{359B262B-0BF8-31E8-22BD-3FCE840890B3}"/>
                    </a:ext>
                  </a:extLst>
                </p:cNvPr>
                <p:cNvSpPr/>
                <p:nvPr/>
              </p:nvSpPr>
              <p:spPr>
                <a:xfrm>
                  <a:off x="9014995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63" name="Freeform: Shape 1962">
                  <a:extLst>
                    <a:ext uri="{FF2B5EF4-FFF2-40B4-BE49-F238E27FC236}">
                      <a16:creationId xmlns:a16="http://schemas.microsoft.com/office/drawing/2014/main" id="{4465FF2F-5648-B724-9CE0-E163FAF895C3}"/>
                    </a:ext>
                  </a:extLst>
                </p:cNvPr>
                <p:cNvSpPr/>
                <p:nvPr/>
              </p:nvSpPr>
              <p:spPr>
                <a:xfrm>
                  <a:off x="8978428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85" name="Graphic 487">
                <a:extLst>
                  <a:ext uri="{FF2B5EF4-FFF2-40B4-BE49-F238E27FC236}">
                    <a16:creationId xmlns:a16="http://schemas.microsoft.com/office/drawing/2014/main" id="{1366129F-D5C9-C935-2471-6F82EBFD4CE4}"/>
                  </a:ext>
                </a:extLst>
              </p:cNvPr>
              <p:cNvGrpSpPr/>
              <p:nvPr/>
            </p:nvGrpSpPr>
            <p:grpSpPr>
              <a:xfrm>
                <a:off x="9057805" y="2135883"/>
                <a:ext cx="73006" cy="73006"/>
                <a:chOff x="9057805" y="2135883"/>
                <a:chExt cx="73006" cy="73006"/>
              </a:xfrm>
            </p:grpSpPr>
            <p:sp>
              <p:nvSpPr>
                <p:cNvPr id="1960" name="Freeform: Shape 1959">
                  <a:extLst>
                    <a:ext uri="{FF2B5EF4-FFF2-40B4-BE49-F238E27FC236}">
                      <a16:creationId xmlns:a16="http://schemas.microsoft.com/office/drawing/2014/main" id="{01391959-6F63-3A3D-BA59-7D0FD5A524B4}"/>
                    </a:ext>
                  </a:extLst>
                </p:cNvPr>
                <p:cNvSpPr/>
                <p:nvPr/>
              </p:nvSpPr>
              <p:spPr>
                <a:xfrm>
                  <a:off x="9094244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61" name="Freeform: Shape 1960">
                  <a:extLst>
                    <a:ext uri="{FF2B5EF4-FFF2-40B4-BE49-F238E27FC236}">
                      <a16:creationId xmlns:a16="http://schemas.microsoft.com/office/drawing/2014/main" id="{152152C7-B1DC-71E5-B0A6-3AC7104CD681}"/>
                    </a:ext>
                  </a:extLst>
                </p:cNvPr>
                <p:cNvSpPr/>
                <p:nvPr/>
              </p:nvSpPr>
              <p:spPr>
                <a:xfrm>
                  <a:off x="9057805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86" name="Graphic 487">
                <a:extLst>
                  <a:ext uri="{FF2B5EF4-FFF2-40B4-BE49-F238E27FC236}">
                    <a16:creationId xmlns:a16="http://schemas.microsoft.com/office/drawing/2014/main" id="{924E14AF-8246-CA20-5606-C3FC5D64BF18}"/>
                  </a:ext>
                </a:extLst>
              </p:cNvPr>
              <p:cNvGrpSpPr/>
              <p:nvPr/>
            </p:nvGrpSpPr>
            <p:grpSpPr>
              <a:xfrm>
                <a:off x="9096410" y="2135883"/>
                <a:ext cx="73006" cy="73006"/>
                <a:chOff x="9096410" y="2135883"/>
                <a:chExt cx="73006" cy="73006"/>
              </a:xfrm>
            </p:grpSpPr>
            <p:sp>
              <p:nvSpPr>
                <p:cNvPr id="1958" name="Freeform: Shape 1957">
                  <a:extLst>
                    <a:ext uri="{FF2B5EF4-FFF2-40B4-BE49-F238E27FC236}">
                      <a16:creationId xmlns:a16="http://schemas.microsoft.com/office/drawing/2014/main" id="{FF8486EE-F4B3-F3C8-9FCB-FED5456BB30D}"/>
                    </a:ext>
                  </a:extLst>
                </p:cNvPr>
                <p:cNvSpPr/>
                <p:nvPr/>
              </p:nvSpPr>
              <p:spPr>
                <a:xfrm>
                  <a:off x="9132849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59" name="Freeform: Shape 1958">
                  <a:extLst>
                    <a:ext uri="{FF2B5EF4-FFF2-40B4-BE49-F238E27FC236}">
                      <a16:creationId xmlns:a16="http://schemas.microsoft.com/office/drawing/2014/main" id="{CD50A709-6FAB-F666-B3E6-F3CF0A40820B}"/>
                    </a:ext>
                  </a:extLst>
                </p:cNvPr>
                <p:cNvSpPr/>
                <p:nvPr/>
              </p:nvSpPr>
              <p:spPr>
                <a:xfrm>
                  <a:off x="9096410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87" name="Graphic 487">
                <a:extLst>
                  <a:ext uri="{FF2B5EF4-FFF2-40B4-BE49-F238E27FC236}">
                    <a16:creationId xmlns:a16="http://schemas.microsoft.com/office/drawing/2014/main" id="{91484FCF-8CDE-950F-2836-2AE65AB7585E}"/>
                  </a:ext>
                </a:extLst>
              </p:cNvPr>
              <p:cNvGrpSpPr/>
              <p:nvPr/>
            </p:nvGrpSpPr>
            <p:grpSpPr>
              <a:xfrm>
                <a:off x="9009644" y="2135883"/>
                <a:ext cx="72878" cy="73006"/>
                <a:chOff x="9009644" y="2135883"/>
                <a:chExt cx="72878" cy="73006"/>
              </a:xfrm>
            </p:grpSpPr>
            <p:sp>
              <p:nvSpPr>
                <p:cNvPr id="1956" name="Freeform: Shape 1955">
                  <a:extLst>
                    <a:ext uri="{FF2B5EF4-FFF2-40B4-BE49-F238E27FC236}">
                      <a16:creationId xmlns:a16="http://schemas.microsoft.com/office/drawing/2014/main" id="{D65E3495-1431-A950-65CD-7BAE06B5012E}"/>
                    </a:ext>
                  </a:extLst>
                </p:cNvPr>
                <p:cNvSpPr/>
                <p:nvPr/>
              </p:nvSpPr>
              <p:spPr>
                <a:xfrm>
                  <a:off x="9046083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57" name="Freeform: Shape 1956">
                  <a:extLst>
                    <a:ext uri="{FF2B5EF4-FFF2-40B4-BE49-F238E27FC236}">
                      <a16:creationId xmlns:a16="http://schemas.microsoft.com/office/drawing/2014/main" id="{3AB8A595-A071-4994-C647-2F73A9B761AB}"/>
                    </a:ext>
                  </a:extLst>
                </p:cNvPr>
                <p:cNvSpPr/>
                <p:nvPr/>
              </p:nvSpPr>
              <p:spPr>
                <a:xfrm>
                  <a:off x="9009644" y="2172450"/>
                  <a:ext cx="72878" cy="12741"/>
                </a:xfrm>
                <a:custGeom>
                  <a:avLst/>
                  <a:gdLst>
                    <a:gd name="connsiteX0" fmla="*/ 72879 w 72878"/>
                    <a:gd name="connsiteY0" fmla="*/ 0 h 12741"/>
                    <a:gd name="connsiteX1" fmla="*/ 0 w 72878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2878" h="12741">
                      <a:moveTo>
                        <a:pt x="72879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88" name="Graphic 487">
                <a:extLst>
                  <a:ext uri="{FF2B5EF4-FFF2-40B4-BE49-F238E27FC236}">
                    <a16:creationId xmlns:a16="http://schemas.microsoft.com/office/drawing/2014/main" id="{3F21D386-2BD6-1D0F-53DF-19D4C1A0BB02}"/>
                  </a:ext>
                </a:extLst>
              </p:cNvPr>
              <p:cNvGrpSpPr/>
              <p:nvPr/>
            </p:nvGrpSpPr>
            <p:grpSpPr>
              <a:xfrm>
                <a:off x="8775973" y="2135883"/>
                <a:ext cx="73006" cy="73006"/>
                <a:chOff x="8775973" y="2135883"/>
                <a:chExt cx="73006" cy="73006"/>
              </a:xfrm>
            </p:grpSpPr>
            <p:sp>
              <p:nvSpPr>
                <p:cNvPr id="1954" name="Freeform: Shape 1953">
                  <a:extLst>
                    <a:ext uri="{FF2B5EF4-FFF2-40B4-BE49-F238E27FC236}">
                      <a16:creationId xmlns:a16="http://schemas.microsoft.com/office/drawing/2014/main" id="{4CB64FA1-8BD9-DAF9-49C0-F9CBB6B53247}"/>
                    </a:ext>
                  </a:extLst>
                </p:cNvPr>
                <p:cNvSpPr/>
                <p:nvPr/>
              </p:nvSpPr>
              <p:spPr>
                <a:xfrm>
                  <a:off x="8812540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55" name="Freeform: Shape 1954">
                  <a:extLst>
                    <a:ext uri="{FF2B5EF4-FFF2-40B4-BE49-F238E27FC236}">
                      <a16:creationId xmlns:a16="http://schemas.microsoft.com/office/drawing/2014/main" id="{DC32B4B8-BA0F-4E99-4A4C-2EEA2C00229F}"/>
                    </a:ext>
                  </a:extLst>
                </p:cNvPr>
                <p:cNvSpPr/>
                <p:nvPr/>
              </p:nvSpPr>
              <p:spPr>
                <a:xfrm>
                  <a:off x="8775973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89" name="Graphic 487">
                <a:extLst>
                  <a:ext uri="{FF2B5EF4-FFF2-40B4-BE49-F238E27FC236}">
                    <a16:creationId xmlns:a16="http://schemas.microsoft.com/office/drawing/2014/main" id="{8CF30C1F-D687-B1E2-7DE6-3C0821BE06CE}"/>
                  </a:ext>
                </a:extLst>
              </p:cNvPr>
              <p:cNvGrpSpPr/>
              <p:nvPr/>
            </p:nvGrpSpPr>
            <p:grpSpPr>
              <a:xfrm>
                <a:off x="8814579" y="2135883"/>
                <a:ext cx="73006" cy="73006"/>
                <a:chOff x="8814579" y="2135883"/>
                <a:chExt cx="73006" cy="73006"/>
              </a:xfrm>
            </p:grpSpPr>
            <p:sp>
              <p:nvSpPr>
                <p:cNvPr id="1952" name="Freeform: Shape 1951">
                  <a:extLst>
                    <a:ext uri="{FF2B5EF4-FFF2-40B4-BE49-F238E27FC236}">
                      <a16:creationId xmlns:a16="http://schemas.microsoft.com/office/drawing/2014/main" id="{057CFB8D-3A5E-9F75-E288-C0576D0C676A}"/>
                    </a:ext>
                  </a:extLst>
                </p:cNvPr>
                <p:cNvSpPr/>
                <p:nvPr/>
              </p:nvSpPr>
              <p:spPr>
                <a:xfrm>
                  <a:off x="8851145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53" name="Freeform: Shape 1952">
                  <a:extLst>
                    <a:ext uri="{FF2B5EF4-FFF2-40B4-BE49-F238E27FC236}">
                      <a16:creationId xmlns:a16="http://schemas.microsoft.com/office/drawing/2014/main" id="{03C65690-8EA9-7774-93B5-117522FBAE28}"/>
                    </a:ext>
                  </a:extLst>
                </p:cNvPr>
                <p:cNvSpPr/>
                <p:nvPr/>
              </p:nvSpPr>
              <p:spPr>
                <a:xfrm>
                  <a:off x="8814579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90" name="Graphic 487">
                <a:extLst>
                  <a:ext uri="{FF2B5EF4-FFF2-40B4-BE49-F238E27FC236}">
                    <a16:creationId xmlns:a16="http://schemas.microsoft.com/office/drawing/2014/main" id="{F5E06D4A-73A5-6219-4618-C732D109B48E}"/>
                  </a:ext>
                </a:extLst>
              </p:cNvPr>
              <p:cNvGrpSpPr/>
              <p:nvPr/>
            </p:nvGrpSpPr>
            <p:grpSpPr>
              <a:xfrm>
                <a:off x="8840188" y="2135883"/>
                <a:ext cx="73006" cy="73006"/>
                <a:chOff x="8840188" y="2135883"/>
                <a:chExt cx="73006" cy="73006"/>
              </a:xfrm>
            </p:grpSpPr>
            <p:sp>
              <p:nvSpPr>
                <p:cNvPr id="1950" name="Freeform: Shape 1949">
                  <a:extLst>
                    <a:ext uri="{FF2B5EF4-FFF2-40B4-BE49-F238E27FC236}">
                      <a16:creationId xmlns:a16="http://schemas.microsoft.com/office/drawing/2014/main" id="{4975F1AE-FE76-88B7-2CFB-B7FBE727885E}"/>
                    </a:ext>
                  </a:extLst>
                </p:cNvPr>
                <p:cNvSpPr/>
                <p:nvPr/>
              </p:nvSpPr>
              <p:spPr>
                <a:xfrm>
                  <a:off x="8876755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51" name="Freeform: Shape 1950">
                  <a:extLst>
                    <a:ext uri="{FF2B5EF4-FFF2-40B4-BE49-F238E27FC236}">
                      <a16:creationId xmlns:a16="http://schemas.microsoft.com/office/drawing/2014/main" id="{EEF5AE65-D8F2-1A80-CAE7-421A4F31065F}"/>
                    </a:ext>
                  </a:extLst>
                </p:cNvPr>
                <p:cNvSpPr/>
                <p:nvPr/>
              </p:nvSpPr>
              <p:spPr>
                <a:xfrm>
                  <a:off x="8840188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91" name="Graphic 487">
                <a:extLst>
                  <a:ext uri="{FF2B5EF4-FFF2-40B4-BE49-F238E27FC236}">
                    <a16:creationId xmlns:a16="http://schemas.microsoft.com/office/drawing/2014/main" id="{49FDA152-BA68-10C7-98B6-D16AD2BFC2B4}"/>
                  </a:ext>
                </a:extLst>
              </p:cNvPr>
              <p:cNvGrpSpPr/>
              <p:nvPr/>
            </p:nvGrpSpPr>
            <p:grpSpPr>
              <a:xfrm>
                <a:off x="8848979" y="2135883"/>
                <a:ext cx="73006" cy="73006"/>
                <a:chOff x="8848979" y="2135883"/>
                <a:chExt cx="73006" cy="73006"/>
              </a:xfrm>
            </p:grpSpPr>
            <p:sp>
              <p:nvSpPr>
                <p:cNvPr id="1948" name="Freeform: Shape 1947">
                  <a:extLst>
                    <a:ext uri="{FF2B5EF4-FFF2-40B4-BE49-F238E27FC236}">
                      <a16:creationId xmlns:a16="http://schemas.microsoft.com/office/drawing/2014/main" id="{3698DDFB-38A3-4065-979D-EAEF705A3583}"/>
                    </a:ext>
                  </a:extLst>
                </p:cNvPr>
                <p:cNvSpPr/>
                <p:nvPr/>
              </p:nvSpPr>
              <p:spPr>
                <a:xfrm>
                  <a:off x="8885546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49" name="Freeform: Shape 1948">
                  <a:extLst>
                    <a:ext uri="{FF2B5EF4-FFF2-40B4-BE49-F238E27FC236}">
                      <a16:creationId xmlns:a16="http://schemas.microsoft.com/office/drawing/2014/main" id="{C4D0B546-206A-3D0D-E583-7F18A577C6ED}"/>
                    </a:ext>
                  </a:extLst>
                </p:cNvPr>
                <p:cNvSpPr/>
                <p:nvPr/>
              </p:nvSpPr>
              <p:spPr>
                <a:xfrm>
                  <a:off x="8848979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92" name="Graphic 487">
                <a:extLst>
                  <a:ext uri="{FF2B5EF4-FFF2-40B4-BE49-F238E27FC236}">
                    <a16:creationId xmlns:a16="http://schemas.microsoft.com/office/drawing/2014/main" id="{5888941D-68A6-02DE-0E7A-E4AFA8FC3F58}"/>
                  </a:ext>
                </a:extLst>
              </p:cNvPr>
              <p:cNvGrpSpPr/>
              <p:nvPr/>
            </p:nvGrpSpPr>
            <p:grpSpPr>
              <a:xfrm>
                <a:off x="8854458" y="2135883"/>
                <a:ext cx="73006" cy="73006"/>
                <a:chOff x="8854458" y="2135883"/>
                <a:chExt cx="73006" cy="73006"/>
              </a:xfrm>
            </p:grpSpPr>
            <p:sp>
              <p:nvSpPr>
                <p:cNvPr id="1946" name="Freeform: Shape 1945">
                  <a:extLst>
                    <a:ext uri="{FF2B5EF4-FFF2-40B4-BE49-F238E27FC236}">
                      <a16:creationId xmlns:a16="http://schemas.microsoft.com/office/drawing/2014/main" id="{0879E673-940B-4A41-F52C-36143504E780}"/>
                    </a:ext>
                  </a:extLst>
                </p:cNvPr>
                <p:cNvSpPr/>
                <p:nvPr/>
              </p:nvSpPr>
              <p:spPr>
                <a:xfrm>
                  <a:off x="8891025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47" name="Freeform: Shape 1946">
                  <a:extLst>
                    <a:ext uri="{FF2B5EF4-FFF2-40B4-BE49-F238E27FC236}">
                      <a16:creationId xmlns:a16="http://schemas.microsoft.com/office/drawing/2014/main" id="{16954671-B888-7B82-8E90-BDD51B39AC5B}"/>
                    </a:ext>
                  </a:extLst>
                </p:cNvPr>
                <p:cNvSpPr/>
                <p:nvPr/>
              </p:nvSpPr>
              <p:spPr>
                <a:xfrm>
                  <a:off x="8854458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93" name="Graphic 487">
                <a:extLst>
                  <a:ext uri="{FF2B5EF4-FFF2-40B4-BE49-F238E27FC236}">
                    <a16:creationId xmlns:a16="http://schemas.microsoft.com/office/drawing/2014/main" id="{866CA72C-28F9-A77A-17AC-7203FA44C865}"/>
                  </a:ext>
                </a:extLst>
              </p:cNvPr>
              <p:cNvGrpSpPr/>
              <p:nvPr/>
            </p:nvGrpSpPr>
            <p:grpSpPr>
              <a:xfrm>
                <a:off x="8885546" y="2135883"/>
                <a:ext cx="72878" cy="73006"/>
                <a:chOff x="8885546" y="2135883"/>
                <a:chExt cx="72878" cy="73006"/>
              </a:xfrm>
            </p:grpSpPr>
            <p:sp>
              <p:nvSpPr>
                <p:cNvPr id="1944" name="Freeform: Shape 1943">
                  <a:extLst>
                    <a:ext uri="{FF2B5EF4-FFF2-40B4-BE49-F238E27FC236}">
                      <a16:creationId xmlns:a16="http://schemas.microsoft.com/office/drawing/2014/main" id="{497511E9-F2A6-4AB7-C79F-F5AF4229121C}"/>
                    </a:ext>
                  </a:extLst>
                </p:cNvPr>
                <p:cNvSpPr/>
                <p:nvPr/>
              </p:nvSpPr>
              <p:spPr>
                <a:xfrm>
                  <a:off x="8921985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45" name="Freeform: Shape 1944">
                  <a:extLst>
                    <a:ext uri="{FF2B5EF4-FFF2-40B4-BE49-F238E27FC236}">
                      <a16:creationId xmlns:a16="http://schemas.microsoft.com/office/drawing/2014/main" id="{FE6D5DE6-D779-E3A8-5895-DCDFC672B048}"/>
                    </a:ext>
                  </a:extLst>
                </p:cNvPr>
                <p:cNvSpPr/>
                <p:nvPr/>
              </p:nvSpPr>
              <p:spPr>
                <a:xfrm>
                  <a:off x="8885546" y="2172450"/>
                  <a:ext cx="72878" cy="12741"/>
                </a:xfrm>
                <a:custGeom>
                  <a:avLst/>
                  <a:gdLst>
                    <a:gd name="connsiteX0" fmla="*/ 72879 w 72878"/>
                    <a:gd name="connsiteY0" fmla="*/ 0 h 12741"/>
                    <a:gd name="connsiteX1" fmla="*/ 0 w 72878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2878" h="12741">
                      <a:moveTo>
                        <a:pt x="72879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94" name="Graphic 487">
                <a:extLst>
                  <a:ext uri="{FF2B5EF4-FFF2-40B4-BE49-F238E27FC236}">
                    <a16:creationId xmlns:a16="http://schemas.microsoft.com/office/drawing/2014/main" id="{960C0EED-3F93-A7A5-D75D-337763503730}"/>
                  </a:ext>
                </a:extLst>
              </p:cNvPr>
              <p:cNvGrpSpPr/>
              <p:nvPr/>
            </p:nvGrpSpPr>
            <p:grpSpPr>
              <a:xfrm>
                <a:off x="8924406" y="2135883"/>
                <a:ext cx="73006" cy="73006"/>
                <a:chOff x="8924406" y="2135883"/>
                <a:chExt cx="73006" cy="73006"/>
              </a:xfrm>
            </p:grpSpPr>
            <p:sp>
              <p:nvSpPr>
                <p:cNvPr id="1942" name="Freeform: Shape 1941">
                  <a:extLst>
                    <a:ext uri="{FF2B5EF4-FFF2-40B4-BE49-F238E27FC236}">
                      <a16:creationId xmlns:a16="http://schemas.microsoft.com/office/drawing/2014/main" id="{C2AB450E-72A1-FA63-2023-A9DC0776436A}"/>
                    </a:ext>
                  </a:extLst>
                </p:cNvPr>
                <p:cNvSpPr/>
                <p:nvPr/>
              </p:nvSpPr>
              <p:spPr>
                <a:xfrm>
                  <a:off x="8960846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43" name="Freeform: Shape 1942">
                  <a:extLst>
                    <a:ext uri="{FF2B5EF4-FFF2-40B4-BE49-F238E27FC236}">
                      <a16:creationId xmlns:a16="http://schemas.microsoft.com/office/drawing/2014/main" id="{E0A43C1C-3187-4286-5073-5CE4E698EC78}"/>
                    </a:ext>
                  </a:extLst>
                </p:cNvPr>
                <p:cNvSpPr/>
                <p:nvPr/>
              </p:nvSpPr>
              <p:spPr>
                <a:xfrm>
                  <a:off x="8924406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95" name="Graphic 487">
                <a:extLst>
                  <a:ext uri="{FF2B5EF4-FFF2-40B4-BE49-F238E27FC236}">
                    <a16:creationId xmlns:a16="http://schemas.microsoft.com/office/drawing/2014/main" id="{BCF01938-23FE-3E4C-ACF1-DB29060CE6A2}"/>
                  </a:ext>
                </a:extLst>
              </p:cNvPr>
              <p:cNvGrpSpPr/>
              <p:nvPr/>
            </p:nvGrpSpPr>
            <p:grpSpPr>
              <a:xfrm>
                <a:off x="8737368" y="2135883"/>
                <a:ext cx="73006" cy="73006"/>
                <a:chOff x="8737368" y="2135883"/>
                <a:chExt cx="73006" cy="73006"/>
              </a:xfrm>
            </p:grpSpPr>
            <p:sp>
              <p:nvSpPr>
                <p:cNvPr id="1940" name="Freeform: Shape 1939">
                  <a:extLst>
                    <a:ext uri="{FF2B5EF4-FFF2-40B4-BE49-F238E27FC236}">
                      <a16:creationId xmlns:a16="http://schemas.microsoft.com/office/drawing/2014/main" id="{E82BAE55-A108-68C3-A931-E1D87F65533F}"/>
                    </a:ext>
                  </a:extLst>
                </p:cNvPr>
                <p:cNvSpPr/>
                <p:nvPr/>
              </p:nvSpPr>
              <p:spPr>
                <a:xfrm>
                  <a:off x="8773807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41" name="Freeform: Shape 1940">
                  <a:extLst>
                    <a:ext uri="{FF2B5EF4-FFF2-40B4-BE49-F238E27FC236}">
                      <a16:creationId xmlns:a16="http://schemas.microsoft.com/office/drawing/2014/main" id="{4DE56382-BAE4-8264-C0C1-32CDD9EDD392}"/>
                    </a:ext>
                  </a:extLst>
                </p:cNvPr>
                <p:cNvSpPr/>
                <p:nvPr/>
              </p:nvSpPr>
              <p:spPr>
                <a:xfrm>
                  <a:off x="8737368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96" name="Graphic 487">
                <a:extLst>
                  <a:ext uri="{FF2B5EF4-FFF2-40B4-BE49-F238E27FC236}">
                    <a16:creationId xmlns:a16="http://schemas.microsoft.com/office/drawing/2014/main" id="{295D7D68-9CC2-B975-80B0-F00E788FB62E}"/>
                  </a:ext>
                </a:extLst>
              </p:cNvPr>
              <p:cNvGrpSpPr/>
              <p:nvPr/>
            </p:nvGrpSpPr>
            <p:grpSpPr>
              <a:xfrm>
                <a:off x="8644231" y="2135883"/>
                <a:ext cx="73006" cy="73006"/>
                <a:chOff x="8644231" y="2135883"/>
                <a:chExt cx="73006" cy="73006"/>
              </a:xfrm>
            </p:grpSpPr>
            <p:sp>
              <p:nvSpPr>
                <p:cNvPr id="1938" name="Freeform: Shape 1937">
                  <a:extLst>
                    <a:ext uri="{FF2B5EF4-FFF2-40B4-BE49-F238E27FC236}">
                      <a16:creationId xmlns:a16="http://schemas.microsoft.com/office/drawing/2014/main" id="{A771270B-C51E-D539-B81F-A1666FD68C5B}"/>
                    </a:ext>
                  </a:extLst>
                </p:cNvPr>
                <p:cNvSpPr/>
                <p:nvPr/>
              </p:nvSpPr>
              <p:spPr>
                <a:xfrm>
                  <a:off x="8680798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39" name="Freeform: Shape 1938">
                  <a:extLst>
                    <a:ext uri="{FF2B5EF4-FFF2-40B4-BE49-F238E27FC236}">
                      <a16:creationId xmlns:a16="http://schemas.microsoft.com/office/drawing/2014/main" id="{8047BB8C-4197-124B-DB43-2E4B476F04AA}"/>
                    </a:ext>
                  </a:extLst>
                </p:cNvPr>
                <p:cNvSpPr/>
                <p:nvPr/>
              </p:nvSpPr>
              <p:spPr>
                <a:xfrm>
                  <a:off x="8644231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97" name="Graphic 487">
                <a:extLst>
                  <a:ext uri="{FF2B5EF4-FFF2-40B4-BE49-F238E27FC236}">
                    <a16:creationId xmlns:a16="http://schemas.microsoft.com/office/drawing/2014/main" id="{BF00E441-BBDA-D95D-4D50-27B2B32DF18B}"/>
                  </a:ext>
                </a:extLst>
              </p:cNvPr>
              <p:cNvGrpSpPr/>
              <p:nvPr/>
            </p:nvGrpSpPr>
            <p:grpSpPr>
              <a:xfrm>
                <a:off x="8611741" y="2135883"/>
                <a:ext cx="73006" cy="73006"/>
                <a:chOff x="8611741" y="2135883"/>
                <a:chExt cx="73006" cy="73006"/>
              </a:xfrm>
            </p:grpSpPr>
            <p:sp>
              <p:nvSpPr>
                <p:cNvPr id="1936" name="Freeform: Shape 1935">
                  <a:extLst>
                    <a:ext uri="{FF2B5EF4-FFF2-40B4-BE49-F238E27FC236}">
                      <a16:creationId xmlns:a16="http://schemas.microsoft.com/office/drawing/2014/main" id="{05E9C950-8A4F-E8E5-34E1-58DC4B8F324F}"/>
                    </a:ext>
                  </a:extLst>
                </p:cNvPr>
                <p:cNvSpPr/>
                <p:nvPr/>
              </p:nvSpPr>
              <p:spPr>
                <a:xfrm>
                  <a:off x="8648181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37" name="Freeform: Shape 1936">
                  <a:extLst>
                    <a:ext uri="{FF2B5EF4-FFF2-40B4-BE49-F238E27FC236}">
                      <a16:creationId xmlns:a16="http://schemas.microsoft.com/office/drawing/2014/main" id="{BDCA48D9-FBD9-049B-425A-4AF05B417633}"/>
                    </a:ext>
                  </a:extLst>
                </p:cNvPr>
                <p:cNvSpPr/>
                <p:nvPr/>
              </p:nvSpPr>
              <p:spPr>
                <a:xfrm>
                  <a:off x="8611741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98" name="Graphic 487">
                <a:extLst>
                  <a:ext uri="{FF2B5EF4-FFF2-40B4-BE49-F238E27FC236}">
                    <a16:creationId xmlns:a16="http://schemas.microsoft.com/office/drawing/2014/main" id="{5EA73BBF-5FFC-0F1C-6765-4BB5CC4075DE}"/>
                  </a:ext>
                </a:extLst>
              </p:cNvPr>
              <p:cNvGrpSpPr/>
              <p:nvPr/>
            </p:nvGrpSpPr>
            <p:grpSpPr>
              <a:xfrm>
                <a:off x="8597089" y="2135883"/>
                <a:ext cx="73006" cy="73006"/>
                <a:chOff x="8597089" y="2135883"/>
                <a:chExt cx="73006" cy="73006"/>
              </a:xfrm>
            </p:grpSpPr>
            <p:sp>
              <p:nvSpPr>
                <p:cNvPr id="1934" name="Freeform: Shape 1933">
                  <a:extLst>
                    <a:ext uri="{FF2B5EF4-FFF2-40B4-BE49-F238E27FC236}">
                      <a16:creationId xmlns:a16="http://schemas.microsoft.com/office/drawing/2014/main" id="{1CE3C0BC-D4B4-0ABE-62A0-0AA73441E7A2}"/>
                    </a:ext>
                  </a:extLst>
                </p:cNvPr>
                <p:cNvSpPr/>
                <p:nvPr/>
              </p:nvSpPr>
              <p:spPr>
                <a:xfrm>
                  <a:off x="8633529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35" name="Freeform: Shape 1934">
                  <a:extLst>
                    <a:ext uri="{FF2B5EF4-FFF2-40B4-BE49-F238E27FC236}">
                      <a16:creationId xmlns:a16="http://schemas.microsoft.com/office/drawing/2014/main" id="{A0556CB4-7086-92CF-F44E-17974B4526CB}"/>
                    </a:ext>
                  </a:extLst>
                </p:cNvPr>
                <p:cNvSpPr/>
                <p:nvPr/>
              </p:nvSpPr>
              <p:spPr>
                <a:xfrm>
                  <a:off x="8597089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699" name="Graphic 487">
                <a:extLst>
                  <a:ext uri="{FF2B5EF4-FFF2-40B4-BE49-F238E27FC236}">
                    <a16:creationId xmlns:a16="http://schemas.microsoft.com/office/drawing/2014/main" id="{2918AFC9-AA66-150C-0FC9-F6BD1ECB3564}"/>
                  </a:ext>
                </a:extLst>
              </p:cNvPr>
              <p:cNvGrpSpPr/>
              <p:nvPr/>
            </p:nvGrpSpPr>
            <p:grpSpPr>
              <a:xfrm>
                <a:off x="8567403" y="2135883"/>
                <a:ext cx="73006" cy="73006"/>
                <a:chOff x="8567403" y="2135883"/>
                <a:chExt cx="73006" cy="73006"/>
              </a:xfrm>
            </p:grpSpPr>
            <p:sp>
              <p:nvSpPr>
                <p:cNvPr id="1932" name="Freeform: Shape 1931">
                  <a:extLst>
                    <a:ext uri="{FF2B5EF4-FFF2-40B4-BE49-F238E27FC236}">
                      <a16:creationId xmlns:a16="http://schemas.microsoft.com/office/drawing/2014/main" id="{C709D609-EF61-5085-98EA-1F23B52548DC}"/>
                    </a:ext>
                  </a:extLst>
                </p:cNvPr>
                <p:cNvSpPr/>
                <p:nvPr/>
              </p:nvSpPr>
              <p:spPr>
                <a:xfrm>
                  <a:off x="8603842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33" name="Freeform: Shape 1932">
                  <a:extLst>
                    <a:ext uri="{FF2B5EF4-FFF2-40B4-BE49-F238E27FC236}">
                      <a16:creationId xmlns:a16="http://schemas.microsoft.com/office/drawing/2014/main" id="{C74C4588-8D29-A18D-0732-2D5B73625FBD}"/>
                    </a:ext>
                  </a:extLst>
                </p:cNvPr>
                <p:cNvSpPr/>
                <p:nvPr/>
              </p:nvSpPr>
              <p:spPr>
                <a:xfrm>
                  <a:off x="8567403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00" name="Graphic 487">
                <a:extLst>
                  <a:ext uri="{FF2B5EF4-FFF2-40B4-BE49-F238E27FC236}">
                    <a16:creationId xmlns:a16="http://schemas.microsoft.com/office/drawing/2014/main" id="{1E212486-D775-F6FE-4A72-D5D9DFD4E40D}"/>
                  </a:ext>
                </a:extLst>
              </p:cNvPr>
              <p:cNvGrpSpPr/>
              <p:nvPr/>
            </p:nvGrpSpPr>
            <p:grpSpPr>
              <a:xfrm>
                <a:off x="8510832" y="2135883"/>
                <a:ext cx="73006" cy="73006"/>
                <a:chOff x="8510832" y="2135883"/>
                <a:chExt cx="73006" cy="73006"/>
              </a:xfrm>
            </p:grpSpPr>
            <p:sp>
              <p:nvSpPr>
                <p:cNvPr id="1930" name="Freeform: Shape 1929">
                  <a:extLst>
                    <a:ext uri="{FF2B5EF4-FFF2-40B4-BE49-F238E27FC236}">
                      <a16:creationId xmlns:a16="http://schemas.microsoft.com/office/drawing/2014/main" id="{F59B656A-D66A-2E1B-BEC1-F3F07E362A3E}"/>
                    </a:ext>
                  </a:extLst>
                </p:cNvPr>
                <p:cNvSpPr/>
                <p:nvPr/>
              </p:nvSpPr>
              <p:spPr>
                <a:xfrm>
                  <a:off x="8547399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31" name="Freeform: Shape 1930">
                  <a:extLst>
                    <a:ext uri="{FF2B5EF4-FFF2-40B4-BE49-F238E27FC236}">
                      <a16:creationId xmlns:a16="http://schemas.microsoft.com/office/drawing/2014/main" id="{041A1FC0-1D9E-381C-D733-F607F52A89AB}"/>
                    </a:ext>
                  </a:extLst>
                </p:cNvPr>
                <p:cNvSpPr/>
                <p:nvPr/>
              </p:nvSpPr>
              <p:spPr>
                <a:xfrm>
                  <a:off x="8510832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01" name="Graphic 487">
                <a:extLst>
                  <a:ext uri="{FF2B5EF4-FFF2-40B4-BE49-F238E27FC236}">
                    <a16:creationId xmlns:a16="http://schemas.microsoft.com/office/drawing/2014/main" id="{15426990-586B-4B46-281C-00C2CFB4C92C}"/>
                  </a:ext>
                </a:extLst>
              </p:cNvPr>
              <p:cNvGrpSpPr/>
              <p:nvPr/>
            </p:nvGrpSpPr>
            <p:grpSpPr>
              <a:xfrm>
                <a:off x="8497454" y="2135883"/>
                <a:ext cx="73006" cy="73006"/>
                <a:chOff x="8497454" y="2135883"/>
                <a:chExt cx="73006" cy="73006"/>
              </a:xfrm>
            </p:grpSpPr>
            <p:sp>
              <p:nvSpPr>
                <p:cNvPr id="1928" name="Freeform: Shape 1927">
                  <a:extLst>
                    <a:ext uri="{FF2B5EF4-FFF2-40B4-BE49-F238E27FC236}">
                      <a16:creationId xmlns:a16="http://schemas.microsoft.com/office/drawing/2014/main" id="{A0B8FD7C-B608-64A0-C126-9493A359DDA9}"/>
                    </a:ext>
                  </a:extLst>
                </p:cNvPr>
                <p:cNvSpPr/>
                <p:nvPr/>
              </p:nvSpPr>
              <p:spPr>
                <a:xfrm>
                  <a:off x="8533894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29" name="Freeform: Shape 1928">
                  <a:extLst>
                    <a:ext uri="{FF2B5EF4-FFF2-40B4-BE49-F238E27FC236}">
                      <a16:creationId xmlns:a16="http://schemas.microsoft.com/office/drawing/2014/main" id="{9F37C6FA-03DE-8415-6C4D-7BB5EC01C489}"/>
                    </a:ext>
                  </a:extLst>
                </p:cNvPr>
                <p:cNvSpPr/>
                <p:nvPr/>
              </p:nvSpPr>
              <p:spPr>
                <a:xfrm>
                  <a:off x="8497454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02" name="Graphic 487">
                <a:extLst>
                  <a:ext uri="{FF2B5EF4-FFF2-40B4-BE49-F238E27FC236}">
                    <a16:creationId xmlns:a16="http://schemas.microsoft.com/office/drawing/2014/main" id="{422A677E-BC7B-F515-76C6-740EE1BBA0DD}"/>
                  </a:ext>
                </a:extLst>
              </p:cNvPr>
              <p:cNvGrpSpPr/>
              <p:nvPr/>
            </p:nvGrpSpPr>
            <p:grpSpPr>
              <a:xfrm>
                <a:off x="8456810" y="2135883"/>
                <a:ext cx="73006" cy="73006"/>
                <a:chOff x="8456810" y="2135883"/>
                <a:chExt cx="73006" cy="73006"/>
              </a:xfrm>
            </p:grpSpPr>
            <p:sp>
              <p:nvSpPr>
                <p:cNvPr id="1926" name="Freeform: Shape 1925">
                  <a:extLst>
                    <a:ext uri="{FF2B5EF4-FFF2-40B4-BE49-F238E27FC236}">
                      <a16:creationId xmlns:a16="http://schemas.microsoft.com/office/drawing/2014/main" id="{1FE6EA5A-E205-837E-869B-52FDD81FC25E}"/>
                    </a:ext>
                  </a:extLst>
                </p:cNvPr>
                <p:cNvSpPr/>
                <p:nvPr/>
              </p:nvSpPr>
              <p:spPr>
                <a:xfrm>
                  <a:off x="8493250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27" name="Freeform: Shape 1926">
                  <a:extLst>
                    <a:ext uri="{FF2B5EF4-FFF2-40B4-BE49-F238E27FC236}">
                      <a16:creationId xmlns:a16="http://schemas.microsoft.com/office/drawing/2014/main" id="{208D75F3-81AB-8AFA-5B1C-476A4C891572}"/>
                    </a:ext>
                  </a:extLst>
                </p:cNvPr>
                <p:cNvSpPr/>
                <p:nvPr/>
              </p:nvSpPr>
              <p:spPr>
                <a:xfrm>
                  <a:off x="8456810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03" name="Graphic 487">
                <a:extLst>
                  <a:ext uri="{FF2B5EF4-FFF2-40B4-BE49-F238E27FC236}">
                    <a16:creationId xmlns:a16="http://schemas.microsoft.com/office/drawing/2014/main" id="{BFC00EB1-470F-9257-0067-FB4BF6FAFEE3}"/>
                  </a:ext>
                </a:extLst>
              </p:cNvPr>
              <p:cNvGrpSpPr/>
              <p:nvPr/>
            </p:nvGrpSpPr>
            <p:grpSpPr>
              <a:xfrm>
                <a:off x="8434386" y="2135883"/>
                <a:ext cx="73006" cy="73006"/>
                <a:chOff x="8434386" y="2135883"/>
                <a:chExt cx="73006" cy="73006"/>
              </a:xfrm>
            </p:grpSpPr>
            <p:sp>
              <p:nvSpPr>
                <p:cNvPr id="1924" name="Freeform: Shape 1923">
                  <a:extLst>
                    <a:ext uri="{FF2B5EF4-FFF2-40B4-BE49-F238E27FC236}">
                      <a16:creationId xmlns:a16="http://schemas.microsoft.com/office/drawing/2014/main" id="{96C265BB-247A-304E-2827-665733E26AE9}"/>
                    </a:ext>
                  </a:extLst>
                </p:cNvPr>
                <p:cNvSpPr/>
                <p:nvPr/>
              </p:nvSpPr>
              <p:spPr>
                <a:xfrm>
                  <a:off x="8470953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25" name="Freeform: Shape 1924">
                  <a:extLst>
                    <a:ext uri="{FF2B5EF4-FFF2-40B4-BE49-F238E27FC236}">
                      <a16:creationId xmlns:a16="http://schemas.microsoft.com/office/drawing/2014/main" id="{3E60278A-5AAD-6768-7BE6-22B05026D3E5}"/>
                    </a:ext>
                  </a:extLst>
                </p:cNvPr>
                <p:cNvSpPr/>
                <p:nvPr/>
              </p:nvSpPr>
              <p:spPr>
                <a:xfrm>
                  <a:off x="8434386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04" name="Graphic 487">
                <a:extLst>
                  <a:ext uri="{FF2B5EF4-FFF2-40B4-BE49-F238E27FC236}">
                    <a16:creationId xmlns:a16="http://schemas.microsoft.com/office/drawing/2014/main" id="{49EF6156-D0B7-B3CB-0B0E-AE04F00FD2FA}"/>
                  </a:ext>
                </a:extLst>
              </p:cNvPr>
              <p:cNvGrpSpPr/>
              <p:nvPr/>
            </p:nvGrpSpPr>
            <p:grpSpPr>
              <a:xfrm>
                <a:off x="8403935" y="2135883"/>
                <a:ext cx="73006" cy="73006"/>
                <a:chOff x="8403935" y="2135883"/>
                <a:chExt cx="73006" cy="73006"/>
              </a:xfrm>
            </p:grpSpPr>
            <p:sp>
              <p:nvSpPr>
                <p:cNvPr id="1922" name="Freeform: Shape 1921">
                  <a:extLst>
                    <a:ext uri="{FF2B5EF4-FFF2-40B4-BE49-F238E27FC236}">
                      <a16:creationId xmlns:a16="http://schemas.microsoft.com/office/drawing/2014/main" id="{5EF3DFC6-C999-952E-7C5B-37BC42483660}"/>
                    </a:ext>
                  </a:extLst>
                </p:cNvPr>
                <p:cNvSpPr/>
                <p:nvPr/>
              </p:nvSpPr>
              <p:spPr>
                <a:xfrm>
                  <a:off x="8440375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23" name="Freeform: Shape 1922">
                  <a:extLst>
                    <a:ext uri="{FF2B5EF4-FFF2-40B4-BE49-F238E27FC236}">
                      <a16:creationId xmlns:a16="http://schemas.microsoft.com/office/drawing/2014/main" id="{E3489352-EED6-F67D-CD03-3641DDF56678}"/>
                    </a:ext>
                  </a:extLst>
                </p:cNvPr>
                <p:cNvSpPr/>
                <p:nvPr/>
              </p:nvSpPr>
              <p:spPr>
                <a:xfrm>
                  <a:off x="8403935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05" name="Graphic 487">
                <a:extLst>
                  <a:ext uri="{FF2B5EF4-FFF2-40B4-BE49-F238E27FC236}">
                    <a16:creationId xmlns:a16="http://schemas.microsoft.com/office/drawing/2014/main" id="{3A96AB99-641A-053B-A340-FD8A6E02AD0D}"/>
                  </a:ext>
                </a:extLst>
              </p:cNvPr>
              <p:cNvGrpSpPr/>
              <p:nvPr/>
            </p:nvGrpSpPr>
            <p:grpSpPr>
              <a:xfrm>
                <a:off x="8371446" y="2135883"/>
                <a:ext cx="72878" cy="73006"/>
                <a:chOff x="8371446" y="2135883"/>
                <a:chExt cx="72878" cy="73006"/>
              </a:xfrm>
            </p:grpSpPr>
            <p:sp>
              <p:nvSpPr>
                <p:cNvPr id="1920" name="Freeform: Shape 1919">
                  <a:extLst>
                    <a:ext uri="{FF2B5EF4-FFF2-40B4-BE49-F238E27FC236}">
                      <a16:creationId xmlns:a16="http://schemas.microsoft.com/office/drawing/2014/main" id="{DAE6F41C-63A7-5966-23A4-2FB26F8A9526}"/>
                    </a:ext>
                  </a:extLst>
                </p:cNvPr>
                <p:cNvSpPr/>
                <p:nvPr/>
              </p:nvSpPr>
              <p:spPr>
                <a:xfrm>
                  <a:off x="8407885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21" name="Freeform: Shape 1920">
                  <a:extLst>
                    <a:ext uri="{FF2B5EF4-FFF2-40B4-BE49-F238E27FC236}">
                      <a16:creationId xmlns:a16="http://schemas.microsoft.com/office/drawing/2014/main" id="{36C1A526-55DB-9764-88B9-17747DF5FE84}"/>
                    </a:ext>
                  </a:extLst>
                </p:cNvPr>
                <p:cNvSpPr/>
                <p:nvPr/>
              </p:nvSpPr>
              <p:spPr>
                <a:xfrm>
                  <a:off x="8371446" y="2172450"/>
                  <a:ext cx="72878" cy="12741"/>
                </a:xfrm>
                <a:custGeom>
                  <a:avLst/>
                  <a:gdLst>
                    <a:gd name="connsiteX0" fmla="*/ 72879 w 72878"/>
                    <a:gd name="connsiteY0" fmla="*/ 0 h 12741"/>
                    <a:gd name="connsiteX1" fmla="*/ 0 w 72878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2878" h="12741">
                      <a:moveTo>
                        <a:pt x="72879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06" name="Graphic 487">
                <a:extLst>
                  <a:ext uri="{FF2B5EF4-FFF2-40B4-BE49-F238E27FC236}">
                    <a16:creationId xmlns:a16="http://schemas.microsoft.com/office/drawing/2014/main" id="{6F59A07D-884C-56FD-B9F6-4091F51E3E2A}"/>
                  </a:ext>
                </a:extLst>
              </p:cNvPr>
              <p:cNvGrpSpPr/>
              <p:nvPr/>
            </p:nvGrpSpPr>
            <p:grpSpPr>
              <a:xfrm>
                <a:off x="8308760" y="2135883"/>
                <a:ext cx="73006" cy="73006"/>
                <a:chOff x="8308760" y="2135883"/>
                <a:chExt cx="73006" cy="73006"/>
              </a:xfrm>
            </p:grpSpPr>
            <p:sp>
              <p:nvSpPr>
                <p:cNvPr id="1918" name="Freeform: Shape 1917">
                  <a:extLst>
                    <a:ext uri="{FF2B5EF4-FFF2-40B4-BE49-F238E27FC236}">
                      <a16:creationId xmlns:a16="http://schemas.microsoft.com/office/drawing/2014/main" id="{E856885F-AD42-2F9A-D947-9829481A8EC7}"/>
                    </a:ext>
                  </a:extLst>
                </p:cNvPr>
                <p:cNvSpPr/>
                <p:nvPr/>
              </p:nvSpPr>
              <p:spPr>
                <a:xfrm>
                  <a:off x="8345326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19" name="Freeform: Shape 1918">
                  <a:extLst>
                    <a:ext uri="{FF2B5EF4-FFF2-40B4-BE49-F238E27FC236}">
                      <a16:creationId xmlns:a16="http://schemas.microsoft.com/office/drawing/2014/main" id="{058AC3FE-0FFA-E295-1D16-C3B4C61277C9}"/>
                    </a:ext>
                  </a:extLst>
                </p:cNvPr>
                <p:cNvSpPr/>
                <p:nvPr/>
              </p:nvSpPr>
              <p:spPr>
                <a:xfrm>
                  <a:off x="8308760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07" name="Graphic 487">
                <a:extLst>
                  <a:ext uri="{FF2B5EF4-FFF2-40B4-BE49-F238E27FC236}">
                    <a16:creationId xmlns:a16="http://schemas.microsoft.com/office/drawing/2014/main" id="{70E660AA-2CA1-ACFD-980C-4069C5DCB50D}"/>
                  </a:ext>
                </a:extLst>
              </p:cNvPr>
              <p:cNvGrpSpPr/>
              <p:nvPr/>
            </p:nvGrpSpPr>
            <p:grpSpPr>
              <a:xfrm>
                <a:off x="8301497" y="2135883"/>
                <a:ext cx="73006" cy="73006"/>
                <a:chOff x="8301497" y="2135883"/>
                <a:chExt cx="73006" cy="73006"/>
              </a:xfrm>
            </p:grpSpPr>
            <p:sp>
              <p:nvSpPr>
                <p:cNvPr id="1916" name="Freeform: Shape 1915">
                  <a:extLst>
                    <a:ext uri="{FF2B5EF4-FFF2-40B4-BE49-F238E27FC236}">
                      <a16:creationId xmlns:a16="http://schemas.microsoft.com/office/drawing/2014/main" id="{6C1F40F4-D107-7460-E58F-335ECE19D84A}"/>
                    </a:ext>
                  </a:extLst>
                </p:cNvPr>
                <p:cNvSpPr/>
                <p:nvPr/>
              </p:nvSpPr>
              <p:spPr>
                <a:xfrm>
                  <a:off x="8337937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17" name="Freeform: Shape 1916">
                  <a:extLst>
                    <a:ext uri="{FF2B5EF4-FFF2-40B4-BE49-F238E27FC236}">
                      <a16:creationId xmlns:a16="http://schemas.microsoft.com/office/drawing/2014/main" id="{69D2C6FB-223B-97E3-A119-0AF3F575CEE2}"/>
                    </a:ext>
                  </a:extLst>
                </p:cNvPr>
                <p:cNvSpPr/>
                <p:nvPr/>
              </p:nvSpPr>
              <p:spPr>
                <a:xfrm>
                  <a:off x="8301497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08" name="Graphic 487">
                <a:extLst>
                  <a:ext uri="{FF2B5EF4-FFF2-40B4-BE49-F238E27FC236}">
                    <a16:creationId xmlns:a16="http://schemas.microsoft.com/office/drawing/2014/main" id="{0E49DBAD-52A7-CEF0-670C-2D5F351A7CD9}"/>
                  </a:ext>
                </a:extLst>
              </p:cNvPr>
              <p:cNvGrpSpPr/>
              <p:nvPr/>
            </p:nvGrpSpPr>
            <p:grpSpPr>
              <a:xfrm>
                <a:off x="8285189" y="2135883"/>
                <a:ext cx="73006" cy="73006"/>
                <a:chOff x="8285189" y="2135883"/>
                <a:chExt cx="73006" cy="73006"/>
              </a:xfrm>
            </p:grpSpPr>
            <p:sp>
              <p:nvSpPr>
                <p:cNvPr id="1914" name="Freeform: Shape 1913">
                  <a:extLst>
                    <a:ext uri="{FF2B5EF4-FFF2-40B4-BE49-F238E27FC236}">
                      <a16:creationId xmlns:a16="http://schemas.microsoft.com/office/drawing/2014/main" id="{3C7A52B3-63AE-DF57-7E8C-95F58C739A84}"/>
                    </a:ext>
                  </a:extLst>
                </p:cNvPr>
                <p:cNvSpPr/>
                <p:nvPr/>
              </p:nvSpPr>
              <p:spPr>
                <a:xfrm>
                  <a:off x="8321628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15" name="Freeform: Shape 1914">
                  <a:extLst>
                    <a:ext uri="{FF2B5EF4-FFF2-40B4-BE49-F238E27FC236}">
                      <a16:creationId xmlns:a16="http://schemas.microsoft.com/office/drawing/2014/main" id="{86860DB5-8C01-272B-7CD1-CEDE4AFF891D}"/>
                    </a:ext>
                  </a:extLst>
                </p:cNvPr>
                <p:cNvSpPr/>
                <p:nvPr/>
              </p:nvSpPr>
              <p:spPr>
                <a:xfrm>
                  <a:off x="8285189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09" name="Graphic 487">
                <a:extLst>
                  <a:ext uri="{FF2B5EF4-FFF2-40B4-BE49-F238E27FC236}">
                    <a16:creationId xmlns:a16="http://schemas.microsoft.com/office/drawing/2014/main" id="{D74E0795-870C-6252-DC06-847AFAF3D7BC}"/>
                  </a:ext>
                </a:extLst>
              </p:cNvPr>
              <p:cNvGrpSpPr/>
              <p:nvPr/>
            </p:nvGrpSpPr>
            <p:grpSpPr>
              <a:xfrm>
                <a:off x="8207469" y="2135883"/>
                <a:ext cx="73006" cy="73006"/>
                <a:chOff x="8207469" y="2135883"/>
                <a:chExt cx="73006" cy="73006"/>
              </a:xfrm>
            </p:grpSpPr>
            <p:sp>
              <p:nvSpPr>
                <p:cNvPr id="1912" name="Freeform: Shape 1911">
                  <a:extLst>
                    <a:ext uri="{FF2B5EF4-FFF2-40B4-BE49-F238E27FC236}">
                      <a16:creationId xmlns:a16="http://schemas.microsoft.com/office/drawing/2014/main" id="{FE1DBF7B-107A-98FA-CFA9-9337A4D2ED43}"/>
                    </a:ext>
                  </a:extLst>
                </p:cNvPr>
                <p:cNvSpPr/>
                <p:nvPr/>
              </p:nvSpPr>
              <p:spPr>
                <a:xfrm>
                  <a:off x="8244035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13" name="Freeform: Shape 1912">
                  <a:extLst>
                    <a:ext uri="{FF2B5EF4-FFF2-40B4-BE49-F238E27FC236}">
                      <a16:creationId xmlns:a16="http://schemas.microsoft.com/office/drawing/2014/main" id="{C8A743A6-C8E0-437F-1E24-B10659B7E2E8}"/>
                    </a:ext>
                  </a:extLst>
                </p:cNvPr>
                <p:cNvSpPr/>
                <p:nvPr/>
              </p:nvSpPr>
              <p:spPr>
                <a:xfrm>
                  <a:off x="8207469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10" name="Graphic 487">
                <a:extLst>
                  <a:ext uri="{FF2B5EF4-FFF2-40B4-BE49-F238E27FC236}">
                    <a16:creationId xmlns:a16="http://schemas.microsoft.com/office/drawing/2014/main" id="{5D24FD80-75D6-B33E-9D5D-7D9525F1A2EC}"/>
                  </a:ext>
                </a:extLst>
              </p:cNvPr>
              <p:cNvGrpSpPr/>
              <p:nvPr/>
            </p:nvGrpSpPr>
            <p:grpSpPr>
              <a:xfrm>
                <a:off x="8184280" y="2135883"/>
                <a:ext cx="73006" cy="73006"/>
                <a:chOff x="8184280" y="2135883"/>
                <a:chExt cx="73006" cy="73006"/>
              </a:xfrm>
            </p:grpSpPr>
            <p:sp>
              <p:nvSpPr>
                <p:cNvPr id="1910" name="Freeform: Shape 1909">
                  <a:extLst>
                    <a:ext uri="{FF2B5EF4-FFF2-40B4-BE49-F238E27FC236}">
                      <a16:creationId xmlns:a16="http://schemas.microsoft.com/office/drawing/2014/main" id="{76F502CF-509E-DA06-446A-C26CACC7C458}"/>
                    </a:ext>
                  </a:extLst>
                </p:cNvPr>
                <p:cNvSpPr/>
                <p:nvPr/>
              </p:nvSpPr>
              <p:spPr>
                <a:xfrm>
                  <a:off x="8220847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11" name="Freeform: Shape 1910">
                  <a:extLst>
                    <a:ext uri="{FF2B5EF4-FFF2-40B4-BE49-F238E27FC236}">
                      <a16:creationId xmlns:a16="http://schemas.microsoft.com/office/drawing/2014/main" id="{B542AB8C-8031-0738-984A-1A46779D64B5}"/>
                    </a:ext>
                  </a:extLst>
                </p:cNvPr>
                <p:cNvSpPr/>
                <p:nvPr/>
              </p:nvSpPr>
              <p:spPr>
                <a:xfrm>
                  <a:off x="8184280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11" name="Graphic 487">
                <a:extLst>
                  <a:ext uri="{FF2B5EF4-FFF2-40B4-BE49-F238E27FC236}">
                    <a16:creationId xmlns:a16="http://schemas.microsoft.com/office/drawing/2014/main" id="{197FEA81-BD2A-9C6D-8DEA-4F81281D7645}"/>
                  </a:ext>
                </a:extLst>
              </p:cNvPr>
              <p:cNvGrpSpPr/>
              <p:nvPr/>
            </p:nvGrpSpPr>
            <p:grpSpPr>
              <a:xfrm>
                <a:off x="8151790" y="2135883"/>
                <a:ext cx="73006" cy="73006"/>
                <a:chOff x="8151790" y="2135883"/>
                <a:chExt cx="73006" cy="73006"/>
              </a:xfrm>
            </p:grpSpPr>
            <p:sp>
              <p:nvSpPr>
                <p:cNvPr id="1908" name="Freeform: Shape 1907">
                  <a:extLst>
                    <a:ext uri="{FF2B5EF4-FFF2-40B4-BE49-F238E27FC236}">
                      <a16:creationId xmlns:a16="http://schemas.microsoft.com/office/drawing/2014/main" id="{6E986E00-831D-D457-CB65-2225E6C7A03E}"/>
                    </a:ext>
                  </a:extLst>
                </p:cNvPr>
                <p:cNvSpPr/>
                <p:nvPr/>
              </p:nvSpPr>
              <p:spPr>
                <a:xfrm>
                  <a:off x="8188357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09" name="Freeform: Shape 1908">
                  <a:extLst>
                    <a:ext uri="{FF2B5EF4-FFF2-40B4-BE49-F238E27FC236}">
                      <a16:creationId xmlns:a16="http://schemas.microsoft.com/office/drawing/2014/main" id="{4386DC14-6B0F-8DA7-06F9-8A70766BB1D8}"/>
                    </a:ext>
                  </a:extLst>
                </p:cNvPr>
                <p:cNvSpPr/>
                <p:nvPr/>
              </p:nvSpPr>
              <p:spPr>
                <a:xfrm>
                  <a:off x="8151790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12" name="Graphic 487">
                <a:extLst>
                  <a:ext uri="{FF2B5EF4-FFF2-40B4-BE49-F238E27FC236}">
                    <a16:creationId xmlns:a16="http://schemas.microsoft.com/office/drawing/2014/main" id="{FE94964C-9873-CE93-9B1B-FF619653A7A4}"/>
                  </a:ext>
                </a:extLst>
              </p:cNvPr>
              <p:cNvGrpSpPr/>
              <p:nvPr/>
            </p:nvGrpSpPr>
            <p:grpSpPr>
              <a:xfrm>
                <a:off x="8115351" y="2135883"/>
                <a:ext cx="73006" cy="73006"/>
                <a:chOff x="8115351" y="2135883"/>
                <a:chExt cx="73006" cy="73006"/>
              </a:xfrm>
            </p:grpSpPr>
            <p:sp>
              <p:nvSpPr>
                <p:cNvPr id="1906" name="Freeform: Shape 1905">
                  <a:extLst>
                    <a:ext uri="{FF2B5EF4-FFF2-40B4-BE49-F238E27FC236}">
                      <a16:creationId xmlns:a16="http://schemas.microsoft.com/office/drawing/2014/main" id="{10E2B92D-2B94-004F-0612-857313B0CDF2}"/>
                    </a:ext>
                  </a:extLst>
                </p:cNvPr>
                <p:cNvSpPr/>
                <p:nvPr/>
              </p:nvSpPr>
              <p:spPr>
                <a:xfrm>
                  <a:off x="8151790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07" name="Freeform: Shape 1906">
                  <a:extLst>
                    <a:ext uri="{FF2B5EF4-FFF2-40B4-BE49-F238E27FC236}">
                      <a16:creationId xmlns:a16="http://schemas.microsoft.com/office/drawing/2014/main" id="{5EC775E3-C32A-E561-D46B-A9BE822F73F1}"/>
                    </a:ext>
                  </a:extLst>
                </p:cNvPr>
                <p:cNvSpPr/>
                <p:nvPr/>
              </p:nvSpPr>
              <p:spPr>
                <a:xfrm>
                  <a:off x="8115351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13" name="Graphic 487">
                <a:extLst>
                  <a:ext uri="{FF2B5EF4-FFF2-40B4-BE49-F238E27FC236}">
                    <a16:creationId xmlns:a16="http://schemas.microsoft.com/office/drawing/2014/main" id="{2508FA40-8DC4-A006-307B-A851C71833B0}"/>
                  </a:ext>
                </a:extLst>
              </p:cNvPr>
              <p:cNvGrpSpPr/>
              <p:nvPr/>
            </p:nvGrpSpPr>
            <p:grpSpPr>
              <a:xfrm>
                <a:off x="8091653" y="2135883"/>
                <a:ext cx="73006" cy="73006"/>
                <a:chOff x="8091653" y="2135883"/>
                <a:chExt cx="73006" cy="73006"/>
              </a:xfrm>
            </p:grpSpPr>
            <p:sp>
              <p:nvSpPr>
                <p:cNvPr id="1904" name="Freeform: Shape 1903">
                  <a:extLst>
                    <a:ext uri="{FF2B5EF4-FFF2-40B4-BE49-F238E27FC236}">
                      <a16:creationId xmlns:a16="http://schemas.microsoft.com/office/drawing/2014/main" id="{D16CE291-F3D4-595F-F638-586A55EA6EC3}"/>
                    </a:ext>
                  </a:extLst>
                </p:cNvPr>
                <p:cNvSpPr/>
                <p:nvPr/>
              </p:nvSpPr>
              <p:spPr>
                <a:xfrm>
                  <a:off x="8128092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05" name="Freeform: Shape 1904">
                  <a:extLst>
                    <a:ext uri="{FF2B5EF4-FFF2-40B4-BE49-F238E27FC236}">
                      <a16:creationId xmlns:a16="http://schemas.microsoft.com/office/drawing/2014/main" id="{B668B71F-02AF-8032-6032-59D798F35178}"/>
                    </a:ext>
                  </a:extLst>
                </p:cNvPr>
                <p:cNvSpPr/>
                <p:nvPr/>
              </p:nvSpPr>
              <p:spPr>
                <a:xfrm>
                  <a:off x="8091653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14" name="Graphic 487">
                <a:extLst>
                  <a:ext uri="{FF2B5EF4-FFF2-40B4-BE49-F238E27FC236}">
                    <a16:creationId xmlns:a16="http://schemas.microsoft.com/office/drawing/2014/main" id="{1BA63FC3-6275-E93B-8200-FE5EC4408C1E}"/>
                  </a:ext>
                </a:extLst>
              </p:cNvPr>
              <p:cNvGrpSpPr/>
              <p:nvPr/>
            </p:nvGrpSpPr>
            <p:grpSpPr>
              <a:xfrm>
                <a:off x="8036739" y="2135883"/>
                <a:ext cx="73006" cy="73006"/>
                <a:chOff x="8036739" y="2135883"/>
                <a:chExt cx="73006" cy="73006"/>
              </a:xfrm>
            </p:grpSpPr>
            <p:sp>
              <p:nvSpPr>
                <p:cNvPr id="1902" name="Freeform: Shape 1901">
                  <a:extLst>
                    <a:ext uri="{FF2B5EF4-FFF2-40B4-BE49-F238E27FC236}">
                      <a16:creationId xmlns:a16="http://schemas.microsoft.com/office/drawing/2014/main" id="{A124D707-AE4D-CF42-9463-DBF3C5961E36}"/>
                    </a:ext>
                  </a:extLst>
                </p:cNvPr>
                <p:cNvSpPr/>
                <p:nvPr/>
              </p:nvSpPr>
              <p:spPr>
                <a:xfrm>
                  <a:off x="8073178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03" name="Freeform: Shape 1902">
                  <a:extLst>
                    <a:ext uri="{FF2B5EF4-FFF2-40B4-BE49-F238E27FC236}">
                      <a16:creationId xmlns:a16="http://schemas.microsoft.com/office/drawing/2014/main" id="{C2317697-956A-C7D5-8EE1-777D7808095A}"/>
                    </a:ext>
                  </a:extLst>
                </p:cNvPr>
                <p:cNvSpPr/>
                <p:nvPr/>
              </p:nvSpPr>
              <p:spPr>
                <a:xfrm>
                  <a:off x="8036739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15" name="Graphic 487">
                <a:extLst>
                  <a:ext uri="{FF2B5EF4-FFF2-40B4-BE49-F238E27FC236}">
                    <a16:creationId xmlns:a16="http://schemas.microsoft.com/office/drawing/2014/main" id="{5F5FF0E3-B662-DA31-57C4-16A9FA771F48}"/>
                  </a:ext>
                </a:extLst>
              </p:cNvPr>
              <p:cNvGrpSpPr/>
              <p:nvPr/>
            </p:nvGrpSpPr>
            <p:grpSpPr>
              <a:xfrm>
                <a:off x="7981443" y="2135883"/>
                <a:ext cx="73006" cy="73006"/>
                <a:chOff x="7981443" y="2135883"/>
                <a:chExt cx="73006" cy="73006"/>
              </a:xfrm>
            </p:grpSpPr>
            <p:sp>
              <p:nvSpPr>
                <p:cNvPr id="1900" name="Freeform: Shape 1899">
                  <a:extLst>
                    <a:ext uri="{FF2B5EF4-FFF2-40B4-BE49-F238E27FC236}">
                      <a16:creationId xmlns:a16="http://schemas.microsoft.com/office/drawing/2014/main" id="{1C15ECB5-513B-49E9-E94B-2FE370C38660}"/>
                    </a:ext>
                  </a:extLst>
                </p:cNvPr>
                <p:cNvSpPr/>
                <p:nvPr/>
              </p:nvSpPr>
              <p:spPr>
                <a:xfrm>
                  <a:off x="8017882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901" name="Freeform: Shape 1900">
                  <a:extLst>
                    <a:ext uri="{FF2B5EF4-FFF2-40B4-BE49-F238E27FC236}">
                      <a16:creationId xmlns:a16="http://schemas.microsoft.com/office/drawing/2014/main" id="{C9924A01-AFB8-3DF6-898F-4988E016847C}"/>
                    </a:ext>
                  </a:extLst>
                </p:cNvPr>
                <p:cNvSpPr/>
                <p:nvPr/>
              </p:nvSpPr>
              <p:spPr>
                <a:xfrm>
                  <a:off x="7981443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16" name="Graphic 487">
                <a:extLst>
                  <a:ext uri="{FF2B5EF4-FFF2-40B4-BE49-F238E27FC236}">
                    <a16:creationId xmlns:a16="http://schemas.microsoft.com/office/drawing/2014/main" id="{4C302E46-064A-5529-8F0F-D70EE9DE203D}"/>
                  </a:ext>
                </a:extLst>
              </p:cNvPr>
              <p:cNvGrpSpPr/>
              <p:nvPr/>
            </p:nvGrpSpPr>
            <p:grpSpPr>
              <a:xfrm>
                <a:off x="7952521" y="2135883"/>
                <a:ext cx="73006" cy="73006"/>
                <a:chOff x="7952521" y="2135883"/>
                <a:chExt cx="73006" cy="73006"/>
              </a:xfrm>
            </p:grpSpPr>
            <p:sp>
              <p:nvSpPr>
                <p:cNvPr id="1898" name="Freeform: Shape 1897">
                  <a:extLst>
                    <a:ext uri="{FF2B5EF4-FFF2-40B4-BE49-F238E27FC236}">
                      <a16:creationId xmlns:a16="http://schemas.microsoft.com/office/drawing/2014/main" id="{F7C42ABE-0665-C21D-1EEC-E109DECD44EA}"/>
                    </a:ext>
                  </a:extLst>
                </p:cNvPr>
                <p:cNvSpPr/>
                <p:nvPr/>
              </p:nvSpPr>
              <p:spPr>
                <a:xfrm>
                  <a:off x="7989087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99" name="Freeform: Shape 1898">
                  <a:extLst>
                    <a:ext uri="{FF2B5EF4-FFF2-40B4-BE49-F238E27FC236}">
                      <a16:creationId xmlns:a16="http://schemas.microsoft.com/office/drawing/2014/main" id="{4562E847-1AA5-251A-68DD-2A13FED8D985}"/>
                    </a:ext>
                  </a:extLst>
                </p:cNvPr>
                <p:cNvSpPr/>
                <p:nvPr/>
              </p:nvSpPr>
              <p:spPr>
                <a:xfrm>
                  <a:off x="7952521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17" name="Graphic 487">
                <a:extLst>
                  <a:ext uri="{FF2B5EF4-FFF2-40B4-BE49-F238E27FC236}">
                    <a16:creationId xmlns:a16="http://schemas.microsoft.com/office/drawing/2014/main" id="{A18DA430-39E6-A473-225A-3BC05630C6F0}"/>
                  </a:ext>
                </a:extLst>
              </p:cNvPr>
              <p:cNvGrpSpPr/>
              <p:nvPr/>
            </p:nvGrpSpPr>
            <p:grpSpPr>
              <a:xfrm>
                <a:off x="7919267" y="2102629"/>
                <a:ext cx="73006" cy="73006"/>
                <a:chOff x="7919267" y="2102629"/>
                <a:chExt cx="73006" cy="73006"/>
              </a:xfrm>
            </p:grpSpPr>
            <p:sp>
              <p:nvSpPr>
                <p:cNvPr id="1896" name="Freeform: Shape 1895">
                  <a:extLst>
                    <a:ext uri="{FF2B5EF4-FFF2-40B4-BE49-F238E27FC236}">
                      <a16:creationId xmlns:a16="http://schemas.microsoft.com/office/drawing/2014/main" id="{ABA02A48-71E2-ABF0-00B0-3D64F40981AA}"/>
                    </a:ext>
                  </a:extLst>
                </p:cNvPr>
                <p:cNvSpPr/>
                <p:nvPr/>
              </p:nvSpPr>
              <p:spPr>
                <a:xfrm>
                  <a:off x="7955706" y="2102629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97" name="Freeform: Shape 1896">
                  <a:extLst>
                    <a:ext uri="{FF2B5EF4-FFF2-40B4-BE49-F238E27FC236}">
                      <a16:creationId xmlns:a16="http://schemas.microsoft.com/office/drawing/2014/main" id="{5905B5A8-2F3D-7B82-26C6-791B6987277F}"/>
                    </a:ext>
                  </a:extLst>
                </p:cNvPr>
                <p:cNvSpPr/>
                <p:nvPr/>
              </p:nvSpPr>
              <p:spPr>
                <a:xfrm>
                  <a:off x="7919267" y="2139068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18" name="Graphic 487">
                <a:extLst>
                  <a:ext uri="{FF2B5EF4-FFF2-40B4-BE49-F238E27FC236}">
                    <a16:creationId xmlns:a16="http://schemas.microsoft.com/office/drawing/2014/main" id="{DF99C865-FFF7-85B0-9B17-519E164CC1F6}"/>
                  </a:ext>
                </a:extLst>
              </p:cNvPr>
              <p:cNvGrpSpPr/>
              <p:nvPr/>
            </p:nvGrpSpPr>
            <p:grpSpPr>
              <a:xfrm>
                <a:off x="7887924" y="2102629"/>
                <a:ext cx="73006" cy="73006"/>
                <a:chOff x="7887924" y="2102629"/>
                <a:chExt cx="73006" cy="73006"/>
              </a:xfrm>
            </p:grpSpPr>
            <p:sp>
              <p:nvSpPr>
                <p:cNvPr id="1894" name="Freeform: Shape 1893">
                  <a:extLst>
                    <a:ext uri="{FF2B5EF4-FFF2-40B4-BE49-F238E27FC236}">
                      <a16:creationId xmlns:a16="http://schemas.microsoft.com/office/drawing/2014/main" id="{7B1AB05E-08D4-BF82-6016-145AC1A13133}"/>
                    </a:ext>
                  </a:extLst>
                </p:cNvPr>
                <p:cNvSpPr/>
                <p:nvPr/>
              </p:nvSpPr>
              <p:spPr>
                <a:xfrm>
                  <a:off x="7924363" y="2102629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95" name="Freeform: Shape 1894">
                  <a:extLst>
                    <a:ext uri="{FF2B5EF4-FFF2-40B4-BE49-F238E27FC236}">
                      <a16:creationId xmlns:a16="http://schemas.microsoft.com/office/drawing/2014/main" id="{6B602CC2-DD45-7992-C284-43E72353CCC7}"/>
                    </a:ext>
                  </a:extLst>
                </p:cNvPr>
                <p:cNvSpPr/>
                <p:nvPr/>
              </p:nvSpPr>
              <p:spPr>
                <a:xfrm>
                  <a:off x="7887924" y="2139068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19" name="Graphic 487">
                <a:extLst>
                  <a:ext uri="{FF2B5EF4-FFF2-40B4-BE49-F238E27FC236}">
                    <a16:creationId xmlns:a16="http://schemas.microsoft.com/office/drawing/2014/main" id="{A9D7D77F-7946-3D54-8580-24AD0FEF0282}"/>
                  </a:ext>
                </a:extLst>
              </p:cNvPr>
              <p:cNvGrpSpPr/>
              <p:nvPr/>
            </p:nvGrpSpPr>
            <p:grpSpPr>
              <a:xfrm>
                <a:off x="7864735" y="2102629"/>
                <a:ext cx="73006" cy="73006"/>
                <a:chOff x="7864735" y="2102629"/>
                <a:chExt cx="73006" cy="73006"/>
              </a:xfrm>
            </p:grpSpPr>
            <p:sp>
              <p:nvSpPr>
                <p:cNvPr id="1892" name="Freeform: Shape 1891">
                  <a:extLst>
                    <a:ext uri="{FF2B5EF4-FFF2-40B4-BE49-F238E27FC236}">
                      <a16:creationId xmlns:a16="http://schemas.microsoft.com/office/drawing/2014/main" id="{41EE2F38-4E21-4BF5-5F96-94F12CB745DB}"/>
                    </a:ext>
                  </a:extLst>
                </p:cNvPr>
                <p:cNvSpPr/>
                <p:nvPr/>
              </p:nvSpPr>
              <p:spPr>
                <a:xfrm>
                  <a:off x="7901174" y="2102629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93" name="Freeform: Shape 1892">
                  <a:extLst>
                    <a:ext uri="{FF2B5EF4-FFF2-40B4-BE49-F238E27FC236}">
                      <a16:creationId xmlns:a16="http://schemas.microsoft.com/office/drawing/2014/main" id="{762DE180-2ADA-C3AB-614A-2B099ED8826F}"/>
                    </a:ext>
                  </a:extLst>
                </p:cNvPr>
                <p:cNvSpPr/>
                <p:nvPr/>
              </p:nvSpPr>
              <p:spPr>
                <a:xfrm>
                  <a:off x="7864735" y="2139068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20" name="Graphic 487">
                <a:extLst>
                  <a:ext uri="{FF2B5EF4-FFF2-40B4-BE49-F238E27FC236}">
                    <a16:creationId xmlns:a16="http://schemas.microsoft.com/office/drawing/2014/main" id="{3601EAB7-67FB-4BEE-85C0-B8ABEA2FD16D}"/>
                  </a:ext>
                </a:extLst>
              </p:cNvPr>
              <p:cNvGrpSpPr/>
              <p:nvPr/>
            </p:nvGrpSpPr>
            <p:grpSpPr>
              <a:xfrm>
                <a:off x="7771980" y="2102629"/>
                <a:ext cx="73006" cy="73006"/>
                <a:chOff x="7771980" y="2102629"/>
                <a:chExt cx="73006" cy="73006"/>
              </a:xfrm>
            </p:grpSpPr>
            <p:sp>
              <p:nvSpPr>
                <p:cNvPr id="1890" name="Freeform: Shape 1889">
                  <a:extLst>
                    <a:ext uri="{FF2B5EF4-FFF2-40B4-BE49-F238E27FC236}">
                      <a16:creationId xmlns:a16="http://schemas.microsoft.com/office/drawing/2014/main" id="{774616FC-CBAC-CC71-B44D-36431E7FA5A6}"/>
                    </a:ext>
                  </a:extLst>
                </p:cNvPr>
                <p:cNvSpPr/>
                <p:nvPr/>
              </p:nvSpPr>
              <p:spPr>
                <a:xfrm>
                  <a:off x="7808547" y="2102629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91" name="Freeform: Shape 1890">
                  <a:extLst>
                    <a:ext uri="{FF2B5EF4-FFF2-40B4-BE49-F238E27FC236}">
                      <a16:creationId xmlns:a16="http://schemas.microsoft.com/office/drawing/2014/main" id="{11ACE181-DF29-27AA-D244-934A71324B4C}"/>
                    </a:ext>
                  </a:extLst>
                </p:cNvPr>
                <p:cNvSpPr/>
                <p:nvPr/>
              </p:nvSpPr>
              <p:spPr>
                <a:xfrm>
                  <a:off x="7771980" y="2139068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21" name="Graphic 487">
                <a:extLst>
                  <a:ext uri="{FF2B5EF4-FFF2-40B4-BE49-F238E27FC236}">
                    <a16:creationId xmlns:a16="http://schemas.microsoft.com/office/drawing/2014/main" id="{862F79C7-DCDF-1CA7-81F0-8FF99CEC6103}"/>
                  </a:ext>
                </a:extLst>
              </p:cNvPr>
              <p:cNvGrpSpPr/>
              <p:nvPr/>
            </p:nvGrpSpPr>
            <p:grpSpPr>
              <a:xfrm>
                <a:off x="7748409" y="2102629"/>
                <a:ext cx="73006" cy="73006"/>
                <a:chOff x="7748409" y="2102629"/>
                <a:chExt cx="73006" cy="73006"/>
              </a:xfrm>
            </p:grpSpPr>
            <p:sp>
              <p:nvSpPr>
                <p:cNvPr id="1888" name="Freeform: Shape 1887">
                  <a:extLst>
                    <a:ext uri="{FF2B5EF4-FFF2-40B4-BE49-F238E27FC236}">
                      <a16:creationId xmlns:a16="http://schemas.microsoft.com/office/drawing/2014/main" id="{63EA2B33-827F-5BCE-7040-8246F9B1B4C6}"/>
                    </a:ext>
                  </a:extLst>
                </p:cNvPr>
                <p:cNvSpPr/>
                <p:nvPr/>
              </p:nvSpPr>
              <p:spPr>
                <a:xfrm>
                  <a:off x="7784976" y="2102629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89" name="Freeform: Shape 1888">
                  <a:extLst>
                    <a:ext uri="{FF2B5EF4-FFF2-40B4-BE49-F238E27FC236}">
                      <a16:creationId xmlns:a16="http://schemas.microsoft.com/office/drawing/2014/main" id="{60544AC4-0F5E-6F94-A621-4C9EFC1C5C1B}"/>
                    </a:ext>
                  </a:extLst>
                </p:cNvPr>
                <p:cNvSpPr/>
                <p:nvPr/>
              </p:nvSpPr>
              <p:spPr>
                <a:xfrm>
                  <a:off x="7748409" y="2139068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22" name="Graphic 487">
                <a:extLst>
                  <a:ext uri="{FF2B5EF4-FFF2-40B4-BE49-F238E27FC236}">
                    <a16:creationId xmlns:a16="http://schemas.microsoft.com/office/drawing/2014/main" id="{5285E496-A25B-8B46-E9F6-36AAEBB0BC17}"/>
                  </a:ext>
                </a:extLst>
              </p:cNvPr>
              <p:cNvGrpSpPr/>
              <p:nvPr/>
            </p:nvGrpSpPr>
            <p:grpSpPr>
              <a:xfrm>
                <a:off x="7726113" y="2102629"/>
                <a:ext cx="73006" cy="73006"/>
                <a:chOff x="7726113" y="2102629"/>
                <a:chExt cx="73006" cy="73006"/>
              </a:xfrm>
            </p:grpSpPr>
            <p:sp>
              <p:nvSpPr>
                <p:cNvPr id="1886" name="Freeform: Shape 1885">
                  <a:extLst>
                    <a:ext uri="{FF2B5EF4-FFF2-40B4-BE49-F238E27FC236}">
                      <a16:creationId xmlns:a16="http://schemas.microsoft.com/office/drawing/2014/main" id="{80E9E570-5EF8-20B5-A8BA-BF83C69DBBCB}"/>
                    </a:ext>
                  </a:extLst>
                </p:cNvPr>
                <p:cNvSpPr/>
                <p:nvPr/>
              </p:nvSpPr>
              <p:spPr>
                <a:xfrm>
                  <a:off x="7762552" y="2102629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87" name="Freeform: Shape 1886">
                  <a:extLst>
                    <a:ext uri="{FF2B5EF4-FFF2-40B4-BE49-F238E27FC236}">
                      <a16:creationId xmlns:a16="http://schemas.microsoft.com/office/drawing/2014/main" id="{9F169BAB-5358-D314-B47C-DB79D33BD1CB}"/>
                    </a:ext>
                  </a:extLst>
                </p:cNvPr>
                <p:cNvSpPr/>
                <p:nvPr/>
              </p:nvSpPr>
              <p:spPr>
                <a:xfrm>
                  <a:off x="7726113" y="2139068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23" name="Graphic 487">
                <a:extLst>
                  <a:ext uri="{FF2B5EF4-FFF2-40B4-BE49-F238E27FC236}">
                    <a16:creationId xmlns:a16="http://schemas.microsoft.com/office/drawing/2014/main" id="{63341168-6712-4461-A906-88A574DF1EF4}"/>
                  </a:ext>
                </a:extLst>
              </p:cNvPr>
              <p:cNvGrpSpPr/>
              <p:nvPr/>
            </p:nvGrpSpPr>
            <p:grpSpPr>
              <a:xfrm>
                <a:off x="7663809" y="2102629"/>
                <a:ext cx="73006" cy="73006"/>
                <a:chOff x="7663809" y="2102629"/>
                <a:chExt cx="73006" cy="73006"/>
              </a:xfrm>
            </p:grpSpPr>
            <p:sp>
              <p:nvSpPr>
                <p:cNvPr id="1884" name="Freeform: Shape 1883">
                  <a:extLst>
                    <a:ext uri="{FF2B5EF4-FFF2-40B4-BE49-F238E27FC236}">
                      <a16:creationId xmlns:a16="http://schemas.microsoft.com/office/drawing/2014/main" id="{CCDD5D46-2E70-DD3E-E91B-571C3ABB44CF}"/>
                    </a:ext>
                  </a:extLst>
                </p:cNvPr>
                <p:cNvSpPr/>
                <p:nvPr/>
              </p:nvSpPr>
              <p:spPr>
                <a:xfrm>
                  <a:off x="7700376" y="2102629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85" name="Freeform: Shape 1884">
                  <a:extLst>
                    <a:ext uri="{FF2B5EF4-FFF2-40B4-BE49-F238E27FC236}">
                      <a16:creationId xmlns:a16="http://schemas.microsoft.com/office/drawing/2014/main" id="{FD89013C-A099-C334-4548-5DBFE8F56854}"/>
                    </a:ext>
                  </a:extLst>
                </p:cNvPr>
                <p:cNvSpPr/>
                <p:nvPr/>
              </p:nvSpPr>
              <p:spPr>
                <a:xfrm>
                  <a:off x="7663809" y="2139068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24" name="Graphic 487">
                <a:extLst>
                  <a:ext uri="{FF2B5EF4-FFF2-40B4-BE49-F238E27FC236}">
                    <a16:creationId xmlns:a16="http://schemas.microsoft.com/office/drawing/2014/main" id="{544C58E6-81E7-F724-B31E-F4C20D67520C}"/>
                  </a:ext>
                </a:extLst>
              </p:cNvPr>
              <p:cNvGrpSpPr/>
              <p:nvPr/>
            </p:nvGrpSpPr>
            <p:grpSpPr>
              <a:xfrm>
                <a:off x="7640238" y="2102629"/>
                <a:ext cx="73006" cy="73006"/>
                <a:chOff x="7640238" y="2102629"/>
                <a:chExt cx="73006" cy="73006"/>
              </a:xfrm>
            </p:grpSpPr>
            <p:sp>
              <p:nvSpPr>
                <p:cNvPr id="1882" name="Freeform: Shape 1881">
                  <a:extLst>
                    <a:ext uri="{FF2B5EF4-FFF2-40B4-BE49-F238E27FC236}">
                      <a16:creationId xmlns:a16="http://schemas.microsoft.com/office/drawing/2014/main" id="{F80AF482-D686-16D4-C0F8-82E08E57679C}"/>
                    </a:ext>
                  </a:extLst>
                </p:cNvPr>
                <p:cNvSpPr/>
                <p:nvPr/>
              </p:nvSpPr>
              <p:spPr>
                <a:xfrm>
                  <a:off x="7676805" y="2102629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83" name="Freeform: Shape 1882">
                  <a:extLst>
                    <a:ext uri="{FF2B5EF4-FFF2-40B4-BE49-F238E27FC236}">
                      <a16:creationId xmlns:a16="http://schemas.microsoft.com/office/drawing/2014/main" id="{D1667A81-7DD9-E329-3CF6-14BE2680484E}"/>
                    </a:ext>
                  </a:extLst>
                </p:cNvPr>
                <p:cNvSpPr/>
                <p:nvPr/>
              </p:nvSpPr>
              <p:spPr>
                <a:xfrm>
                  <a:off x="7640238" y="2139068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25" name="Graphic 487">
                <a:extLst>
                  <a:ext uri="{FF2B5EF4-FFF2-40B4-BE49-F238E27FC236}">
                    <a16:creationId xmlns:a16="http://schemas.microsoft.com/office/drawing/2014/main" id="{BA9A6B47-46E4-0A27-DD0D-724D8608C9A6}"/>
                  </a:ext>
                </a:extLst>
              </p:cNvPr>
              <p:cNvGrpSpPr/>
              <p:nvPr/>
            </p:nvGrpSpPr>
            <p:grpSpPr>
              <a:xfrm>
                <a:off x="7616667" y="2085556"/>
                <a:ext cx="73006" cy="73006"/>
                <a:chOff x="7616667" y="2085556"/>
                <a:chExt cx="73006" cy="73006"/>
              </a:xfrm>
            </p:grpSpPr>
            <p:sp>
              <p:nvSpPr>
                <p:cNvPr id="1880" name="Freeform: Shape 1879">
                  <a:extLst>
                    <a:ext uri="{FF2B5EF4-FFF2-40B4-BE49-F238E27FC236}">
                      <a16:creationId xmlns:a16="http://schemas.microsoft.com/office/drawing/2014/main" id="{1E1D67D2-0C64-96E7-E677-3BB0958FCEA6}"/>
                    </a:ext>
                  </a:extLst>
                </p:cNvPr>
                <p:cNvSpPr/>
                <p:nvPr/>
              </p:nvSpPr>
              <p:spPr>
                <a:xfrm>
                  <a:off x="7653234" y="2085556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81" name="Freeform: Shape 1880">
                  <a:extLst>
                    <a:ext uri="{FF2B5EF4-FFF2-40B4-BE49-F238E27FC236}">
                      <a16:creationId xmlns:a16="http://schemas.microsoft.com/office/drawing/2014/main" id="{DFF1AA0B-0C6A-D6DC-4A1E-CD6DE646ACE4}"/>
                    </a:ext>
                  </a:extLst>
                </p:cNvPr>
                <p:cNvSpPr/>
                <p:nvPr/>
              </p:nvSpPr>
              <p:spPr>
                <a:xfrm>
                  <a:off x="7616667" y="2121995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26" name="Graphic 487">
                <a:extLst>
                  <a:ext uri="{FF2B5EF4-FFF2-40B4-BE49-F238E27FC236}">
                    <a16:creationId xmlns:a16="http://schemas.microsoft.com/office/drawing/2014/main" id="{C5EA73DD-68D5-423E-3347-280B077FB75B}"/>
                  </a:ext>
                </a:extLst>
              </p:cNvPr>
              <p:cNvGrpSpPr/>
              <p:nvPr/>
            </p:nvGrpSpPr>
            <p:grpSpPr>
              <a:xfrm>
                <a:off x="7583286" y="2085556"/>
                <a:ext cx="73006" cy="73006"/>
                <a:chOff x="7583286" y="2085556"/>
                <a:chExt cx="73006" cy="73006"/>
              </a:xfrm>
            </p:grpSpPr>
            <p:sp>
              <p:nvSpPr>
                <p:cNvPr id="1878" name="Freeform: Shape 1877">
                  <a:extLst>
                    <a:ext uri="{FF2B5EF4-FFF2-40B4-BE49-F238E27FC236}">
                      <a16:creationId xmlns:a16="http://schemas.microsoft.com/office/drawing/2014/main" id="{FD5BD8FB-EF93-9441-AAF9-2672FFF3D72F}"/>
                    </a:ext>
                  </a:extLst>
                </p:cNvPr>
                <p:cNvSpPr/>
                <p:nvPr/>
              </p:nvSpPr>
              <p:spPr>
                <a:xfrm>
                  <a:off x="7619852" y="2085556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79" name="Freeform: Shape 1878">
                  <a:extLst>
                    <a:ext uri="{FF2B5EF4-FFF2-40B4-BE49-F238E27FC236}">
                      <a16:creationId xmlns:a16="http://schemas.microsoft.com/office/drawing/2014/main" id="{B0A326EC-436E-81E6-A26A-51054E6B388C}"/>
                    </a:ext>
                  </a:extLst>
                </p:cNvPr>
                <p:cNvSpPr/>
                <p:nvPr/>
              </p:nvSpPr>
              <p:spPr>
                <a:xfrm>
                  <a:off x="7583286" y="2121995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27" name="Graphic 487">
                <a:extLst>
                  <a:ext uri="{FF2B5EF4-FFF2-40B4-BE49-F238E27FC236}">
                    <a16:creationId xmlns:a16="http://schemas.microsoft.com/office/drawing/2014/main" id="{6F08B6C1-BE11-DBE8-E254-AF9E11C0B45A}"/>
                  </a:ext>
                </a:extLst>
              </p:cNvPr>
              <p:cNvGrpSpPr/>
              <p:nvPr/>
            </p:nvGrpSpPr>
            <p:grpSpPr>
              <a:xfrm>
                <a:off x="7397904" y="2085556"/>
                <a:ext cx="73006" cy="73006"/>
                <a:chOff x="7397904" y="2085556"/>
                <a:chExt cx="73006" cy="73006"/>
              </a:xfrm>
            </p:grpSpPr>
            <p:sp>
              <p:nvSpPr>
                <p:cNvPr id="1876" name="Freeform: Shape 1875">
                  <a:extLst>
                    <a:ext uri="{FF2B5EF4-FFF2-40B4-BE49-F238E27FC236}">
                      <a16:creationId xmlns:a16="http://schemas.microsoft.com/office/drawing/2014/main" id="{14E745EE-E166-F7D8-3095-431F6CE6FBB5}"/>
                    </a:ext>
                  </a:extLst>
                </p:cNvPr>
                <p:cNvSpPr/>
                <p:nvPr/>
              </p:nvSpPr>
              <p:spPr>
                <a:xfrm>
                  <a:off x="7434470" y="2085556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77" name="Freeform: Shape 1876">
                  <a:extLst>
                    <a:ext uri="{FF2B5EF4-FFF2-40B4-BE49-F238E27FC236}">
                      <a16:creationId xmlns:a16="http://schemas.microsoft.com/office/drawing/2014/main" id="{11BCD242-C03B-DE1C-C907-1558DC032308}"/>
                    </a:ext>
                  </a:extLst>
                </p:cNvPr>
                <p:cNvSpPr/>
                <p:nvPr/>
              </p:nvSpPr>
              <p:spPr>
                <a:xfrm>
                  <a:off x="7397904" y="2121995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28" name="Graphic 487">
                <a:extLst>
                  <a:ext uri="{FF2B5EF4-FFF2-40B4-BE49-F238E27FC236}">
                    <a16:creationId xmlns:a16="http://schemas.microsoft.com/office/drawing/2014/main" id="{A936863E-D840-58ED-CD66-8CD522AF97D5}"/>
                  </a:ext>
                </a:extLst>
              </p:cNvPr>
              <p:cNvGrpSpPr/>
              <p:nvPr/>
            </p:nvGrpSpPr>
            <p:grpSpPr>
              <a:xfrm>
                <a:off x="7336874" y="2085556"/>
                <a:ext cx="73006" cy="73006"/>
                <a:chOff x="7336874" y="2085556"/>
                <a:chExt cx="73006" cy="73006"/>
              </a:xfrm>
            </p:grpSpPr>
            <p:sp>
              <p:nvSpPr>
                <p:cNvPr id="1874" name="Freeform: Shape 1873">
                  <a:extLst>
                    <a:ext uri="{FF2B5EF4-FFF2-40B4-BE49-F238E27FC236}">
                      <a16:creationId xmlns:a16="http://schemas.microsoft.com/office/drawing/2014/main" id="{C5D3E493-701C-8C14-0A58-EC49CDF0179E}"/>
                    </a:ext>
                  </a:extLst>
                </p:cNvPr>
                <p:cNvSpPr/>
                <p:nvPr/>
              </p:nvSpPr>
              <p:spPr>
                <a:xfrm>
                  <a:off x="7373441" y="2085556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75" name="Freeform: Shape 1874">
                  <a:extLst>
                    <a:ext uri="{FF2B5EF4-FFF2-40B4-BE49-F238E27FC236}">
                      <a16:creationId xmlns:a16="http://schemas.microsoft.com/office/drawing/2014/main" id="{A739BCFB-6B05-D29D-0828-6BFF5643A6EC}"/>
                    </a:ext>
                  </a:extLst>
                </p:cNvPr>
                <p:cNvSpPr/>
                <p:nvPr/>
              </p:nvSpPr>
              <p:spPr>
                <a:xfrm>
                  <a:off x="7336874" y="2121995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29" name="Graphic 487">
                <a:extLst>
                  <a:ext uri="{FF2B5EF4-FFF2-40B4-BE49-F238E27FC236}">
                    <a16:creationId xmlns:a16="http://schemas.microsoft.com/office/drawing/2014/main" id="{CE4F01A3-6208-87A9-924D-73409211F51B}"/>
                  </a:ext>
                </a:extLst>
              </p:cNvPr>
              <p:cNvGrpSpPr/>
              <p:nvPr/>
            </p:nvGrpSpPr>
            <p:grpSpPr>
              <a:xfrm>
                <a:off x="6836407" y="1998280"/>
                <a:ext cx="73006" cy="73006"/>
                <a:chOff x="6836407" y="1998280"/>
                <a:chExt cx="73006" cy="73006"/>
              </a:xfrm>
            </p:grpSpPr>
            <p:sp>
              <p:nvSpPr>
                <p:cNvPr id="1872" name="Freeform: Shape 1871">
                  <a:extLst>
                    <a:ext uri="{FF2B5EF4-FFF2-40B4-BE49-F238E27FC236}">
                      <a16:creationId xmlns:a16="http://schemas.microsoft.com/office/drawing/2014/main" id="{EDA9BD8B-F696-0D93-9414-82A4980A157E}"/>
                    </a:ext>
                  </a:extLst>
                </p:cNvPr>
                <p:cNvSpPr/>
                <p:nvPr/>
              </p:nvSpPr>
              <p:spPr>
                <a:xfrm>
                  <a:off x="6872846" y="1998280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73" name="Freeform: Shape 1872">
                  <a:extLst>
                    <a:ext uri="{FF2B5EF4-FFF2-40B4-BE49-F238E27FC236}">
                      <a16:creationId xmlns:a16="http://schemas.microsoft.com/office/drawing/2014/main" id="{DB307880-A2AF-EF18-E86B-B21898FE5693}"/>
                    </a:ext>
                  </a:extLst>
                </p:cNvPr>
                <p:cNvSpPr/>
                <p:nvPr/>
              </p:nvSpPr>
              <p:spPr>
                <a:xfrm>
                  <a:off x="6836407" y="2034847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30" name="Graphic 487">
                <a:extLst>
                  <a:ext uri="{FF2B5EF4-FFF2-40B4-BE49-F238E27FC236}">
                    <a16:creationId xmlns:a16="http://schemas.microsoft.com/office/drawing/2014/main" id="{49E034AE-2CAD-01BE-A499-1F3D14F8B81C}"/>
                  </a:ext>
                </a:extLst>
              </p:cNvPr>
              <p:cNvGrpSpPr/>
              <p:nvPr/>
            </p:nvGrpSpPr>
            <p:grpSpPr>
              <a:xfrm>
                <a:off x="6596493" y="1973435"/>
                <a:ext cx="73006" cy="73006"/>
                <a:chOff x="6596493" y="1973435"/>
                <a:chExt cx="73006" cy="73006"/>
              </a:xfrm>
            </p:grpSpPr>
            <p:sp>
              <p:nvSpPr>
                <p:cNvPr id="1870" name="Freeform: Shape 1869">
                  <a:extLst>
                    <a:ext uri="{FF2B5EF4-FFF2-40B4-BE49-F238E27FC236}">
                      <a16:creationId xmlns:a16="http://schemas.microsoft.com/office/drawing/2014/main" id="{E5D7D2E3-9C68-3A72-E7AF-900ECD086E65}"/>
                    </a:ext>
                  </a:extLst>
                </p:cNvPr>
                <p:cNvSpPr/>
                <p:nvPr/>
              </p:nvSpPr>
              <p:spPr>
                <a:xfrm>
                  <a:off x="6632932" y="1973435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71" name="Freeform: Shape 1870">
                  <a:extLst>
                    <a:ext uri="{FF2B5EF4-FFF2-40B4-BE49-F238E27FC236}">
                      <a16:creationId xmlns:a16="http://schemas.microsoft.com/office/drawing/2014/main" id="{B4AF68EC-970C-D9CA-21FC-54737C9D7141}"/>
                    </a:ext>
                  </a:extLst>
                </p:cNvPr>
                <p:cNvSpPr/>
                <p:nvPr/>
              </p:nvSpPr>
              <p:spPr>
                <a:xfrm>
                  <a:off x="6596493" y="2010002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31" name="Graphic 487">
                <a:extLst>
                  <a:ext uri="{FF2B5EF4-FFF2-40B4-BE49-F238E27FC236}">
                    <a16:creationId xmlns:a16="http://schemas.microsoft.com/office/drawing/2014/main" id="{FB71A72C-A284-810D-9D81-F6C51F96F123}"/>
                  </a:ext>
                </a:extLst>
              </p:cNvPr>
              <p:cNvGrpSpPr/>
              <p:nvPr/>
            </p:nvGrpSpPr>
            <p:grpSpPr>
              <a:xfrm>
                <a:off x="6550498" y="1973435"/>
                <a:ext cx="73006" cy="73006"/>
                <a:chOff x="6550498" y="1973435"/>
                <a:chExt cx="73006" cy="73006"/>
              </a:xfrm>
            </p:grpSpPr>
            <p:sp>
              <p:nvSpPr>
                <p:cNvPr id="1868" name="Freeform: Shape 1867">
                  <a:extLst>
                    <a:ext uri="{FF2B5EF4-FFF2-40B4-BE49-F238E27FC236}">
                      <a16:creationId xmlns:a16="http://schemas.microsoft.com/office/drawing/2014/main" id="{2E39425A-9E4C-C5A9-C45C-A27C1737504E}"/>
                    </a:ext>
                  </a:extLst>
                </p:cNvPr>
                <p:cNvSpPr/>
                <p:nvPr/>
              </p:nvSpPr>
              <p:spPr>
                <a:xfrm>
                  <a:off x="6587065" y="1973435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69" name="Freeform: Shape 1868">
                  <a:extLst>
                    <a:ext uri="{FF2B5EF4-FFF2-40B4-BE49-F238E27FC236}">
                      <a16:creationId xmlns:a16="http://schemas.microsoft.com/office/drawing/2014/main" id="{4EB10996-A519-2E57-0405-BF4ABDE0ABD5}"/>
                    </a:ext>
                  </a:extLst>
                </p:cNvPr>
                <p:cNvSpPr/>
                <p:nvPr/>
              </p:nvSpPr>
              <p:spPr>
                <a:xfrm>
                  <a:off x="6550498" y="2010002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32" name="Graphic 487">
                <a:extLst>
                  <a:ext uri="{FF2B5EF4-FFF2-40B4-BE49-F238E27FC236}">
                    <a16:creationId xmlns:a16="http://schemas.microsoft.com/office/drawing/2014/main" id="{81733FAC-9FBF-0287-F5A7-A8B7CDF9011A}"/>
                  </a:ext>
                </a:extLst>
              </p:cNvPr>
              <p:cNvGrpSpPr/>
              <p:nvPr/>
            </p:nvGrpSpPr>
            <p:grpSpPr>
              <a:xfrm>
                <a:off x="6456597" y="1973435"/>
                <a:ext cx="73006" cy="73006"/>
                <a:chOff x="6456597" y="1973435"/>
                <a:chExt cx="73006" cy="73006"/>
              </a:xfrm>
            </p:grpSpPr>
            <p:sp>
              <p:nvSpPr>
                <p:cNvPr id="1866" name="Freeform: Shape 1865">
                  <a:extLst>
                    <a:ext uri="{FF2B5EF4-FFF2-40B4-BE49-F238E27FC236}">
                      <a16:creationId xmlns:a16="http://schemas.microsoft.com/office/drawing/2014/main" id="{ABCAF4C5-D84A-00C5-5ED5-2F5C31E11893}"/>
                    </a:ext>
                  </a:extLst>
                </p:cNvPr>
                <p:cNvSpPr/>
                <p:nvPr/>
              </p:nvSpPr>
              <p:spPr>
                <a:xfrm>
                  <a:off x="6493036" y="1973435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67" name="Freeform: Shape 1866">
                  <a:extLst>
                    <a:ext uri="{FF2B5EF4-FFF2-40B4-BE49-F238E27FC236}">
                      <a16:creationId xmlns:a16="http://schemas.microsoft.com/office/drawing/2014/main" id="{4A4FB11B-638B-291B-A463-F08C8D101193}"/>
                    </a:ext>
                  </a:extLst>
                </p:cNvPr>
                <p:cNvSpPr/>
                <p:nvPr/>
              </p:nvSpPr>
              <p:spPr>
                <a:xfrm>
                  <a:off x="6456597" y="2010002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33" name="Graphic 487">
                <a:extLst>
                  <a:ext uri="{FF2B5EF4-FFF2-40B4-BE49-F238E27FC236}">
                    <a16:creationId xmlns:a16="http://schemas.microsoft.com/office/drawing/2014/main" id="{D569A19E-7839-5D97-95C0-21B423BFB7B4}"/>
                  </a:ext>
                </a:extLst>
              </p:cNvPr>
              <p:cNvGrpSpPr/>
              <p:nvPr/>
            </p:nvGrpSpPr>
            <p:grpSpPr>
              <a:xfrm>
                <a:off x="6074748" y="1947061"/>
                <a:ext cx="73006" cy="73006"/>
                <a:chOff x="6074748" y="1947061"/>
                <a:chExt cx="73006" cy="73006"/>
              </a:xfrm>
            </p:grpSpPr>
            <p:sp>
              <p:nvSpPr>
                <p:cNvPr id="1864" name="Freeform: Shape 1863">
                  <a:extLst>
                    <a:ext uri="{FF2B5EF4-FFF2-40B4-BE49-F238E27FC236}">
                      <a16:creationId xmlns:a16="http://schemas.microsoft.com/office/drawing/2014/main" id="{E8FC79D2-64EB-7DC7-8A33-4854E8CA3D96}"/>
                    </a:ext>
                  </a:extLst>
                </p:cNvPr>
                <p:cNvSpPr/>
                <p:nvPr/>
              </p:nvSpPr>
              <p:spPr>
                <a:xfrm>
                  <a:off x="6111187" y="1947061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65" name="Freeform: Shape 1864">
                  <a:extLst>
                    <a:ext uri="{FF2B5EF4-FFF2-40B4-BE49-F238E27FC236}">
                      <a16:creationId xmlns:a16="http://schemas.microsoft.com/office/drawing/2014/main" id="{F983F376-9322-1B95-8987-4CC80FCD1B45}"/>
                    </a:ext>
                  </a:extLst>
                </p:cNvPr>
                <p:cNvSpPr/>
                <p:nvPr/>
              </p:nvSpPr>
              <p:spPr>
                <a:xfrm>
                  <a:off x="6074748" y="198350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34" name="Graphic 487">
                <a:extLst>
                  <a:ext uri="{FF2B5EF4-FFF2-40B4-BE49-F238E27FC236}">
                    <a16:creationId xmlns:a16="http://schemas.microsoft.com/office/drawing/2014/main" id="{8E1FBD4B-1676-02E6-8598-39031B3D4AB6}"/>
                  </a:ext>
                </a:extLst>
              </p:cNvPr>
              <p:cNvGrpSpPr/>
              <p:nvPr/>
            </p:nvGrpSpPr>
            <p:grpSpPr>
              <a:xfrm>
                <a:off x="5996263" y="1947061"/>
                <a:ext cx="73006" cy="73006"/>
                <a:chOff x="5996263" y="1947061"/>
                <a:chExt cx="73006" cy="73006"/>
              </a:xfrm>
            </p:grpSpPr>
            <p:sp>
              <p:nvSpPr>
                <p:cNvPr id="1862" name="Freeform: Shape 1861">
                  <a:extLst>
                    <a:ext uri="{FF2B5EF4-FFF2-40B4-BE49-F238E27FC236}">
                      <a16:creationId xmlns:a16="http://schemas.microsoft.com/office/drawing/2014/main" id="{10388CC2-FD15-E0AE-D753-83F582CDAC38}"/>
                    </a:ext>
                  </a:extLst>
                </p:cNvPr>
                <p:cNvSpPr/>
                <p:nvPr/>
              </p:nvSpPr>
              <p:spPr>
                <a:xfrm>
                  <a:off x="6032830" y="1947061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63" name="Freeform: Shape 1862">
                  <a:extLst>
                    <a:ext uri="{FF2B5EF4-FFF2-40B4-BE49-F238E27FC236}">
                      <a16:creationId xmlns:a16="http://schemas.microsoft.com/office/drawing/2014/main" id="{3873EE30-9158-D783-0CFA-960B3BE43F0E}"/>
                    </a:ext>
                  </a:extLst>
                </p:cNvPr>
                <p:cNvSpPr/>
                <p:nvPr/>
              </p:nvSpPr>
              <p:spPr>
                <a:xfrm>
                  <a:off x="5996263" y="198350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35" name="Graphic 487">
                <a:extLst>
                  <a:ext uri="{FF2B5EF4-FFF2-40B4-BE49-F238E27FC236}">
                    <a16:creationId xmlns:a16="http://schemas.microsoft.com/office/drawing/2014/main" id="{2E714A35-8E28-486C-9846-C1AB5FBA9430}"/>
                  </a:ext>
                </a:extLst>
              </p:cNvPr>
              <p:cNvGrpSpPr/>
              <p:nvPr/>
            </p:nvGrpSpPr>
            <p:grpSpPr>
              <a:xfrm>
                <a:off x="5575809" y="1947061"/>
                <a:ext cx="73006" cy="73006"/>
                <a:chOff x="5575809" y="1947061"/>
                <a:chExt cx="73006" cy="73006"/>
              </a:xfrm>
            </p:grpSpPr>
            <p:sp>
              <p:nvSpPr>
                <p:cNvPr id="1860" name="Freeform: Shape 1859">
                  <a:extLst>
                    <a:ext uri="{FF2B5EF4-FFF2-40B4-BE49-F238E27FC236}">
                      <a16:creationId xmlns:a16="http://schemas.microsoft.com/office/drawing/2014/main" id="{B788F871-57BE-BCC4-0E5F-0300A363818F}"/>
                    </a:ext>
                  </a:extLst>
                </p:cNvPr>
                <p:cNvSpPr/>
                <p:nvPr/>
              </p:nvSpPr>
              <p:spPr>
                <a:xfrm>
                  <a:off x="5612376" y="1947061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61" name="Freeform: Shape 1860">
                  <a:extLst>
                    <a:ext uri="{FF2B5EF4-FFF2-40B4-BE49-F238E27FC236}">
                      <a16:creationId xmlns:a16="http://schemas.microsoft.com/office/drawing/2014/main" id="{958ACB8E-F2EE-5A5A-B1B2-85AD421B820D}"/>
                    </a:ext>
                  </a:extLst>
                </p:cNvPr>
                <p:cNvSpPr/>
                <p:nvPr/>
              </p:nvSpPr>
              <p:spPr>
                <a:xfrm>
                  <a:off x="5575809" y="198350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36" name="Graphic 487">
                <a:extLst>
                  <a:ext uri="{FF2B5EF4-FFF2-40B4-BE49-F238E27FC236}">
                    <a16:creationId xmlns:a16="http://schemas.microsoft.com/office/drawing/2014/main" id="{CE109AB8-D994-700A-80EF-2274BA985721}"/>
                  </a:ext>
                </a:extLst>
              </p:cNvPr>
              <p:cNvGrpSpPr/>
              <p:nvPr/>
            </p:nvGrpSpPr>
            <p:grpSpPr>
              <a:xfrm>
                <a:off x="4991888" y="1866538"/>
                <a:ext cx="73006" cy="73006"/>
                <a:chOff x="4991888" y="1866538"/>
                <a:chExt cx="73006" cy="73006"/>
              </a:xfrm>
            </p:grpSpPr>
            <p:sp>
              <p:nvSpPr>
                <p:cNvPr id="1858" name="Freeform: Shape 1857">
                  <a:extLst>
                    <a:ext uri="{FF2B5EF4-FFF2-40B4-BE49-F238E27FC236}">
                      <a16:creationId xmlns:a16="http://schemas.microsoft.com/office/drawing/2014/main" id="{75AB3B2E-F441-9CA8-58F5-F65B73410E66}"/>
                    </a:ext>
                  </a:extLst>
                </p:cNvPr>
                <p:cNvSpPr/>
                <p:nvPr/>
              </p:nvSpPr>
              <p:spPr>
                <a:xfrm>
                  <a:off x="5028455" y="1866538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59" name="Freeform: Shape 1858">
                  <a:extLst>
                    <a:ext uri="{FF2B5EF4-FFF2-40B4-BE49-F238E27FC236}">
                      <a16:creationId xmlns:a16="http://schemas.microsoft.com/office/drawing/2014/main" id="{2F54F95F-4F78-ECEE-E655-73EDCBC3AF8D}"/>
                    </a:ext>
                  </a:extLst>
                </p:cNvPr>
                <p:cNvSpPr/>
                <p:nvPr/>
              </p:nvSpPr>
              <p:spPr>
                <a:xfrm>
                  <a:off x="4991888" y="1903104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37" name="Graphic 487">
                <a:extLst>
                  <a:ext uri="{FF2B5EF4-FFF2-40B4-BE49-F238E27FC236}">
                    <a16:creationId xmlns:a16="http://schemas.microsoft.com/office/drawing/2014/main" id="{9B30E642-F0DC-15E5-BEA3-ABFAFBB64B93}"/>
                  </a:ext>
                </a:extLst>
              </p:cNvPr>
              <p:cNvGrpSpPr/>
              <p:nvPr/>
            </p:nvGrpSpPr>
            <p:grpSpPr>
              <a:xfrm>
                <a:off x="4632464" y="1816975"/>
                <a:ext cx="73006" cy="73006"/>
                <a:chOff x="4632464" y="1816975"/>
                <a:chExt cx="73006" cy="73006"/>
              </a:xfrm>
            </p:grpSpPr>
            <p:sp>
              <p:nvSpPr>
                <p:cNvPr id="1856" name="Freeform: Shape 1855">
                  <a:extLst>
                    <a:ext uri="{FF2B5EF4-FFF2-40B4-BE49-F238E27FC236}">
                      <a16:creationId xmlns:a16="http://schemas.microsoft.com/office/drawing/2014/main" id="{73C4DD79-3573-02A4-DE36-FC5D91388B50}"/>
                    </a:ext>
                  </a:extLst>
                </p:cNvPr>
                <p:cNvSpPr/>
                <p:nvPr/>
              </p:nvSpPr>
              <p:spPr>
                <a:xfrm>
                  <a:off x="4668903" y="1816975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57" name="Freeform: Shape 1856">
                  <a:extLst>
                    <a:ext uri="{FF2B5EF4-FFF2-40B4-BE49-F238E27FC236}">
                      <a16:creationId xmlns:a16="http://schemas.microsoft.com/office/drawing/2014/main" id="{16E10C4A-F550-8ECA-A38A-43106E57D7E7}"/>
                    </a:ext>
                  </a:extLst>
                </p:cNvPr>
                <p:cNvSpPr/>
                <p:nvPr/>
              </p:nvSpPr>
              <p:spPr>
                <a:xfrm>
                  <a:off x="4632464" y="1853414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38" name="Graphic 487">
                <a:extLst>
                  <a:ext uri="{FF2B5EF4-FFF2-40B4-BE49-F238E27FC236}">
                    <a16:creationId xmlns:a16="http://schemas.microsoft.com/office/drawing/2014/main" id="{A8FBAC5E-B94E-3D3A-71FE-05B49D6F905C}"/>
                  </a:ext>
                </a:extLst>
              </p:cNvPr>
              <p:cNvGrpSpPr/>
              <p:nvPr/>
            </p:nvGrpSpPr>
            <p:grpSpPr>
              <a:xfrm>
                <a:off x="4626221" y="1816975"/>
                <a:ext cx="73006" cy="73006"/>
                <a:chOff x="4626221" y="1816975"/>
                <a:chExt cx="73006" cy="73006"/>
              </a:xfrm>
            </p:grpSpPr>
            <p:sp>
              <p:nvSpPr>
                <p:cNvPr id="1854" name="Freeform: Shape 1853">
                  <a:extLst>
                    <a:ext uri="{FF2B5EF4-FFF2-40B4-BE49-F238E27FC236}">
                      <a16:creationId xmlns:a16="http://schemas.microsoft.com/office/drawing/2014/main" id="{F16A0170-8271-CFE2-F707-A6FBA5B86EEA}"/>
                    </a:ext>
                  </a:extLst>
                </p:cNvPr>
                <p:cNvSpPr/>
                <p:nvPr/>
              </p:nvSpPr>
              <p:spPr>
                <a:xfrm>
                  <a:off x="4662787" y="1816975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55" name="Freeform: Shape 1854">
                  <a:extLst>
                    <a:ext uri="{FF2B5EF4-FFF2-40B4-BE49-F238E27FC236}">
                      <a16:creationId xmlns:a16="http://schemas.microsoft.com/office/drawing/2014/main" id="{065A5A0C-33AE-7B85-FA52-DAB170D68D37}"/>
                    </a:ext>
                  </a:extLst>
                </p:cNvPr>
                <p:cNvSpPr/>
                <p:nvPr/>
              </p:nvSpPr>
              <p:spPr>
                <a:xfrm>
                  <a:off x="4626221" y="1853414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39" name="Graphic 487">
                <a:extLst>
                  <a:ext uri="{FF2B5EF4-FFF2-40B4-BE49-F238E27FC236}">
                    <a16:creationId xmlns:a16="http://schemas.microsoft.com/office/drawing/2014/main" id="{F006D8A5-C838-89D9-DC90-6B242BF690AC}"/>
                  </a:ext>
                </a:extLst>
              </p:cNvPr>
              <p:cNvGrpSpPr/>
              <p:nvPr/>
            </p:nvGrpSpPr>
            <p:grpSpPr>
              <a:xfrm>
                <a:off x="4469124" y="1799265"/>
                <a:ext cx="73006" cy="73006"/>
                <a:chOff x="4469124" y="1799265"/>
                <a:chExt cx="73006" cy="73006"/>
              </a:xfrm>
            </p:grpSpPr>
            <p:sp>
              <p:nvSpPr>
                <p:cNvPr id="1852" name="Freeform: Shape 1851">
                  <a:extLst>
                    <a:ext uri="{FF2B5EF4-FFF2-40B4-BE49-F238E27FC236}">
                      <a16:creationId xmlns:a16="http://schemas.microsoft.com/office/drawing/2014/main" id="{51709625-7BDF-5106-F6BB-2B583D7CE4FC}"/>
                    </a:ext>
                  </a:extLst>
                </p:cNvPr>
                <p:cNvSpPr/>
                <p:nvPr/>
              </p:nvSpPr>
              <p:spPr>
                <a:xfrm>
                  <a:off x="4505691" y="1799265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53" name="Freeform: Shape 1852">
                  <a:extLst>
                    <a:ext uri="{FF2B5EF4-FFF2-40B4-BE49-F238E27FC236}">
                      <a16:creationId xmlns:a16="http://schemas.microsoft.com/office/drawing/2014/main" id="{98D76A75-8407-74EC-C0B4-776F809DEC44}"/>
                    </a:ext>
                  </a:extLst>
                </p:cNvPr>
                <p:cNvSpPr/>
                <p:nvPr/>
              </p:nvSpPr>
              <p:spPr>
                <a:xfrm>
                  <a:off x="4469124" y="1835704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40" name="Graphic 487">
                <a:extLst>
                  <a:ext uri="{FF2B5EF4-FFF2-40B4-BE49-F238E27FC236}">
                    <a16:creationId xmlns:a16="http://schemas.microsoft.com/office/drawing/2014/main" id="{948C0C4F-9987-9DBA-DD5F-E8FF8B7AD855}"/>
                  </a:ext>
                </a:extLst>
              </p:cNvPr>
              <p:cNvGrpSpPr/>
              <p:nvPr/>
            </p:nvGrpSpPr>
            <p:grpSpPr>
              <a:xfrm>
                <a:off x="4236218" y="1773656"/>
                <a:ext cx="73006" cy="73006"/>
                <a:chOff x="4236218" y="1773656"/>
                <a:chExt cx="73006" cy="73006"/>
              </a:xfrm>
            </p:grpSpPr>
            <p:sp>
              <p:nvSpPr>
                <p:cNvPr id="1850" name="Freeform: Shape 1849">
                  <a:extLst>
                    <a:ext uri="{FF2B5EF4-FFF2-40B4-BE49-F238E27FC236}">
                      <a16:creationId xmlns:a16="http://schemas.microsoft.com/office/drawing/2014/main" id="{736AB5CE-881B-F68D-279D-51CF62FCC385}"/>
                    </a:ext>
                  </a:extLst>
                </p:cNvPr>
                <p:cNvSpPr/>
                <p:nvPr/>
              </p:nvSpPr>
              <p:spPr>
                <a:xfrm>
                  <a:off x="4272657" y="1773656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51" name="Freeform: Shape 1850">
                  <a:extLst>
                    <a:ext uri="{FF2B5EF4-FFF2-40B4-BE49-F238E27FC236}">
                      <a16:creationId xmlns:a16="http://schemas.microsoft.com/office/drawing/2014/main" id="{D09DE1FE-B38A-A2D8-7B39-C0082FD08DF3}"/>
                    </a:ext>
                  </a:extLst>
                </p:cNvPr>
                <p:cNvSpPr/>
                <p:nvPr/>
              </p:nvSpPr>
              <p:spPr>
                <a:xfrm>
                  <a:off x="4236218" y="1810095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41" name="Graphic 487">
                <a:extLst>
                  <a:ext uri="{FF2B5EF4-FFF2-40B4-BE49-F238E27FC236}">
                    <a16:creationId xmlns:a16="http://schemas.microsoft.com/office/drawing/2014/main" id="{50C3A478-5804-0AC8-6D4A-E4D27C1B3379}"/>
                  </a:ext>
                </a:extLst>
              </p:cNvPr>
              <p:cNvGrpSpPr/>
              <p:nvPr/>
            </p:nvGrpSpPr>
            <p:grpSpPr>
              <a:xfrm>
                <a:off x="3870423" y="1737089"/>
                <a:ext cx="73006" cy="73006"/>
                <a:chOff x="3870423" y="1737089"/>
                <a:chExt cx="73006" cy="73006"/>
              </a:xfrm>
            </p:grpSpPr>
            <p:sp>
              <p:nvSpPr>
                <p:cNvPr id="1848" name="Freeform: Shape 1847">
                  <a:extLst>
                    <a:ext uri="{FF2B5EF4-FFF2-40B4-BE49-F238E27FC236}">
                      <a16:creationId xmlns:a16="http://schemas.microsoft.com/office/drawing/2014/main" id="{8509CACC-DCCE-BC6B-A248-2B0B3C26A6AC}"/>
                    </a:ext>
                  </a:extLst>
                </p:cNvPr>
                <p:cNvSpPr/>
                <p:nvPr/>
              </p:nvSpPr>
              <p:spPr>
                <a:xfrm>
                  <a:off x="3906862" y="1737089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49" name="Freeform: Shape 1848">
                  <a:extLst>
                    <a:ext uri="{FF2B5EF4-FFF2-40B4-BE49-F238E27FC236}">
                      <a16:creationId xmlns:a16="http://schemas.microsoft.com/office/drawing/2014/main" id="{F7B0B63E-2851-B612-B27E-6F7F59B03151}"/>
                    </a:ext>
                  </a:extLst>
                </p:cNvPr>
                <p:cNvSpPr/>
                <p:nvPr/>
              </p:nvSpPr>
              <p:spPr>
                <a:xfrm>
                  <a:off x="3870423" y="1773656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42" name="Graphic 487">
                <a:extLst>
                  <a:ext uri="{FF2B5EF4-FFF2-40B4-BE49-F238E27FC236}">
                    <a16:creationId xmlns:a16="http://schemas.microsoft.com/office/drawing/2014/main" id="{821F9B2C-6D69-C3D3-59D7-9A80E4B0B833}"/>
                  </a:ext>
                </a:extLst>
              </p:cNvPr>
              <p:cNvGrpSpPr/>
              <p:nvPr/>
            </p:nvGrpSpPr>
            <p:grpSpPr>
              <a:xfrm>
                <a:off x="3806973" y="1721290"/>
                <a:ext cx="73006" cy="73006"/>
                <a:chOff x="3806973" y="1721290"/>
                <a:chExt cx="73006" cy="73006"/>
              </a:xfrm>
            </p:grpSpPr>
            <p:sp>
              <p:nvSpPr>
                <p:cNvPr id="1846" name="Freeform: Shape 1845">
                  <a:extLst>
                    <a:ext uri="{FF2B5EF4-FFF2-40B4-BE49-F238E27FC236}">
                      <a16:creationId xmlns:a16="http://schemas.microsoft.com/office/drawing/2014/main" id="{6C26C2D2-7F6F-1CB1-FECC-7FC01E4DE0ED}"/>
                    </a:ext>
                  </a:extLst>
                </p:cNvPr>
                <p:cNvSpPr/>
                <p:nvPr/>
              </p:nvSpPr>
              <p:spPr>
                <a:xfrm>
                  <a:off x="3843539" y="1721290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47" name="Freeform: Shape 1846">
                  <a:extLst>
                    <a:ext uri="{FF2B5EF4-FFF2-40B4-BE49-F238E27FC236}">
                      <a16:creationId xmlns:a16="http://schemas.microsoft.com/office/drawing/2014/main" id="{FA0A23F6-E575-C5A8-11CB-38008D31EF72}"/>
                    </a:ext>
                  </a:extLst>
                </p:cNvPr>
                <p:cNvSpPr/>
                <p:nvPr/>
              </p:nvSpPr>
              <p:spPr>
                <a:xfrm>
                  <a:off x="3806973" y="175772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43" name="Graphic 487">
                <a:extLst>
                  <a:ext uri="{FF2B5EF4-FFF2-40B4-BE49-F238E27FC236}">
                    <a16:creationId xmlns:a16="http://schemas.microsoft.com/office/drawing/2014/main" id="{0AB9E97C-423E-05DC-9DFD-10BE6F5C62D8}"/>
                  </a:ext>
                </a:extLst>
              </p:cNvPr>
              <p:cNvGrpSpPr/>
              <p:nvPr/>
            </p:nvGrpSpPr>
            <p:grpSpPr>
              <a:xfrm>
                <a:off x="3737024" y="1721290"/>
                <a:ext cx="73006" cy="73006"/>
                <a:chOff x="3737024" y="1721290"/>
                <a:chExt cx="73006" cy="73006"/>
              </a:xfrm>
            </p:grpSpPr>
            <p:sp>
              <p:nvSpPr>
                <p:cNvPr id="1844" name="Freeform: Shape 1843">
                  <a:extLst>
                    <a:ext uri="{FF2B5EF4-FFF2-40B4-BE49-F238E27FC236}">
                      <a16:creationId xmlns:a16="http://schemas.microsoft.com/office/drawing/2014/main" id="{1F1CA2C9-626F-700F-6B31-FAF8C63F500E}"/>
                    </a:ext>
                  </a:extLst>
                </p:cNvPr>
                <p:cNvSpPr/>
                <p:nvPr/>
              </p:nvSpPr>
              <p:spPr>
                <a:xfrm>
                  <a:off x="3773591" y="1721290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45" name="Freeform: Shape 1844">
                  <a:extLst>
                    <a:ext uri="{FF2B5EF4-FFF2-40B4-BE49-F238E27FC236}">
                      <a16:creationId xmlns:a16="http://schemas.microsoft.com/office/drawing/2014/main" id="{076BB2FD-B1CB-E42E-AE49-6AA63B29E23E}"/>
                    </a:ext>
                  </a:extLst>
                </p:cNvPr>
                <p:cNvSpPr/>
                <p:nvPr/>
              </p:nvSpPr>
              <p:spPr>
                <a:xfrm>
                  <a:off x="3737024" y="175772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44" name="Graphic 487">
                <a:extLst>
                  <a:ext uri="{FF2B5EF4-FFF2-40B4-BE49-F238E27FC236}">
                    <a16:creationId xmlns:a16="http://schemas.microsoft.com/office/drawing/2014/main" id="{53BB972D-9E31-ABFC-1DB4-DAF2428BA861}"/>
                  </a:ext>
                </a:extLst>
              </p:cNvPr>
              <p:cNvGrpSpPr/>
              <p:nvPr/>
            </p:nvGrpSpPr>
            <p:grpSpPr>
              <a:xfrm>
                <a:off x="3622355" y="1721290"/>
                <a:ext cx="73006" cy="73006"/>
                <a:chOff x="3622355" y="1721290"/>
                <a:chExt cx="73006" cy="73006"/>
              </a:xfrm>
            </p:grpSpPr>
            <p:sp>
              <p:nvSpPr>
                <p:cNvPr id="1842" name="Freeform: Shape 1841">
                  <a:extLst>
                    <a:ext uri="{FF2B5EF4-FFF2-40B4-BE49-F238E27FC236}">
                      <a16:creationId xmlns:a16="http://schemas.microsoft.com/office/drawing/2014/main" id="{3A442FBE-D55D-892D-B834-9B22DF9DC9C9}"/>
                    </a:ext>
                  </a:extLst>
                </p:cNvPr>
                <p:cNvSpPr/>
                <p:nvPr/>
              </p:nvSpPr>
              <p:spPr>
                <a:xfrm>
                  <a:off x="3658922" y="1721290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43" name="Freeform: Shape 1842">
                  <a:extLst>
                    <a:ext uri="{FF2B5EF4-FFF2-40B4-BE49-F238E27FC236}">
                      <a16:creationId xmlns:a16="http://schemas.microsoft.com/office/drawing/2014/main" id="{96AF8091-E8F1-815A-AE4F-9194F4176FF9}"/>
                    </a:ext>
                  </a:extLst>
                </p:cNvPr>
                <p:cNvSpPr/>
                <p:nvPr/>
              </p:nvSpPr>
              <p:spPr>
                <a:xfrm>
                  <a:off x="3622355" y="175772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45" name="Graphic 487">
                <a:extLst>
                  <a:ext uri="{FF2B5EF4-FFF2-40B4-BE49-F238E27FC236}">
                    <a16:creationId xmlns:a16="http://schemas.microsoft.com/office/drawing/2014/main" id="{77F0069B-726F-BCAC-6440-154B7D63A09B}"/>
                  </a:ext>
                </a:extLst>
              </p:cNvPr>
              <p:cNvGrpSpPr/>
              <p:nvPr/>
            </p:nvGrpSpPr>
            <p:grpSpPr>
              <a:xfrm>
                <a:off x="3426780" y="1721290"/>
                <a:ext cx="73006" cy="73006"/>
                <a:chOff x="3426780" y="1721290"/>
                <a:chExt cx="73006" cy="73006"/>
              </a:xfrm>
            </p:grpSpPr>
            <p:sp>
              <p:nvSpPr>
                <p:cNvPr id="1840" name="Freeform: Shape 1839">
                  <a:extLst>
                    <a:ext uri="{FF2B5EF4-FFF2-40B4-BE49-F238E27FC236}">
                      <a16:creationId xmlns:a16="http://schemas.microsoft.com/office/drawing/2014/main" id="{674FF121-1E2F-4C61-222E-0F47961EE34C}"/>
                    </a:ext>
                  </a:extLst>
                </p:cNvPr>
                <p:cNvSpPr/>
                <p:nvPr/>
              </p:nvSpPr>
              <p:spPr>
                <a:xfrm>
                  <a:off x="3463347" y="1721290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41" name="Freeform: Shape 1840">
                  <a:extLst>
                    <a:ext uri="{FF2B5EF4-FFF2-40B4-BE49-F238E27FC236}">
                      <a16:creationId xmlns:a16="http://schemas.microsoft.com/office/drawing/2014/main" id="{D7651348-F566-7409-A935-26BFE58FCC6E}"/>
                    </a:ext>
                  </a:extLst>
                </p:cNvPr>
                <p:cNvSpPr/>
                <p:nvPr/>
              </p:nvSpPr>
              <p:spPr>
                <a:xfrm>
                  <a:off x="3426780" y="175772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46" name="Graphic 487">
                <a:extLst>
                  <a:ext uri="{FF2B5EF4-FFF2-40B4-BE49-F238E27FC236}">
                    <a16:creationId xmlns:a16="http://schemas.microsoft.com/office/drawing/2014/main" id="{EDD8FB32-A349-8D8A-78BA-2D9F6F61374F}"/>
                  </a:ext>
                </a:extLst>
              </p:cNvPr>
              <p:cNvGrpSpPr/>
              <p:nvPr/>
            </p:nvGrpSpPr>
            <p:grpSpPr>
              <a:xfrm>
                <a:off x="3099081" y="1676187"/>
                <a:ext cx="73006" cy="73006"/>
                <a:chOff x="3099081" y="1676187"/>
                <a:chExt cx="73006" cy="73006"/>
              </a:xfrm>
            </p:grpSpPr>
            <p:sp>
              <p:nvSpPr>
                <p:cNvPr id="1838" name="Freeform: Shape 1837">
                  <a:extLst>
                    <a:ext uri="{FF2B5EF4-FFF2-40B4-BE49-F238E27FC236}">
                      <a16:creationId xmlns:a16="http://schemas.microsoft.com/office/drawing/2014/main" id="{4A7DBD48-C808-3E0F-EE33-17CD29827DF9}"/>
                    </a:ext>
                  </a:extLst>
                </p:cNvPr>
                <p:cNvSpPr/>
                <p:nvPr/>
              </p:nvSpPr>
              <p:spPr>
                <a:xfrm>
                  <a:off x="3135520" y="1676187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39" name="Freeform: Shape 1838">
                  <a:extLst>
                    <a:ext uri="{FF2B5EF4-FFF2-40B4-BE49-F238E27FC236}">
                      <a16:creationId xmlns:a16="http://schemas.microsoft.com/office/drawing/2014/main" id="{366F0341-F908-D6DD-8525-7A5225A2A5D1}"/>
                    </a:ext>
                  </a:extLst>
                </p:cNvPr>
                <p:cNvSpPr/>
                <p:nvPr/>
              </p:nvSpPr>
              <p:spPr>
                <a:xfrm>
                  <a:off x="3099081" y="1712626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47" name="Graphic 487">
                <a:extLst>
                  <a:ext uri="{FF2B5EF4-FFF2-40B4-BE49-F238E27FC236}">
                    <a16:creationId xmlns:a16="http://schemas.microsoft.com/office/drawing/2014/main" id="{224CDA96-A178-2DAA-32AA-2604DDC40B09}"/>
                  </a:ext>
                </a:extLst>
              </p:cNvPr>
              <p:cNvGrpSpPr/>
              <p:nvPr/>
            </p:nvGrpSpPr>
            <p:grpSpPr>
              <a:xfrm>
                <a:off x="3027859" y="1676187"/>
                <a:ext cx="73006" cy="73006"/>
                <a:chOff x="3027859" y="1676187"/>
                <a:chExt cx="73006" cy="73006"/>
              </a:xfrm>
            </p:grpSpPr>
            <p:sp>
              <p:nvSpPr>
                <p:cNvPr id="1836" name="Freeform: Shape 1835">
                  <a:extLst>
                    <a:ext uri="{FF2B5EF4-FFF2-40B4-BE49-F238E27FC236}">
                      <a16:creationId xmlns:a16="http://schemas.microsoft.com/office/drawing/2014/main" id="{A7DECE92-0E5E-2F91-26B6-EB6A4C45EC61}"/>
                    </a:ext>
                  </a:extLst>
                </p:cNvPr>
                <p:cNvSpPr/>
                <p:nvPr/>
              </p:nvSpPr>
              <p:spPr>
                <a:xfrm>
                  <a:off x="3064426" y="1676187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37" name="Freeform: Shape 1836">
                  <a:extLst>
                    <a:ext uri="{FF2B5EF4-FFF2-40B4-BE49-F238E27FC236}">
                      <a16:creationId xmlns:a16="http://schemas.microsoft.com/office/drawing/2014/main" id="{73C7D1CF-7272-161A-4246-0BD2545DE696}"/>
                    </a:ext>
                  </a:extLst>
                </p:cNvPr>
                <p:cNvSpPr/>
                <p:nvPr/>
              </p:nvSpPr>
              <p:spPr>
                <a:xfrm>
                  <a:off x="3027859" y="1712626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48" name="Graphic 487">
                <a:extLst>
                  <a:ext uri="{FF2B5EF4-FFF2-40B4-BE49-F238E27FC236}">
                    <a16:creationId xmlns:a16="http://schemas.microsoft.com/office/drawing/2014/main" id="{5262128C-C5D5-BCD1-7546-02B8ECF990E1}"/>
                  </a:ext>
                </a:extLst>
              </p:cNvPr>
              <p:cNvGrpSpPr/>
              <p:nvPr/>
            </p:nvGrpSpPr>
            <p:grpSpPr>
              <a:xfrm>
                <a:off x="3014481" y="1676187"/>
                <a:ext cx="73006" cy="73006"/>
                <a:chOff x="3014481" y="1676187"/>
                <a:chExt cx="73006" cy="73006"/>
              </a:xfrm>
            </p:grpSpPr>
            <p:sp>
              <p:nvSpPr>
                <p:cNvPr id="1834" name="Freeform: Shape 1833">
                  <a:extLst>
                    <a:ext uri="{FF2B5EF4-FFF2-40B4-BE49-F238E27FC236}">
                      <a16:creationId xmlns:a16="http://schemas.microsoft.com/office/drawing/2014/main" id="{CC333E9F-7DA6-EE8F-6BD4-2FDCB3CBDBC7}"/>
                    </a:ext>
                  </a:extLst>
                </p:cNvPr>
                <p:cNvSpPr/>
                <p:nvPr/>
              </p:nvSpPr>
              <p:spPr>
                <a:xfrm>
                  <a:off x="3050920" y="1676187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35" name="Freeform: Shape 1834">
                  <a:extLst>
                    <a:ext uri="{FF2B5EF4-FFF2-40B4-BE49-F238E27FC236}">
                      <a16:creationId xmlns:a16="http://schemas.microsoft.com/office/drawing/2014/main" id="{A209417B-0499-284B-3564-D85CD8482104}"/>
                    </a:ext>
                  </a:extLst>
                </p:cNvPr>
                <p:cNvSpPr/>
                <p:nvPr/>
              </p:nvSpPr>
              <p:spPr>
                <a:xfrm>
                  <a:off x="3014481" y="1712626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49" name="Graphic 487">
                <a:extLst>
                  <a:ext uri="{FF2B5EF4-FFF2-40B4-BE49-F238E27FC236}">
                    <a16:creationId xmlns:a16="http://schemas.microsoft.com/office/drawing/2014/main" id="{F8EA0FB5-2769-9B10-7592-0259A447E653}"/>
                  </a:ext>
                </a:extLst>
              </p:cNvPr>
              <p:cNvGrpSpPr/>
              <p:nvPr/>
            </p:nvGrpSpPr>
            <p:grpSpPr>
              <a:xfrm>
                <a:off x="2989636" y="1676187"/>
                <a:ext cx="73006" cy="73006"/>
                <a:chOff x="2989636" y="1676187"/>
                <a:chExt cx="73006" cy="73006"/>
              </a:xfrm>
            </p:grpSpPr>
            <p:sp>
              <p:nvSpPr>
                <p:cNvPr id="1832" name="Freeform: Shape 1831">
                  <a:extLst>
                    <a:ext uri="{FF2B5EF4-FFF2-40B4-BE49-F238E27FC236}">
                      <a16:creationId xmlns:a16="http://schemas.microsoft.com/office/drawing/2014/main" id="{A0552CFD-29E3-C129-AFAE-7B2B2F4163E3}"/>
                    </a:ext>
                  </a:extLst>
                </p:cNvPr>
                <p:cNvSpPr/>
                <p:nvPr/>
              </p:nvSpPr>
              <p:spPr>
                <a:xfrm>
                  <a:off x="3026202" y="1676187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33" name="Freeform: Shape 1832">
                  <a:extLst>
                    <a:ext uri="{FF2B5EF4-FFF2-40B4-BE49-F238E27FC236}">
                      <a16:creationId xmlns:a16="http://schemas.microsoft.com/office/drawing/2014/main" id="{75E6E5F0-24D4-BA15-3F2E-DB2CBDBCCCB8}"/>
                    </a:ext>
                  </a:extLst>
                </p:cNvPr>
                <p:cNvSpPr/>
                <p:nvPr/>
              </p:nvSpPr>
              <p:spPr>
                <a:xfrm>
                  <a:off x="2989636" y="1712626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50" name="Graphic 487">
                <a:extLst>
                  <a:ext uri="{FF2B5EF4-FFF2-40B4-BE49-F238E27FC236}">
                    <a16:creationId xmlns:a16="http://schemas.microsoft.com/office/drawing/2014/main" id="{4E9F5E96-565E-D51C-5349-4EC7E5DEF916}"/>
                  </a:ext>
                </a:extLst>
              </p:cNvPr>
              <p:cNvGrpSpPr/>
              <p:nvPr/>
            </p:nvGrpSpPr>
            <p:grpSpPr>
              <a:xfrm>
                <a:off x="2833048" y="1603181"/>
                <a:ext cx="73006" cy="73006"/>
                <a:chOff x="2833048" y="1603181"/>
                <a:chExt cx="73006" cy="73006"/>
              </a:xfrm>
            </p:grpSpPr>
            <p:sp>
              <p:nvSpPr>
                <p:cNvPr id="1830" name="Freeform: Shape 1829">
                  <a:extLst>
                    <a:ext uri="{FF2B5EF4-FFF2-40B4-BE49-F238E27FC236}">
                      <a16:creationId xmlns:a16="http://schemas.microsoft.com/office/drawing/2014/main" id="{D185EE9B-F44D-E65F-EB02-0773A67A96E3}"/>
                    </a:ext>
                  </a:extLst>
                </p:cNvPr>
                <p:cNvSpPr/>
                <p:nvPr/>
              </p:nvSpPr>
              <p:spPr>
                <a:xfrm>
                  <a:off x="2869615" y="1603181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31" name="Freeform: Shape 1830">
                  <a:extLst>
                    <a:ext uri="{FF2B5EF4-FFF2-40B4-BE49-F238E27FC236}">
                      <a16:creationId xmlns:a16="http://schemas.microsoft.com/office/drawing/2014/main" id="{0EEB4980-9238-EA3F-64AC-3D4838A02D10}"/>
                    </a:ext>
                  </a:extLst>
                </p:cNvPr>
                <p:cNvSpPr/>
                <p:nvPr/>
              </p:nvSpPr>
              <p:spPr>
                <a:xfrm>
                  <a:off x="2833048" y="163962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51" name="Graphic 487">
                <a:extLst>
                  <a:ext uri="{FF2B5EF4-FFF2-40B4-BE49-F238E27FC236}">
                    <a16:creationId xmlns:a16="http://schemas.microsoft.com/office/drawing/2014/main" id="{619F639C-1D60-1665-FE79-2DA197C38E4B}"/>
                  </a:ext>
                </a:extLst>
              </p:cNvPr>
              <p:cNvGrpSpPr/>
              <p:nvPr/>
            </p:nvGrpSpPr>
            <p:grpSpPr>
              <a:xfrm>
                <a:off x="2515542" y="1532341"/>
                <a:ext cx="73006" cy="73006"/>
                <a:chOff x="2515542" y="1532341"/>
                <a:chExt cx="73006" cy="73006"/>
              </a:xfrm>
            </p:grpSpPr>
            <p:sp>
              <p:nvSpPr>
                <p:cNvPr id="1828" name="Freeform: Shape 1827">
                  <a:extLst>
                    <a:ext uri="{FF2B5EF4-FFF2-40B4-BE49-F238E27FC236}">
                      <a16:creationId xmlns:a16="http://schemas.microsoft.com/office/drawing/2014/main" id="{982C0D53-2207-61D8-B685-A57C812BA6C6}"/>
                    </a:ext>
                  </a:extLst>
                </p:cNvPr>
                <p:cNvSpPr/>
                <p:nvPr/>
              </p:nvSpPr>
              <p:spPr>
                <a:xfrm>
                  <a:off x="2551981" y="1532341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29" name="Freeform: Shape 1828">
                  <a:extLst>
                    <a:ext uri="{FF2B5EF4-FFF2-40B4-BE49-F238E27FC236}">
                      <a16:creationId xmlns:a16="http://schemas.microsoft.com/office/drawing/2014/main" id="{9429F7D8-2D5D-28C7-4E81-6466715A16CF}"/>
                    </a:ext>
                  </a:extLst>
                </p:cNvPr>
                <p:cNvSpPr/>
                <p:nvPr/>
              </p:nvSpPr>
              <p:spPr>
                <a:xfrm>
                  <a:off x="2515542" y="1568907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52" name="Graphic 487">
                <a:extLst>
                  <a:ext uri="{FF2B5EF4-FFF2-40B4-BE49-F238E27FC236}">
                    <a16:creationId xmlns:a16="http://schemas.microsoft.com/office/drawing/2014/main" id="{7D8496DE-8AA5-B15B-EABF-7A25A9169503}"/>
                  </a:ext>
                </a:extLst>
              </p:cNvPr>
              <p:cNvGrpSpPr/>
              <p:nvPr/>
            </p:nvGrpSpPr>
            <p:grpSpPr>
              <a:xfrm>
                <a:off x="2476937" y="1532341"/>
                <a:ext cx="73006" cy="73006"/>
                <a:chOff x="2476937" y="1532341"/>
                <a:chExt cx="73006" cy="73006"/>
              </a:xfrm>
            </p:grpSpPr>
            <p:sp>
              <p:nvSpPr>
                <p:cNvPr id="1826" name="Freeform: Shape 1825">
                  <a:extLst>
                    <a:ext uri="{FF2B5EF4-FFF2-40B4-BE49-F238E27FC236}">
                      <a16:creationId xmlns:a16="http://schemas.microsoft.com/office/drawing/2014/main" id="{0A3E9B9E-A206-0A6A-80D7-776BC53DFB2C}"/>
                    </a:ext>
                  </a:extLst>
                </p:cNvPr>
                <p:cNvSpPr/>
                <p:nvPr/>
              </p:nvSpPr>
              <p:spPr>
                <a:xfrm>
                  <a:off x="2513376" y="1532341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27" name="Freeform: Shape 1826">
                  <a:extLst>
                    <a:ext uri="{FF2B5EF4-FFF2-40B4-BE49-F238E27FC236}">
                      <a16:creationId xmlns:a16="http://schemas.microsoft.com/office/drawing/2014/main" id="{74BF8D22-4589-9646-1339-836640083555}"/>
                    </a:ext>
                  </a:extLst>
                </p:cNvPr>
                <p:cNvSpPr/>
                <p:nvPr/>
              </p:nvSpPr>
              <p:spPr>
                <a:xfrm>
                  <a:off x="2476937" y="1568907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53" name="Graphic 487">
                <a:extLst>
                  <a:ext uri="{FF2B5EF4-FFF2-40B4-BE49-F238E27FC236}">
                    <a16:creationId xmlns:a16="http://schemas.microsoft.com/office/drawing/2014/main" id="{CD745C64-7D2A-DF18-7169-293607E54E67}"/>
                  </a:ext>
                </a:extLst>
              </p:cNvPr>
              <p:cNvGrpSpPr/>
              <p:nvPr/>
            </p:nvGrpSpPr>
            <p:grpSpPr>
              <a:xfrm>
                <a:off x="2421131" y="1532341"/>
                <a:ext cx="73006" cy="73006"/>
                <a:chOff x="2421131" y="1532341"/>
                <a:chExt cx="73006" cy="73006"/>
              </a:xfrm>
            </p:grpSpPr>
            <p:sp>
              <p:nvSpPr>
                <p:cNvPr id="1824" name="Freeform: Shape 1823">
                  <a:extLst>
                    <a:ext uri="{FF2B5EF4-FFF2-40B4-BE49-F238E27FC236}">
                      <a16:creationId xmlns:a16="http://schemas.microsoft.com/office/drawing/2014/main" id="{10557A17-23EF-55DC-06D0-C7FE3D929E8D}"/>
                    </a:ext>
                  </a:extLst>
                </p:cNvPr>
                <p:cNvSpPr/>
                <p:nvPr/>
              </p:nvSpPr>
              <p:spPr>
                <a:xfrm>
                  <a:off x="2457698" y="1532341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25" name="Freeform: Shape 1824">
                  <a:extLst>
                    <a:ext uri="{FF2B5EF4-FFF2-40B4-BE49-F238E27FC236}">
                      <a16:creationId xmlns:a16="http://schemas.microsoft.com/office/drawing/2014/main" id="{E3CB3EB5-CA36-F780-BBDF-834F0B73AE0B}"/>
                    </a:ext>
                  </a:extLst>
                </p:cNvPr>
                <p:cNvSpPr/>
                <p:nvPr/>
              </p:nvSpPr>
              <p:spPr>
                <a:xfrm>
                  <a:off x="2421131" y="1568907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54" name="Graphic 487">
                <a:extLst>
                  <a:ext uri="{FF2B5EF4-FFF2-40B4-BE49-F238E27FC236}">
                    <a16:creationId xmlns:a16="http://schemas.microsoft.com/office/drawing/2014/main" id="{F5E27033-C469-5543-FA1F-6828EE6C3D1D}"/>
                  </a:ext>
                </a:extLst>
              </p:cNvPr>
              <p:cNvGrpSpPr/>
              <p:nvPr/>
            </p:nvGrpSpPr>
            <p:grpSpPr>
              <a:xfrm>
                <a:off x="2352075" y="1532341"/>
                <a:ext cx="73006" cy="73006"/>
                <a:chOff x="2352075" y="1532341"/>
                <a:chExt cx="73006" cy="73006"/>
              </a:xfrm>
            </p:grpSpPr>
            <p:sp>
              <p:nvSpPr>
                <p:cNvPr id="1822" name="Freeform: Shape 1821">
                  <a:extLst>
                    <a:ext uri="{FF2B5EF4-FFF2-40B4-BE49-F238E27FC236}">
                      <a16:creationId xmlns:a16="http://schemas.microsoft.com/office/drawing/2014/main" id="{D2FF3C41-05DE-98D3-0E27-713BD8B5EE6C}"/>
                    </a:ext>
                  </a:extLst>
                </p:cNvPr>
                <p:cNvSpPr/>
                <p:nvPr/>
              </p:nvSpPr>
              <p:spPr>
                <a:xfrm>
                  <a:off x="2388514" y="1532341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23" name="Freeform: Shape 1822">
                  <a:extLst>
                    <a:ext uri="{FF2B5EF4-FFF2-40B4-BE49-F238E27FC236}">
                      <a16:creationId xmlns:a16="http://schemas.microsoft.com/office/drawing/2014/main" id="{19EAE346-6BC0-FA54-B2D0-94414E742583}"/>
                    </a:ext>
                  </a:extLst>
                </p:cNvPr>
                <p:cNvSpPr/>
                <p:nvPr/>
              </p:nvSpPr>
              <p:spPr>
                <a:xfrm>
                  <a:off x="2352075" y="1568907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55" name="Graphic 487">
                <a:extLst>
                  <a:ext uri="{FF2B5EF4-FFF2-40B4-BE49-F238E27FC236}">
                    <a16:creationId xmlns:a16="http://schemas.microsoft.com/office/drawing/2014/main" id="{8195E14E-2910-9040-5585-7758C0F8DA1B}"/>
                  </a:ext>
                </a:extLst>
              </p:cNvPr>
              <p:cNvGrpSpPr/>
              <p:nvPr/>
            </p:nvGrpSpPr>
            <p:grpSpPr>
              <a:xfrm>
                <a:off x="2273972" y="1532341"/>
                <a:ext cx="73006" cy="73006"/>
                <a:chOff x="2273972" y="1532341"/>
                <a:chExt cx="73006" cy="73006"/>
              </a:xfrm>
            </p:grpSpPr>
            <p:sp>
              <p:nvSpPr>
                <p:cNvPr id="1820" name="Freeform: Shape 1819">
                  <a:extLst>
                    <a:ext uri="{FF2B5EF4-FFF2-40B4-BE49-F238E27FC236}">
                      <a16:creationId xmlns:a16="http://schemas.microsoft.com/office/drawing/2014/main" id="{C87E0406-8D03-40FA-7DA6-45EE543EC5C5}"/>
                    </a:ext>
                  </a:extLst>
                </p:cNvPr>
                <p:cNvSpPr/>
                <p:nvPr/>
              </p:nvSpPr>
              <p:spPr>
                <a:xfrm>
                  <a:off x="2310539" y="1532341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21" name="Freeform: Shape 1820">
                  <a:extLst>
                    <a:ext uri="{FF2B5EF4-FFF2-40B4-BE49-F238E27FC236}">
                      <a16:creationId xmlns:a16="http://schemas.microsoft.com/office/drawing/2014/main" id="{A21C9B01-B384-093E-3E2E-E09F8A727BB0}"/>
                    </a:ext>
                  </a:extLst>
                </p:cNvPr>
                <p:cNvSpPr/>
                <p:nvPr/>
              </p:nvSpPr>
              <p:spPr>
                <a:xfrm>
                  <a:off x="2273972" y="1568907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56" name="Graphic 487">
                <a:extLst>
                  <a:ext uri="{FF2B5EF4-FFF2-40B4-BE49-F238E27FC236}">
                    <a16:creationId xmlns:a16="http://schemas.microsoft.com/office/drawing/2014/main" id="{7E663F14-5208-55DF-22D0-12762142FF49}"/>
                  </a:ext>
                </a:extLst>
              </p:cNvPr>
              <p:cNvGrpSpPr/>
              <p:nvPr/>
            </p:nvGrpSpPr>
            <p:grpSpPr>
              <a:xfrm>
                <a:off x="2180835" y="1512082"/>
                <a:ext cx="73006" cy="73006"/>
                <a:chOff x="2180835" y="1512082"/>
                <a:chExt cx="73006" cy="73006"/>
              </a:xfrm>
            </p:grpSpPr>
            <p:sp>
              <p:nvSpPr>
                <p:cNvPr id="1818" name="Freeform: Shape 1817">
                  <a:extLst>
                    <a:ext uri="{FF2B5EF4-FFF2-40B4-BE49-F238E27FC236}">
                      <a16:creationId xmlns:a16="http://schemas.microsoft.com/office/drawing/2014/main" id="{2A538374-6190-2D53-1173-D0AACD136982}"/>
                    </a:ext>
                  </a:extLst>
                </p:cNvPr>
                <p:cNvSpPr/>
                <p:nvPr/>
              </p:nvSpPr>
              <p:spPr>
                <a:xfrm>
                  <a:off x="2217402" y="151208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19" name="Freeform: Shape 1818">
                  <a:extLst>
                    <a:ext uri="{FF2B5EF4-FFF2-40B4-BE49-F238E27FC236}">
                      <a16:creationId xmlns:a16="http://schemas.microsoft.com/office/drawing/2014/main" id="{2E0EF63A-FEF1-4EE6-AD8E-81E227550609}"/>
                    </a:ext>
                  </a:extLst>
                </p:cNvPr>
                <p:cNvSpPr/>
                <p:nvPr/>
              </p:nvSpPr>
              <p:spPr>
                <a:xfrm>
                  <a:off x="2180835" y="1548522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57" name="Graphic 487">
                <a:extLst>
                  <a:ext uri="{FF2B5EF4-FFF2-40B4-BE49-F238E27FC236}">
                    <a16:creationId xmlns:a16="http://schemas.microsoft.com/office/drawing/2014/main" id="{A999851D-DC7E-FD06-7E60-917CD899E6E8}"/>
                  </a:ext>
                </a:extLst>
              </p:cNvPr>
              <p:cNvGrpSpPr/>
              <p:nvPr/>
            </p:nvGrpSpPr>
            <p:grpSpPr>
              <a:xfrm>
                <a:off x="2165801" y="1512082"/>
                <a:ext cx="73006" cy="73006"/>
                <a:chOff x="2165801" y="1512082"/>
                <a:chExt cx="73006" cy="73006"/>
              </a:xfrm>
            </p:grpSpPr>
            <p:sp>
              <p:nvSpPr>
                <p:cNvPr id="1816" name="Freeform: Shape 1815">
                  <a:extLst>
                    <a:ext uri="{FF2B5EF4-FFF2-40B4-BE49-F238E27FC236}">
                      <a16:creationId xmlns:a16="http://schemas.microsoft.com/office/drawing/2014/main" id="{1D50B5EB-5064-8C32-4AF4-2CD1FCAEF081}"/>
                    </a:ext>
                  </a:extLst>
                </p:cNvPr>
                <p:cNvSpPr/>
                <p:nvPr/>
              </p:nvSpPr>
              <p:spPr>
                <a:xfrm>
                  <a:off x="2202368" y="151208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17" name="Freeform: Shape 1816">
                  <a:extLst>
                    <a:ext uri="{FF2B5EF4-FFF2-40B4-BE49-F238E27FC236}">
                      <a16:creationId xmlns:a16="http://schemas.microsoft.com/office/drawing/2014/main" id="{F099D5BE-0545-1F52-1693-19A358D25412}"/>
                    </a:ext>
                  </a:extLst>
                </p:cNvPr>
                <p:cNvSpPr/>
                <p:nvPr/>
              </p:nvSpPr>
              <p:spPr>
                <a:xfrm>
                  <a:off x="2165801" y="1548522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58" name="Graphic 487">
                <a:extLst>
                  <a:ext uri="{FF2B5EF4-FFF2-40B4-BE49-F238E27FC236}">
                    <a16:creationId xmlns:a16="http://schemas.microsoft.com/office/drawing/2014/main" id="{6F7D1928-745B-FB60-37FD-D50DD0CB7660}"/>
                  </a:ext>
                </a:extLst>
              </p:cNvPr>
              <p:cNvGrpSpPr/>
              <p:nvPr/>
            </p:nvGrpSpPr>
            <p:grpSpPr>
              <a:xfrm>
                <a:off x="2045526" y="1512082"/>
                <a:ext cx="72878" cy="73006"/>
                <a:chOff x="2045526" y="1512082"/>
                <a:chExt cx="72878" cy="73006"/>
              </a:xfrm>
            </p:grpSpPr>
            <p:sp>
              <p:nvSpPr>
                <p:cNvPr id="1814" name="Freeform: Shape 1813">
                  <a:extLst>
                    <a:ext uri="{FF2B5EF4-FFF2-40B4-BE49-F238E27FC236}">
                      <a16:creationId xmlns:a16="http://schemas.microsoft.com/office/drawing/2014/main" id="{6F0481B0-E79B-DFB2-28F8-01BFD660ABC6}"/>
                    </a:ext>
                  </a:extLst>
                </p:cNvPr>
                <p:cNvSpPr/>
                <p:nvPr/>
              </p:nvSpPr>
              <p:spPr>
                <a:xfrm>
                  <a:off x="2081965" y="151208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15" name="Freeform: Shape 1814">
                  <a:extLst>
                    <a:ext uri="{FF2B5EF4-FFF2-40B4-BE49-F238E27FC236}">
                      <a16:creationId xmlns:a16="http://schemas.microsoft.com/office/drawing/2014/main" id="{9038AD65-2C84-B1AC-B4A7-7616B9AC0600}"/>
                    </a:ext>
                  </a:extLst>
                </p:cNvPr>
                <p:cNvSpPr/>
                <p:nvPr/>
              </p:nvSpPr>
              <p:spPr>
                <a:xfrm>
                  <a:off x="2045526" y="1548522"/>
                  <a:ext cx="72878" cy="12741"/>
                </a:xfrm>
                <a:custGeom>
                  <a:avLst/>
                  <a:gdLst>
                    <a:gd name="connsiteX0" fmla="*/ 72879 w 72878"/>
                    <a:gd name="connsiteY0" fmla="*/ 0 h 12741"/>
                    <a:gd name="connsiteX1" fmla="*/ 0 w 72878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2878" h="12741">
                      <a:moveTo>
                        <a:pt x="72879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59" name="Graphic 487">
                <a:extLst>
                  <a:ext uri="{FF2B5EF4-FFF2-40B4-BE49-F238E27FC236}">
                    <a16:creationId xmlns:a16="http://schemas.microsoft.com/office/drawing/2014/main" id="{6BD82889-1982-0D22-1787-E844DC0E5B20}"/>
                  </a:ext>
                </a:extLst>
              </p:cNvPr>
              <p:cNvGrpSpPr/>
              <p:nvPr/>
            </p:nvGrpSpPr>
            <p:grpSpPr>
              <a:xfrm>
                <a:off x="1952771" y="1512082"/>
                <a:ext cx="73006" cy="73006"/>
                <a:chOff x="1952771" y="1512082"/>
                <a:chExt cx="73006" cy="73006"/>
              </a:xfrm>
            </p:grpSpPr>
            <p:sp>
              <p:nvSpPr>
                <p:cNvPr id="1812" name="Freeform: Shape 1811">
                  <a:extLst>
                    <a:ext uri="{FF2B5EF4-FFF2-40B4-BE49-F238E27FC236}">
                      <a16:creationId xmlns:a16="http://schemas.microsoft.com/office/drawing/2014/main" id="{777F7B40-D396-D3CF-3F3E-32251EE745B8}"/>
                    </a:ext>
                  </a:extLst>
                </p:cNvPr>
                <p:cNvSpPr/>
                <p:nvPr/>
              </p:nvSpPr>
              <p:spPr>
                <a:xfrm>
                  <a:off x="1989210" y="151208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13" name="Freeform: Shape 1812">
                  <a:extLst>
                    <a:ext uri="{FF2B5EF4-FFF2-40B4-BE49-F238E27FC236}">
                      <a16:creationId xmlns:a16="http://schemas.microsoft.com/office/drawing/2014/main" id="{98C07B7D-362B-82FD-6114-ABADD5B3E782}"/>
                    </a:ext>
                  </a:extLst>
                </p:cNvPr>
                <p:cNvSpPr/>
                <p:nvPr/>
              </p:nvSpPr>
              <p:spPr>
                <a:xfrm>
                  <a:off x="1952771" y="1548522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60" name="Graphic 487">
                <a:extLst>
                  <a:ext uri="{FF2B5EF4-FFF2-40B4-BE49-F238E27FC236}">
                    <a16:creationId xmlns:a16="http://schemas.microsoft.com/office/drawing/2014/main" id="{777578F2-A163-6542-D1D4-998FFBFFBACF}"/>
                  </a:ext>
                </a:extLst>
              </p:cNvPr>
              <p:cNvGrpSpPr/>
              <p:nvPr/>
            </p:nvGrpSpPr>
            <p:grpSpPr>
              <a:xfrm>
                <a:off x="1939775" y="1512082"/>
                <a:ext cx="73006" cy="73006"/>
                <a:chOff x="1939775" y="1512082"/>
                <a:chExt cx="73006" cy="73006"/>
              </a:xfrm>
            </p:grpSpPr>
            <p:sp>
              <p:nvSpPr>
                <p:cNvPr id="1810" name="Freeform: Shape 1809">
                  <a:extLst>
                    <a:ext uri="{FF2B5EF4-FFF2-40B4-BE49-F238E27FC236}">
                      <a16:creationId xmlns:a16="http://schemas.microsoft.com/office/drawing/2014/main" id="{1292BD5D-7FAC-3D81-1186-10B1965A4C62}"/>
                    </a:ext>
                  </a:extLst>
                </p:cNvPr>
                <p:cNvSpPr/>
                <p:nvPr/>
              </p:nvSpPr>
              <p:spPr>
                <a:xfrm>
                  <a:off x="1976214" y="151208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11" name="Freeform: Shape 1810">
                  <a:extLst>
                    <a:ext uri="{FF2B5EF4-FFF2-40B4-BE49-F238E27FC236}">
                      <a16:creationId xmlns:a16="http://schemas.microsoft.com/office/drawing/2014/main" id="{C470E7D3-D90C-7A5F-E7A8-E1837321DB1F}"/>
                    </a:ext>
                  </a:extLst>
                </p:cNvPr>
                <p:cNvSpPr/>
                <p:nvPr/>
              </p:nvSpPr>
              <p:spPr>
                <a:xfrm>
                  <a:off x="1939775" y="1548522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61" name="Graphic 487">
                <a:extLst>
                  <a:ext uri="{FF2B5EF4-FFF2-40B4-BE49-F238E27FC236}">
                    <a16:creationId xmlns:a16="http://schemas.microsoft.com/office/drawing/2014/main" id="{DB414C5C-8D3F-3A7F-D70E-EEE8F02E5164}"/>
                  </a:ext>
                </a:extLst>
              </p:cNvPr>
              <p:cNvGrpSpPr/>
              <p:nvPr/>
            </p:nvGrpSpPr>
            <p:grpSpPr>
              <a:xfrm>
                <a:off x="1922702" y="1512082"/>
                <a:ext cx="73006" cy="73006"/>
                <a:chOff x="1922702" y="1512082"/>
                <a:chExt cx="73006" cy="73006"/>
              </a:xfrm>
            </p:grpSpPr>
            <p:sp>
              <p:nvSpPr>
                <p:cNvPr id="1808" name="Freeform: Shape 1807">
                  <a:extLst>
                    <a:ext uri="{FF2B5EF4-FFF2-40B4-BE49-F238E27FC236}">
                      <a16:creationId xmlns:a16="http://schemas.microsoft.com/office/drawing/2014/main" id="{6627CA52-03FC-812A-4A2A-C28B6175872F}"/>
                    </a:ext>
                  </a:extLst>
                </p:cNvPr>
                <p:cNvSpPr/>
                <p:nvPr/>
              </p:nvSpPr>
              <p:spPr>
                <a:xfrm>
                  <a:off x="1959141" y="151208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09" name="Freeform: Shape 1808">
                  <a:extLst>
                    <a:ext uri="{FF2B5EF4-FFF2-40B4-BE49-F238E27FC236}">
                      <a16:creationId xmlns:a16="http://schemas.microsoft.com/office/drawing/2014/main" id="{37C7E722-088F-0EF0-0F31-674F4BE3D91C}"/>
                    </a:ext>
                  </a:extLst>
                </p:cNvPr>
                <p:cNvSpPr/>
                <p:nvPr/>
              </p:nvSpPr>
              <p:spPr>
                <a:xfrm>
                  <a:off x="1922702" y="1548522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62" name="Graphic 487">
                <a:extLst>
                  <a:ext uri="{FF2B5EF4-FFF2-40B4-BE49-F238E27FC236}">
                    <a16:creationId xmlns:a16="http://schemas.microsoft.com/office/drawing/2014/main" id="{D9A8BFF1-7C37-241F-3714-3D48633C9706}"/>
                  </a:ext>
                </a:extLst>
              </p:cNvPr>
              <p:cNvGrpSpPr/>
              <p:nvPr/>
            </p:nvGrpSpPr>
            <p:grpSpPr>
              <a:xfrm>
                <a:off x="1744582" y="1512082"/>
                <a:ext cx="73006" cy="73006"/>
                <a:chOff x="1744582" y="1512082"/>
                <a:chExt cx="73006" cy="73006"/>
              </a:xfrm>
            </p:grpSpPr>
            <p:sp>
              <p:nvSpPr>
                <p:cNvPr id="1806" name="Freeform: Shape 1805">
                  <a:extLst>
                    <a:ext uri="{FF2B5EF4-FFF2-40B4-BE49-F238E27FC236}">
                      <a16:creationId xmlns:a16="http://schemas.microsoft.com/office/drawing/2014/main" id="{68208015-AC14-4D83-2BDD-F11E15F900DC}"/>
                    </a:ext>
                  </a:extLst>
                </p:cNvPr>
                <p:cNvSpPr/>
                <p:nvPr/>
              </p:nvSpPr>
              <p:spPr>
                <a:xfrm>
                  <a:off x="1781022" y="151208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07" name="Freeform: Shape 1806">
                  <a:extLst>
                    <a:ext uri="{FF2B5EF4-FFF2-40B4-BE49-F238E27FC236}">
                      <a16:creationId xmlns:a16="http://schemas.microsoft.com/office/drawing/2014/main" id="{C46C8E2D-BB67-7E64-7C8E-8346D321FA3B}"/>
                    </a:ext>
                  </a:extLst>
                </p:cNvPr>
                <p:cNvSpPr/>
                <p:nvPr/>
              </p:nvSpPr>
              <p:spPr>
                <a:xfrm>
                  <a:off x="1744582" y="1548522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63" name="Graphic 487">
                <a:extLst>
                  <a:ext uri="{FF2B5EF4-FFF2-40B4-BE49-F238E27FC236}">
                    <a16:creationId xmlns:a16="http://schemas.microsoft.com/office/drawing/2014/main" id="{4D04C584-8433-3513-5A40-58474B261338}"/>
                  </a:ext>
                </a:extLst>
              </p:cNvPr>
              <p:cNvGrpSpPr/>
              <p:nvPr/>
            </p:nvGrpSpPr>
            <p:grpSpPr>
              <a:xfrm>
                <a:off x="1697823" y="1512082"/>
                <a:ext cx="73006" cy="73006"/>
                <a:chOff x="1697823" y="1512082"/>
                <a:chExt cx="73006" cy="73006"/>
              </a:xfrm>
            </p:grpSpPr>
            <p:sp>
              <p:nvSpPr>
                <p:cNvPr id="1804" name="Freeform: Shape 1803">
                  <a:extLst>
                    <a:ext uri="{FF2B5EF4-FFF2-40B4-BE49-F238E27FC236}">
                      <a16:creationId xmlns:a16="http://schemas.microsoft.com/office/drawing/2014/main" id="{F3876B93-BC3A-A18D-1643-AC897F4F65B0}"/>
                    </a:ext>
                  </a:extLst>
                </p:cNvPr>
                <p:cNvSpPr/>
                <p:nvPr/>
              </p:nvSpPr>
              <p:spPr>
                <a:xfrm>
                  <a:off x="1734262" y="151208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05" name="Freeform: Shape 1804">
                  <a:extLst>
                    <a:ext uri="{FF2B5EF4-FFF2-40B4-BE49-F238E27FC236}">
                      <a16:creationId xmlns:a16="http://schemas.microsoft.com/office/drawing/2014/main" id="{4C5C8C01-719D-DD60-84DC-A6AF2C6D84BF}"/>
                    </a:ext>
                  </a:extLst>
                </p:cNvPr>
                <p:cNvSpPr/>
                <p:nvPr/>
              </p:nvSpPr>
              <p:spPr>
                <a:xfrm>
                  <a:off x="1697823" y="1548522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64" name="Graphic 487">
                <a:extLst>
                  <a:ext uri="{FF2B5EF4-FFF2-40B4-BE49-F238E27FC236}">
                    <a16:creationId xmlns:a16="http://schemas.microsoft.com/office/drawing/2014/main" id="{1CE60AB9-E04C-78C2-C15C-6D653E4042D3}"/>
                  </a:ext>
                </a:extLst>
              </p:cNvPr>
              <p:cNvGrpSpPr/>
              <p:nvPr/>
            </p:nvGrpSpPr>
            <p:grpSpPr>
              <a:xfrm>
                <a:off x="1665716" y="1512082"/>
                <a:ext cx="73006" cy="73006"/>
                <a:chOff x="1665716" y="1512082"/>
                <a:chExt cx="73006" cy="73006"/>
              </a:xfrm>
            </p:grpSpPr>
            <p:sp>
              <p:nvSpPr>
                <p:cNvPr id="1802" name="Freeform: Shape 1801">
                  <a:extLst>
                    <a:ext uri="{FF2B5EF4-FFF2-40B4-BE49-F238E27FC236}">
                      <a16:creationId xmlns:a16="http://schemas.microsoft.com/office/drawing/2014/main" id="{05860CEE-8D28-1582-4EF4-3F6D8D746A03}"/>
                    </a:ext>
                  </a:extLst>
                </p:cNvPr>
                <p:cNvSpPr/>
                <p:nvPr/>
              </p:nvSpPr>
              <p:spPr>
                <a:xfrm>
                  <a:off x="1702155" y="151208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03" name="Freeform: Shape 1802">
                  <a:extLst>
                    <a:ext uri="{FF2B5EF4-FFF2-40B4-BE49-F238E27FC236}">
                      <a16:creationId xmlns:a16="http://schemas.microsoft.com/office/drawing/2014/main" id="{B8EAD9F7-BB10-DBD9-AB78-88CA3FC2BE41}"/>
                    </a:ext>
                  </a:extLst>
                </p:cNvPr>
                <p:cNvSpPr/>
                <p:nvPr/>
              </p:nvSpPr>
              <p:spPr>
                <a:xfrm>
                  <a:off x="1665716" y="1548522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65" name="Graphic 487">
                <a:extLst>
                  <a:ext uri="{FF2B5EF4-FFF2-40B4-BE49-F238E27FC236}">
                    <a16:creationId xmlns:a16="http://schemas.microsoft.com/office/drawing/2014/main" id="{9E41AEE3-B005-0CAF-E831-CD8516055A99}"/>
                  </a:ext>
                </a:extLst>
              </p:cNvPr>
              <p:cNvGrpSpPr/>
              <p:nvPr/>
            </p:nvGrpSpPr>
            <p:grpSpPr>
              <a:xfrm>
                <a:off x="8543449" y="2135883"/>
                <a:ext cx="72878" cy="73006"/>
                <a:chOff x="8543449" y="2135883"/>
                <a:chExt cx="72878" cy="73006"/>
              </a:xfrm>
            </p:grpSpPr>
            <p:sp>
              <p:nvSpPr>
                <p:cNvPr id="1800" name="Freeform: Shape 1799">
                  <a:extLst>
                    <a:ext uri="{FF2B5EF4-FFF2-40B4-BE49-F238E27FC236}">
                      <a16:creationId xmlns:a16="http://schemas.microsoft.com/office/drawing/2014/main" id="{1C095D18-2CB4-D4E5-3BBC-061A45680A04}"/>
                    </a:ext>
                  </a:extLst>
                </p:cNvPr>
                <p:cNvSpPr/>
                <p:nvPr/>
              </p:nvSpPr>
              <p:spPr>
                <a:xfrm>
                  <a:off x="8579889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801" name="Freeform: Shape 1800">
                  <a:extLst>
                    <a:ext uri="{FF2B5EF4-FFF2-40B4-BE49-F238E27FC236}">
                      <a16:creationId xmlns:a16="http://schemas.microsoft.com/office/drawing/2014/main" id="{57327170-84C5-5F6B-585A-54768F40FA61}"/>
                    </a:ext>
                  </a:extLst>
                </p:cNvPr>
                <p:cNvSpPr/>
                <p:nvPr/>
              </p:nvSpPr>
              <p:spPr>
                <a:xfrm>
                  <a:off x="8543449" y="2172450"/>
                  <a:ext cx="72878" cy="12741"/>
                </a:xfrm>
                <a:custGeom>
                  <a:avLst/>
                  <a:gdLst>
                    <a:gd name="connsiteX0" fmla="*/ 72879 w 72878"/>
                    <a:gd name="connsiteY0" fmla="*/ 0 h 12741"/>
                    <a:gd name="connsiteX1" fmla="*/ 0 w 72878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2878" h="12741">
                      <a:moveTo>
                        <a:pt x="72879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66" name="Graphic 487">
                <a:extLst>
                  <a:ext uri="{FF2B5EF4-FFF2-40B4-BE49-F238E27FC236}">
                    <a16:creationId xmlns:a16="http://schemas.microsoft.com/office/drawing/2014/main" id="{1FE76847-19F9-1662-6C10-E20046528BD7}"/>
                  </a:ext>
                </a:extLst>
              </p:cNvPr>
              <p:cNvGrpSpPr/>
              <p:nvPr/>
            </p:nvGrpSpPr>
            <p:grpSpPr>
              <a:xfrm>
                <a:off x="8767182" y="2135883"/>
                <a:ext cx="73006" cy="73006"/>
                <a:chOff x="8767182" y="2135883"/>
                <a:chExt cx="73006" cy="73006"/>
              </a:xfrm>
            </p:grpSpPr>
            <p:sp>
              <p:nvSpPr>
                <p:cNvPr id="1798" name="Freeform: Shape 1797">
                  <a:extLst>
                    <a:ext uri="{FF2B5EF4-FFF2-40B4-BE49-F238E27FC236}">
                      <a16:creationId xmlns:a16="http://schemas.microsoft.com/office/drawing/2014/main" id="{C32C09BA-DAB6-002C-12F7-90274EF3B0BB}"/>
                    </a:ext>
                  </a:extLst>
                </p:cNvPr>
                <p:cNvSpPr/>
                <p:nvPr/>
              </p:nvSpPr>
              <p:spPr>
                <a:xfrm>
                  <a:off x="8803749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799" name="Freeform: Shape 1798">
                  <a:extLst>
                    <a:ext uri="{FF2B5EF4-FFF2-40B4-BE49-F238E27FC236}">
                      <a16:creationId xmlns:a16="http://schemas.microsoft.com/office/drawing/2014/main" id="{4C685733-4554-754E-D386-1CBAED9D3972}"/>
                    </a:ext>
                  </a:extLst>
                </p:cNvPr>
                <p:cNvSpPr/>
                <p:nvPr/>
              </p:nvSpPr>
              <p:spPr>
                <a:xfrm>
                  <a:off x="8767182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67" name="Graphic 487">
                <a:extLst>
                  <a:ext uri="{FF2B5EF4-FFF2-40B4-BE49-F238E27FC236}">
                    <a16:creationId xmlns:a16="http://schemas.microsoft.com/office/drawing/2014/main" id="{F2D80FBC-4D57-60EF-CC2B-ED4B2978B79C}"/>
                  </a:ext>
                </a:extLst>
              </p:cNvPr>
              <p:cNvGrpSpPr/>
              <p:nvPr/>
            </p:nvGrpSpPr>
            <p:grpSpPr>
              <a:xfrm>
                <a:off x="8699145" y="2135883"/>
                <a:ext cx="73006" cy="73006"/>
                <a:chOff x="8699145" y="2135883"/>
                <a:chExt cx="73006" cy="73006"/>
              </a:xfrm>
            </p:grpSpPr>
            <p:sp>
              <p:nvSpPr>
                <p:cNvPr id="1796" name="Freeform: Shape 1795">
                  <a:extLst>
                    <a:ext uri="{FF2B5EF4-FFF2-40B4-BE49-F238E27FC236}">
                      <a16:creationId xmlns:a16="http://schemas.microsoft.com/office/drawing/2014/main" id="{C0B0281F-8BE7-4737-B25E-716518BCFFB0}"/>
                    </a:ext>
                  </a:extLst>
                </p:cNvPr>
                <p:cNvSpPr/>
                <p:nvPr/>
              </p:nvSpPr>
              <p:spPr>
                <a:xfrm>
                  <a:off x="8735584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797" name="Freeform: Shape 1796">
                  <a:extLst>
                    <a:ext uri="{FF2B5EF4-FFF2-40B4-BE49-F238E27FC236}">
                      <a16:creationId xmlns:a16="http://schemas.microsoft.com/office/drawing/2014/main" id="{8128B529-FAE1-B416-033B-687A8323A8F3}"/>
                    </a:ext>
                  </a:extLst>
                </p:cNvPr>
                <p:cNvSpPr/>
                <p:nvPr/>
              </p:nvSpPr>
              <p:spPr>
                <a:xfrm>
                  <a:off x="8699145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68" name="Graphic 487">
                <a:extLst>
                  <a:ext uri="{FF2B5EF4-FFF2-40B4-BE49-F238E27FC236}">
                    <a16:creationId xmlns:a16="http://schemas.microsoft.com/office/drawing/2014/main" id="{F798A74D-EF88-3879-5E2B-F6438DFCDA33}"/>
                  </a:ext>
                </a:extLst>
              </p:cNvPr>
              <p:cNvGrpSpPr/>
              <p:nvPr/>
            </p:nvGrpSpPr>
            <p:grpSpPr>
              <a:xfrm>
                <a:off x="8690354" y="2135883"/>
                <a:ext cx="73006" cy="73006"/>
                <a:chOff x="8690354" y="2135883"/>
                <a:chExt cx="73006" cy="73006"/>
              </a:xfrm>
            </p:grpSpPr>
            <p:sp>
              <p:nvSpPr>
                <p:cNvPr id="1794" name="Freeform: Shape 1793">
                  <a:extLst>
                    <a:ext uri="{FF2B5EF4-FFF2-40B4-BE49-F238E27FC236}">
                      <a16:creationId xmlns:a16="http://schemas.microsoft.com/office/drawing/2014/main" id="{5609DF7D-927C-F7A5-9E87-AA6A141A247C}"/>
                    </a:ext>
                  </a:extLst>
                </p:cNvPr>
                <p:cNvSpPr/>
                <p:nvPr/>
              </p:nvSpPr>
              <p:spPr>
                <a:xfrm>
                  <a:off x="8726920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795" name="Freeform: Shape 1794">
                  <a:extLst>
                    <a:ext uri="{FF2B5EF4-FFF2-40B4-BE49-F238E27FC236}">
                      <a16:creationId xmlns:a16="http://schemas.microsoft.com/office/drawing/2014/main" id="{04E4EF0A-4E94-C61F-5CF7-417E98C871B7}"/>
                    </a:ext>
                  </a:extLst>
                </p:cNvPr>
                <p:cNvSpPr/>
                <p:nvPr/>
              </p:nvSpPr>
              <p:spPr>
                <a:xfrm>
                  <a:off x="8690354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69" name="Graphic 487">
                <a:extLst>
                  <a:ext uri="{FF2B5EF4-FFF2-40B4-BE49-F238E27FC236}">
                    <a16:creationId xmlns:a16="http://schemas.microsoft.com/office/drawing/2014/main" id="{6B0DF5F0-323D-7574-2853-3B47241D1153}"/>
                  </a:ext>
                </a:extLst>
              </p:cNvPr>
              <p:cNvGrpSpPr/>
              <p:nvPr/>
            </p:nvGrpSpPr>
            <p:grpSpPr>
              <a:xfrm>
                <a:off x="8675956" y="2135883"/>
                <a:ext cx="73006" cy="73006"/>
                <a:chOff x="8675956" y="2135883"/>
                <a:chExt cx="73006" cy="73006"/>
              </a:xfrm>
            </p:grpSpPr>
            <p:sp>
              <p:nvSpPr>
                <p:cNvPr id="1792" name="Freeform: Shape 1791">
                  <a:extLst>
                    <a:ext uri="{FF2B5EF4-FFF2-40B4-BE49-F238E27FC236}">
                      <a16:creationId xmlns:a16="http://schemas.microsoft.com/office/drawing/2014/main" id="{A4A8D882-CF45-0290-3251-5590420C0E62}"/>
                    </a:ext>
                  </a:extLst>
                </p:cNvPr>
                <p:cNvSpPr/>
                <p:nvPr/>
              </p:nvSpPr>
              <p:spPr>
                <a:xfrm>
                  <a:off x="8712395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793" name="Freeform: Shape 1792">
                  <a:extLst>
                    <a:ext uri="{FF2B5EF4-FFF2-40B4-BE49-F238E27FC236}">
                      <a16:creationId xmlns:a16="http://schemas.microsoft.com/office/drawing/2014/main" id="{6E598511-AF51-FA53-5445-08D89A52ED69}"/>
                    </a:ext>
                  </a:extLst>
                </p:cNvPr>
                <p:cNvSpPr/>
                <p:nvPr/>
              </p:nvSpPr>
              <p:spPr>
                <a:xfrm>
                  <a:off x="8675956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70" name="Graphic 487">
                <a:extLst>
                  <a:ext uri="{FF2B5EF4-FFF2-40B4-BE49-F238E27FC236}">
                    <a16:creationId xmlns:a16="http://schemas.microsoft.com/office/drawing/2014/main" id="{CC5694A2-26C8-DB50-8141-51168B29753E}"/>
                  </a:ext>
                </a:extLst>
              </p:cNvPr>
              <p:cNvGrpSpPr/>
              <p:nvPr/>
            </p:nvGrpSpPr>
            <p:grpSpPr>
              <a:xfrm>
                <a:off x="8667165" y="2135883"/>
                <a:ext cx="73006" cy="73006"/>
                <a:chOff x="8667165" y="2135883"/>
                <a:chExt cx="73006" cy="73006"/>
              </a:xfrm>
            </p:grpSpPr>
            <p:sp>
              <p:nvSpPr>
                <p:cNvPr id="1790" name="Freeform: Shape 1789">
                  <a:extLst>
                    <a:ext uri="{FF2B5EF4-FFF2-40B4-BE49-F238E27FC236}">
                      <a16:creationId xmlns:a16="http://schemas.microsoft.com/office/drawing/2014/main" id="{EDDF752C-EAE9-59BB-2382-7283A750067C}"/>
                    </a:ext>
                  </a:extLst>
                </p:cNvPr>
                <p:cNvSpPr/>
                <p:nvPr/>
              </p:nvSpPr>
              <p:spPr>
                <a:xfrm>
                  <a:off x="8703732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791" name="Freeform: Shape 1790">
                  <a:extLst>
                    <a:ext uri="{FF2B5EF4-FFF2-40B4-BE49-F238E27FC236}">
                      <a16:creationId xmlns:a16="http://schemas.microsoft.com/office/drawing/2014/main" id="{1D209E5B-5108-7E20-7F5D-07B171F2260A}"/>
                    </a:ext>
                  </a:extLst>
                </p:cNvPr>
                <p:cNvSpPr/>
                <p:nvPr/>
              </p:nvSpPr>
              <p:spPr>
                <a:xfrm>
                  <a:off x="8667165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71" name="Graphic 487">
                <a:extLst>
                  <a:ext uri="{FF2B5EF4-FFF2-40B4-BE49-F238E27FC236}">
                    <a16:creationId xmlns:a16="http://schemas.microsoft.com/office/drawing/2014/main" id="{07F5DE4F-1649-340C-8479-73D9AD4593EA}"/>
                  </a:ext>
                </a:extLst>
              </p:cNvPr>
              <p:cNvGrpSpPr/>
              <p:nvPr/>
            </p:nvGrpSpPr>
            <p:grpSpPr>
              <a:xfrm>
                <a:off x="9504887" y="2135883"/>
                <a:ext cx="73006" cy="73006"/>
                <a:chOff x="9504887" y="2135883"/>
                <a:chExt cx="73006" cy="73006"/>
              </a:xfrm>
            </p:grpSpPr>
            <p:sp>
              <p:nvSpPr>
                <p:cNvPr id="1788" name="Freeform: Shape 1787">
                  <a:extLst>
                    <a:ext uri="{FF2B5EF4-FFF2-40B4-BE49-F238E27FC236}">
                      <a16:creationId xmlns:a16="http://schemas.microsoft.com/office/drawing/2014/main" id="{026973CA-0B3B-F679-4007-76137A50997F}"/>
                    </a:ext>
                  </a:extLst>
                </p:cNvPr>
                <p:cNvSpPr/>
                <p:nvPr/>
              </p:nvSpPr>
              <p:spPr>
                <a:xfrm>
                  <a:off x="9541327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789" name="Freeform: Shape 1788">
                  <a:extLst>
                    <a:ext uri="{FF2B5EF4-FFF2-40B4-BE49-F238E27FC236}">
                      <a16:creationId xmlns:a16="http://schemas.microsoft.com/office/drawing/2014/main" id="{DDD8DE60-A946-1D2C-5A74-5ECF761EB687}"/>
                    </a:ext>
                  </a:extLst>
                </p:cNvPr>
                <p:cNvSpPr/>
                <p:nvPr/>
              </p:nvSpPr>
              <p:spPr>
                <a:xfrm>
                  <a:off x="9504887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72" name="Graphic 487">
                <a:extLst>
                  <a:ext uri="{FF2B5EF4-FFF2-40B4-BE49-F238E27FC236}">
                    <a16:creationId xmlns:a16="http://schemas.microsoft.com/office/drawing/2014/main" id="{CF7D20F2-7E76-3BC5-3E07-CBC30FC6D8DB}"/>
                  </a:ext>
                </a:extLst>
              </p:cNvPr>
              <p:cNvGrpSpPr/>
              <p:nvPr/>
            </p:nvGrpSpPr>
            <p:grpSpPr>
              <a:xfrm>
                <a:off x="9477876" y="2135883"/>
                <a:ext cx="73006" cy="73006"/>
                <a:chOff x="9477876" y="2135883"/>
                <a:chExt cx="73006" cy="73006"/>
              </a:xfrm>
            </p:grpSpPr>
            <p:sp>
              <p:nvSpPr>
                <p:cNvPr id="1786" name="Freeform: Shape 1785">
                  <a:extLst>
                    <a:ext uri="{FF2B5EF4-FFF2-40B4-BE49-F238E27FC236}">
                      <a16:creationId xmlns:a16="http://schemas.microsoft.com/office/drawing/2014/main" id="{8E3503F1-FB84-96CE-F6A7-3B3869856F08}"/>
                    </a:ext>
                  </a:extLst>
                </p:cNvPr>
                <p:cNvSpPr/>
                <p:nvPr/>
              </p:nvSpPr>
              <p:spPr>
                <a:xfrm>
                  <a:off x="9514316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787" name="Freeform: Shape 1786">
                  <a:extLst>
                    <a:ext uri="{FF2B5EF4-FFF2-40B4-BE49-F238E27FC236}">
                      <a16:creationId xmlns:a16="http://schemas.microsoft.com/office/drawing/2014/main" id="{DA333697-2301-01C5-34DC-F04DF5B0FD07}"/>
                    </a:ext>
                  </a:extLst>
                </p:cNvPr>
                <p:cNvSpPr/>
                <p:nvPr/>
              </p:nvSpPr>
              <p:spPr>
                <a:xfrm>
                  <a:off x="9477876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73" name="Graphic 487">
                <a:extLst>
                  <a:ext uri="{FF2B5EF4-FFF2-40B4-BE49-F238E27FC236}">
                    <a16:creationId xmlns:a16="http://schemas.microsoft.com/office/drawing/2014/main" id="{AE90D707-7294-5CFB-FAA6-9438AF973C92}"/>
                  </a:ext>
                </a:extLst>
              </p:cNvPr>
              <p:cNvGrpSpPr/>
              <p:nvPr/>
            </p:nvGrpSpPr>
            <p:grpSpPr>
              <a:xfrm>
                <a:off x="9306637" y="2135883"/>
                <a:ext cx="73006" cy="73006"/>
                <a:chOff x="9306637" y="2135883"/>
                <a:chExt cx="73006" cy="73006"/>
              </a:xfrm>
            </p:grpSpPr>
            <p:sp>
              <p:nvSpPr>
                <p:cNvPr id="1784" name="Freeform: Shape 1783">
                  <a:extLst>
                    <a:ext uri="{FF2B5EF4-FFF2-40B4-BE49-F238E27FC236}">
                      <a16:creationId xmlns:a16="http://schemas.microsoft.com/office/drawing/2014/main" id="{D81F4455-C5D0-C3A8-89D9-B446F958D970}"/>
                    </a:ext>
                  </a:extLst>
                </p:cNvPr>
                <p:cNvSpPr/>
                <p:nvPr/>
              </p:nvSpPr>
              <p:spPr>
                <a:xfrm>
                  <a:off x="9343076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785" name="Freeform: Shape 1784">
                  <a:extLst>
                    <a:ext uri="{FF2B5EF4-FFF2-40B4-BE49-F238E27FC236}">
                      <a16:creationId xmlns:a16="http://schemas.microsoft.com/office/drawing/2014/main" id="{AE45E435-11A7-E065-1489-1CF0445783B6}"/>
                    </a:ext>
                  </a:extLst>
                </p:cNvPr>
                <p:cNvSpPr/>
                <p:nvPr/>
              </p:nvSpPr>
              <p:spPr>
                <a:xfrm>
                  <a:off x="9306637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74" name="Graphic 487">
                <a:extLst>
                  <a:ext uri="{FF2B5EF4-FFF2-40B4-BE49-F238E27FC236}">
                    <a16:creationId xmlns:a16="http://schemas.microsoft.com/office/drawing/2014/main" id="{764BD1FC-F461-874A-EC8F-8FA8376667F9}"/>
                  </a:ext>
                </a:extLst>
              </p:cNvPr>
              <p:cNvGrpSpPr/>
              <p:nvPr/>
            </p:nvGrpSpPr>
            <p:grpSpPr>
              <a:xfrm>
                <a:off x="9289564" y="2135883"/>
                <a:ext cx="73006" cy="73006"/>
                <a:chOff x="9289564" y="2135883"/>
                <a:chExt cx="73006" cy="73006"/>
              </a:xfrm>
            </p:grpSpPr>
            <p:sp>
              <p:nvSpPr>
                <p:cNvPr id="1782" name="Freeform: Shape 1781">
                  <a:extLst>
                    <a:ext uri="{FF2B5EF4-FFF2-40B4-BE49-F238E27FC236}">
                      <a16:creationId xmlns:a16="http://schemas.microsoft.com/office/drawing/2014/main" id="{1AAAF780-F24D-BB24-7E0D-C390B682E9E4}"/>
                    </a:ext>
                  </a:extLst>
                </p:cNvPr>
                <p:cNvSpPr/>
                <p:nvPr/>
              </p:nvSpPr>
              <p:spPr>
                <a:xfrm>
                  <a:off x="9326003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783" name="Freeform: Shape 1782">
                  <a:extLst>
                    <a:ext uri="{FF2B5EF4-FFF2-40B4-BE49-F238E27FC236}">
                      <a16:creationId xmlns:a16="http://schemas.microsoft.com/office/drawing/2014/main" id="{3ABF1717-AADC-CA48-87E5-4237CCDFA7E9}"/>
                    </a:ext>
                  </a:extLst>
                </p:cNvPr>
                <p:cNvSpPr/>
                <p:nvPr/>
              </p:nvSpPr>
              <p:spPr>
                <a:xfrm>
                  <a:off x="9289564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75" name="Graphic 487">
                <a:extLst>
                  <a:ext uri="{FF2B5EF4-FFF2-40B4-BE49-F238E27FC236}">
                    <a16:creationId xmlns:a16="http://schemas.microsoft.com/office/drawing/2014/main" id="{B167F69A-084A-9478-9923-1432455D80F6}"/>
                  </a:ext>
                </a:extLst>
              </p:cNvPr>
              <p:cNvGrpSpPr/>
              <p:nvPr/>
            </p:nvGrpSpPr>
            <p:grpSpPr>
              <a:xfrm>
                <a:off x="9523744" y="2135883"/>
                <a:ext cx="73006" cy="73006"/>
                <a:chOff x="9523744" y="2135883"/>
                <a:chExt cx="73006" cy="73006"/>
              </a:xfrm>
            </p:grpSpPr>
            <p:sp>
              <p:nvSpPr>
                <p:cNvPr id="1780" name="Freeform: Shape 1779">
                  <a:extLst>
                    <a:ext uri="{FF2B5EF4-FFF2-40B4-BE49-F238E27FC236}">
                      <a16:creationId xmlns:a16="http://schemas.microsoft.com/office/drawing/2014/main" id="{93695C13-797D-E86F-C9BB-551229089496}"/>
                    </a:ext>
                  </a:extLst>
                </p:cNvPr>
                <p:cNvSpPr/>
                <p:nvPr/>
              </p:nvSpPr>
              <p:spPr>
                <a:xfrm>
                  <a:off x="9560311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781" name="Freeform: Shape 1780">
                  <a:extLst>
                    <a:ext uri="{FF2B5EF4-FFF2-40B4-BE49-F238E27FC236}">
                      <a16:creationId xmlns:a16="http://schemas.microsoft.com/office/drawing/2014/main" id="{461B0669-34D6-3FD8-6FDD-DE1755EBC05A}"/>
                    </a:ext>
                  </a:extLst>
                </p:cNvPr>
                <p:cNvSpPr/>
                <p:nvPr/>
              </p:nvSpPr>
              <p:spPr>
                <a:xfrm>
                  <a:off x="9523744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776" name="Graphic 487">
                <a:extLst>
                  <a:ext uri="{FF2B5EF4-FFF2-40B4-BE49-F238E27FC236}">
                    <a16:creationId xmlns:a16="http://schemas.microsoft.com/office/drawing/2014/main" id="{A6D7D792-6B8A-D219-03C4-B70326206B06}"/>
                  </a:ext>
                </a:extLst>
              </p:cNvPr>
              <p:cNvGrpSpPr/>
              <p:nvPr/>
            </p:nvGrpSpPr>
            <p:grpSpPr>
              <a:xfrm>
                <a:off x="9496096" y="2135883"/>
                <a:ext cx="73006" cy="73006"/>
                <a:chOff x="9496096" y="2135883"/>
                <a:chExt cx="73006" cy="73006"/>
              </a:xfrm>
            </p:grpSpPr>
            <p:sp>
              <p:nvSpPr>
                <p:cNvPr id="1778" name="Freeform: Shape 1777">
                  <a:extLst>
                    <a:ext uri="{FF2B5EF4-FFF2-40B4-BE49-F238E27FC236}">
                      <a16:creationId xmlns:a16="http://schemas.microsoft.com/office/drawing/2014/main" id="{69386EAC-8DF1-72A0-4E58-2217E4EF6158}"/>
                    </a:ext>
                  </a:extLst>
                </p:cNvPr>
                <p:cNvSpPr/>
                <p:nvPr/>
              </p:nvSpPr>
              <p:spPr>
                <a:xfrm>
                  <a:off x="9532663" y="213588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779" name="Freeform: Shape 1778">
                  <a:extLst>
                    <a:ext uri="{FF2B5EF4-FFF2-40B4-BE49-F238E27FC236}">
                      <a16:creationId xmlns:a16="http://schemas.microsoft.com/office/drawing/2014/main" id="{F8B85B84-C505-DE90-50D0-667DC95E0A47}"/>
                    </a:ext>
                  </a:extLst>
                </p:cNvPr>
                <p:cNvSpPr/>
                <p:nvPr/>
              </p:nvSpPr>
              <p:spPr>
                <a:xfrm>
                  <a:off x="9496096" y="217245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01587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sp>
            <p:nvSpPr>
              <p:cNvPr id="1777" name="Freeform: Shape 1776">
                <a:extLst>
                  <a:ext uri="{FF2B5EF4-FFF2-40B4-BE49-F238E27FC236}">
                    <a16:creationId xmlns:a16="http://schemas.microsoft.com/office/drawing/2014/main" id="{0780DE1D-2C9E-8BED-A618-8CD6B9DFB7FE}"/>
                  </a:ext>
                </a:extLst>
              </p:cNvPr>
              <p:cNvSpPr/>
              <p:nvPr/>
            </p:nvSpPr>
            <p:spPr>
              <a:xfrm>
                <a:off x="1652975" y="1512082"/>
                <a:ext cx="9341084" cy="660367"/>
              </a:xfrm>
              <a:custGeom>
                <a:avLst/>
                <a:gdLst>
                  <a:gd name="connsiteX0" fmla="*/ 0 w 9341084"/>
                  <a:gd name="connsiteY0" fmla="*/ 0 h 660367"/>
                  <a:gd name="connsiteX1" fmla="*/ 10957 w 9341084"/>
                  <a:gd name="connsiteY1" fmla="*/ 0 h 660367"/>
                  <a:gd name="connsiteX2" fmla="*/ 10957 w 9341084"/>
                  <a:gd name="connsiteY2" fmla="*/ 17073 h 660367"/>
                  <a:gd name="connsiteX3" fmla="*/ 50837 w 9341084"/>
                  <a:gd name="connsiteY3" fmla="*/ 17073 h 660367"/>
                  <a:gd name="connsiteX4" fmla="*/ 50837 w 9341084"/>
                  <a:gd name="connsiteY4" fmla="*/ 38605 h 660367"/>
                  <a:gd name="connsiteX5" fmla="*/ 651449 w 9341084"/>
                  <a:gd name="connsiteY5" fmla="*/ 38605 h 660367"/>
                  <a:gd name="connsiteX6" fmla="*/ 651449 w 9341084"/>
                  <a:gd name="connsiteY6" fmla="*/ 56061 h 660367"/>
                  <a:gd name="connsiteX7" fmla="*/ 1094199 w 9341084"/>
                  <a:gd name="connsiteY7" fmla="*/ 56061 h 660367"/>
                  <a:gd name="connsiteX8" fmla="*/ 1094199 w 9341084"/>
                  <a:gd name="connsiteY8" fmla="*/ 83326 h 660367"/>
                  <a:gd name="connsiteX9" fmla="*/ 1148349 w 9341084"/>
                  <a:gd name="connsiteY9" fmla="*/ 83326 h 660367"/>
                  <a:gd name="connsiteX10" fmla="*/ 1148349 w 9341084"/>
                  <a:gd name="connsiteY10" fmla="*/ 108171 h 660367"/>
                  <a:gd name="connsiteX11" fmla="*/ 1195108 w 9341084"/>
                  <a:gd name="connsiteY11" fmla="*/ 108171 h 660367"/>
                  <a:gd name="connsiteX12" fmla="*/ 1195108 w 9341084"/>
                  <a:gd name="connsiteY12" fmla="*/ 129321 h 660367"/>
                  <a:gd name="connsiteX13" fmla="*/ 1217915 w 9341084"/>
                  <a:gd name="connsiteY13" fmla="*/ 129321 h 660367"/>
                  <a:gd name="connsiteX14" fmla="*/ 1217915 w 9341084"/>
                  <a:gd name="connsiteY14" fmla="*/ 154549 h 660367"/>
                  <a:gd name="connsiteX15" fmla="*/ 1320353 w 9341084"/>
                  <a:gd name="connsiteY15" fmla="*/ 154549 h 660367"/>
                  <a:gd name="connsiteX16" fmla="*/ 1320353 w 9341084"/>
                  <a:gd name="connsiteY16" fmla="*/ 173660 h 660367"/>
                  <a:gd name="connsiteX17" fmla="*/ 1372718 w 9341084"/>
                  <a:gd name="connsiteY17" fmla="*/ 173660 h 660367"/>
                  <a:gd name="connsiteX18" fmla="*/ 1372718 w 9341084"/>
                  <a:gd name="connsiteY18" fmla="*/ 199652 h 660367"/>
                  <a:gd name="connsiteX19" fmla="*/ 1529688 w 9341084"/>
                  <a:gd name="connsiteY19" fmla="*/ 199652 h 660367"/>
                  <a:gd name="connsiteX20" fmla="*/ 1529688 w 9341084"/>
                  <a:gd name="connsiteY20" fmla="*/ 225261 h 660367"/>
                  <a:gd name="connsiteX21" fmla="*/ 1630597 w 9341084"/>
                  <a:gd name="connsiteY21" fmla="*/ 225261 h 660367"/>
                  <a:gd name="connsiteX22" fmla="*/ 1630597 w 9341084"/>
                  <a:gd name="connsiteY22" fmla="*/ 245647 h 660367"/>
                  <a:gd name="connsiteX23" fmla="*/ 2246625 w 9341084"/>
                  <a:gd name="connsiteY23" fmla="*/ 245647 h 660367"/>
                  <a:gd name="connsiteX24" fmla="*/ 2246625 w 9341084"/>
                  <a:gd name="connsiteY24" fmla="*/ 263102 h 660367"/>
                  <a:gd name="connsiteX25" fmla="*/ 2512148 w 9341084"/>
                  <a:gd name="connsiteY25" fmla="*/ 263102 h 660367"/>
                  <a:gd name="connsiteX26" fmla="*/ 2512148 w 9341084"/>
                  <a:gd name="connsiteY26" fmla="*/ 297248 h 660367"/>
                  <a:gd name="connsiteX27" fmla="*/ 2620320 w 9341084"/>
                  <a:gd name="connsiteY27" fmla="*/ 297248 h 660367"/>
                  <a:gd name="connsiteX28" fmla="*/ 2620320 w 9341084"/>
                  <a:gd name="connsiteY28" fmla="*/ 323240 h 660367"/>
                  <a:gd name="connsiteX29" fmla="*/ 2900877 w 9341084"/>
                  <a:gd name="connsiteY29" fmla="*/ 323240 h 660367"/>
                  <a:gd name="connsiteX30" fmla="*/ 2900877 w 9341084"/>
                  <a:gd name="connsiteY30" fmla="*/ 341587 h 660367"/>
                  <a:gd name="connsiteX31" fmla="*/ 3220040 w 9341084"/>
                  <a:gd name="connsiteY31" fmla="*/ 341587 h 660367"/>
                  <a:gd name="connsiteX32" fmla="*/ 3220040 w 9341084"/>
                  <a:gd name="connsiteY32" fmla="*/ 374841 h 660367"/>
                  <a:gd name="connsiteX33" fmla="*/ 3304640 w 9341084"/>
                  <a:gd name="connsiteY33" fmla="*/ 374841 h 660367"/>
                  <a:gd name="connsiteX34" fmla="*/ 3304640 w 9341084"/>
                  <a:gd name="connsiteY34" fmla="*/ 393188 h 660367"/>
                  <a:gd name="connsiteX35" fmla="*/ 3508369 w 9341084"/>
                  <a:gd name="connsiteY35" fmla="*/ 393188 h 660367"/>
                  <a:gd name="connsiteX36" fmla="*/ 3508369 w 9341084"/>
                  <a:gd name="connsiteY36" fmla="*/ 420454 h 660367"/>
                  <a:gd name="connsiteX37" fmla="*/ 3594626 w 9341084"/>
                  <a:gd name="connsiteY37" fmla="*/ 420454 h 660367"/>
                  <a:gd name="connsiteX38" fmla="*/ 3594626 w 9341084"/>
                  <a:gd name="connsiteY38" fmla="*/ 446063 h 660367"/>
                  <a:gd name="connsiteX39" fmla="*/ 3647501 w 9341084"/>
                  <a:gd name="connsiteY39" fmla="*/ 446063 h 660367"/>
                  <a:gd name="connsiteX40" fmla="*/ 3647501 w 9341084"/>
                  <a:gd name="connsiteY40" fmla="*/ 471673 h 660367"/>
                  <a:gd name="connsiteX41" fmla="*/ 4737242 w 9341084"/>
                  <a:gd name="connsiteY41" fmla="*/ 471673 h 660367"/>
                  <a:gd name="connsiteX42" fmla="*/ 4737242 w 9341084"/>
                  <a:gd name="connsiteY42" fmla="*/ 497665 h 660367"/>
                  <a:gd name="connsiteX43" fmla="*/ 5065323 w 9341084"/>
                  <a:gd name="connsiteY43" fmla="*/ 497665 h 660367"/>
                  <a:gd name="connsiteX44" fmla="*/ 5065323 w 9341084"/>
                  <a:gd name="connsiteY44" fmla="*/ 523274 h 660367"/>
                  <a:gd name="connsiteX45" fmla="*/ 5297974 w 9341084"/>
                  <a:gd name="connsiteY45" fmla="*/ 523274 h 660367"/>
                  <a:gd name="connsiteX46" fmla="*/ 5297974 w 9341084"/>
                  <a:gd name="connsiteY46" fmla="*/ 550540 h 660367"/>
                  <a:gd name="connsiteX47" fmla="*/ 5361424 w 9341084"/>
                  <a:gd name="connsiteY47" fmla="*/ 550540 h 660367"/>
                  <a:gd name="connsiteX48" fmla="*/ 5361424 w 9341084"/>
                  <a:gd name="connsiteY48" fmla="*/ 569269 h 660367"/>
                  <a:gd name="connsiteX49" fmla="*/ 5556235 w 9341084"/>
                  <a:gd name="connsiteY49" fmla="*/ 569269 h 660367"/>
                  <a:gd name="connsiteX50" fmla="*/ 5556235 w 9341084"/>
                  <a:gd name="connsiteY50" fmla="*/ 609149 h 660367"/>
                  <a:gd name="connsiteX51" fmla="*/ 6023831 w 9341084"/>
                  <a:gd name="connsiteY51" fmla="*/ 609149 h 660367"/>
                  <a:gd name="connsiteX52" fmla="*/ 6023831 w 9341084"/>
                  <a:gd name="connsiteY52" fmla="*/ 628260 h 660367"/>
                  <a:gd name="connsiteX53" fmla="*/ 6312033 w 9341084"/>
                  <a:gd name="connsiteY53" fmla="*/ 628260 h 660367"/>
                  <a:gd name="connsiteX54" fmla="*/ 6312033 w 9341084"/>
                  <a:gd name="connsiteY54" fmla="*/ 660368 h 660367"/>
                  <a:gd name="connsiteX55" fmla="*/ 9341084 w 9341084"/>
                  <a:gd name="connsiteY55" fmla="*/ 660368 h 660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9341084" h="660367">
                    <a:moveTo>
                      <a:pt x="0" y="0"/>
                    </a:moveTo>
                    <a:lnTo>
                      <a:pt x="10957" y="0"/>
                    </a:lnTo>
                    <a:lnTo>
                      <a:pt x="10957" y="17073"/>
                    </a:lnTo>
                    <a:lnTo>
                      <a:pt x="50837" y="17073"/>
                    </a:lnTo>
                    <a:lnTo>
                      <a:pt x="50837" y="38605"/>
                    </a:lnTo>
                    <a:lnTo>
                      <a:pt x="651449" y="38605"/>
                    </a:lnTo>
                    <a:lnTo>
                      <a:pt x="651449" y="56061"/>
                    </a:lnTo>
                    <a:lnTo>
                      <a:pt x="1094199" y="56061"/>
                    </a:lnTo>
                    <a:lnTo>
                      <a:pt x="1094199" y="83326"/>
                    </a:lnTo>
                    <a:lnTo>
                      <a:pt x="1148349" y="83326"/>
                    </a:lnTo>
                    <a:lnTo>
                      <a:pt x="1148349" y="108171"/>
                    </a:lnTo>
                    <a:lnTo>
                      <a:pt x="1195108" y="108171"/>
                    </a:lnTo>
                    <a:lnTo>
                      <a:pt x="1195108" y="129321"/>
                    </a:lnTo>
                    <a:lnTo>
                      <a:pt x="1217915" y="129321"/>
                    </a:lnTo>
                    <a:lnTo>
                      <a:pt x="1217915" y="154549"/>
                    </a:lnTo>
                    <a:lnTo>
                      <a:pt x="1320353" y="154549"/>
                    </a:lnTo>
                    <a:lnTo>
                      <a:pt x="1320353" y="173660"/>
                    </a:lnTo>
                    <a:lnTo>
                      <a:pt x="1372718" y="173660"/>
                    </a:lnTo>
                    <a:lnTo>
                      <a:pt x="1372718" y="199652"/>
                    </a:lnTo>
                    <a:lnTo>
                      <a:pt x="1529688" y="199652"/>
                    </a:lnTo>
                    <a:lnTo>
                      <a:pt x="1529688" y="225261"/>
                    </a:lnTo>
                    <a:lnTo>
                      <a:pt x="1630597" y="225261"/>
                    </a:lnTo>
                    <a:lnTo>
                      <a:pt x="1630597" y="245647"/>
                    </a:lnTo>
                    <a:lnTo>
                      <a:pt x="2246625" y="245647"/>
                    </a:lnTo>
                    <a:lnTo>
                      <a:pt x="2246625" y="263102"/>
                    </a:lnTo>
                    <a:lnTo>
                      <a:pt x="2512148" y="263102"/>
                    </a:lnTo>
                    <a:lnTo>
                      <a:pt x="2512148" y="297248"/>
                    </a:lnTo>
                    <a:lnTo>
                      <a:pt x="2620320" y="297248"/>
                    </a:lnTo>
                    <a:lnTo>
                      <a:pt x="2620320" y="323240"/>
                    </a:lnTo>
                    <a:lnTo>
                      <a:pt x="2900877" y="323240"/>
                    </a:lnTo>
                    <a:lnTo>
                      <a:pt x="2900877" y="341587"/>
                    </a:lnTo>
                    <a:lnTo>
                      <a:pt x="3220040" y="341587"/>
                    </a:lnTo>
                    <a:lnTo>
                      <a:pt x="3220040" y="374841"/>
                    </a:lnTo>
                    <a:lnTo>
                      <a:pt x="3304640" y="374841"/>
                    </a:lnTo>
                    <a:lnTo>
                      <a:pt x="3304640" y="393188"/>
                    </a:lnTo>
                    <a:lnTo>
                      <a:pt x="3508369" y="393188"/>
                    </a:lnTo>
                    <a:lnTo>
                      <a:pt x="3508369" y="420454"/>
                    </a:lnTo>
                    <a:lnTo>
                      <a:pt x="3594626" y="420454"/>
                    </a:lnTo>
                    <a:lnTo>
                      <a:pt x="3594626" y="446063"/>
                    </a:lnTo>
                    <a:lnTo>
                      <a:pt x="3647501" y="446063"/>
                    </a:lnTo>
                    <a:lnTo>
                      <a:pt x="3647501" y="471673"/>
                    </a:lnTo>
                    <a:lnTo>
                      <a:pt x="4737242" y="471673"/>
                    </a:lnTo>
                    <a:lnTo>
                      <a:pt x="4737242" y="497665"/>
                    </a:lnTo>
                    <a:lnTo>
                      <a:pt x="5065323" y="497665"/>
                    </a:lnTo>
                    <a:lnTo>
                      <a:pt x="5065323" y="523274"/>
                    </a:lnTo>
                    <a:lnTo>
                      <a:pt x="5297974" y="523274"/>
                    </a:lnTo>
                    <a:lnTo>
                      <a:pt x="5297974" y="550540"/>
                    </a:lnTo>
                    <a:lnTo>
                      <a:pt x="5361424" y="550540"/>
                    </a:lnTo>
                    <a:lnTo>
                      <a:pt x="5361424" y="569269"/>
                    </a:lnTo>
                    <a:lnTo>
                      <a:pt x="5556235" y="569269"/>
                    </a:lnTo>
                    <a:lnTo>
                      <a:pt x="5556235" y="609149"/>
                    </a:lnTo>
                    <a:lnTo>
                      <a:pt x="6023831" y="609149"/>
                    </a:lnTo>
                    <a:lnTo>
                      <a:pt x="6023831" y="628260"/>
                    </a:lnTo>
                    <a:lnTo>
                      <a:pt x="6312033" y="628260"/>
                    </a:lnTo>
                    <a:lnTo>
                      <a:pt x="6312033" y="660368"/>
                    </a:lnTo>
                    <a:lnTo>
                      <a:pt x="9341084" y="660368"/>
                    </a:lnTo>
                  </a:path>
                </a:pathLst>
              </a:custGeom>
              <a:noFill/>
              <a:ln w="28575" cap="flat">
                <a:solidFill>
                  <a:srgbClr val="01587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GB" sz="1350">
                  <a:solidFill>
                    <a:srgbClr val="595454"/>
                  </a:solidFill>
                  <a:latin typeface="Trebuchet MS" panose="020B0603020202020204"/>
                  <a:ea typeface="ヒラギノ角ゴ Pro W3" pitchFamily="-127" charset="-128"/>
                </a:endParaRPr>
              </a:p>
            </p:txBody>
          </p:sp>
        </p:grpSp>
        <p:grpSp>
          <p:nvGrpSpPr>
            <p:cNvPr id="475" name="Graphic 487">
              <a:extLst>
                <a:ext uri="{FF2B5EF4-FFF2-40B4-BE49-F238E27FC236}">
                  <a16:creationId xmlns:a16="http://schemas.microsoft.com/office/drawing/2014/main" id="{921EBD26-E2B7-40BE-9DA1-9998D619E298}"/>
                </a:ext>
              </a:extLst>
            </p:cNvPr>
            <p:cNvGrpSpPr/>
            <p:nvPr/>
          </p:nvGrpSpPr>
          <p:grpSpPr>
            <a:xfrm>
              <a:off x="5105520" y="3352870"/>
              <a:ext cx="5471959" cy="733007"/>
              <a:chOff x="1652975" y="1469910"/>
              <a:chExt cx="9806131" cy="1313600"/>
            </a:xfrm>
            <a:noFill/>
          </p:grpSpPr>
          <p:sp>
            <p:nvSpPr>
              <p:cNvPr id="913" name="Freeform: Shape 912">
                <a:extLst>
                  <a:ext uri="{FF2B5EF4-FFF2-40B4-BE49-F238E27FC236}">
                    <a16:creationId xmlns:a16="http://schemas.microsoft.com/office/drawing/2014/main" id="{13405985-06BD-263F-5ACA-CF259919CB80}"/>
                  </a:ext>
                </a:extLst>
              </p:cNvPr>
              <p:cNvSpPr/>
              <p:nvPr/>
            </p:nvSpPr>
            <p:spPr>
              <a:xfrm>
                <a:off x="1652975" y="1506349"/>
                <a:ext cx="9769565" cy="1240721"/>
              </a:xfrm>
              <a:custGeom>
                <a:avLst/>
                <a:gdLst>
                  <a:gd name="connsiteX0" fmla="*/ 0 w 9769565"/>
                  <a:gd name="connsiteY0" fmla="*/ 0 h 1240721"/>
                  <a:gd name="connsiteX1" fmla="*/ 245137 w 9769565"/>
                  <a:gd name="connsiteY1" fmla="*/ 0 h 1240721"/>
                  <a:gd name="connsiteX2" fmla="*/ 245137 w 9769565"/>
                  <a:gd name="connsiteY2" fmla="*/ 44339 h 1240721"/>
                  <a:gd name="connsiteX3" fmla="*/ 828167 w 9769565"/>
                  <a:gd name="connsiteY3" fmla="*/ 44339 h 1240721"/>
                  <a:gd name="connsiteX4" fmla="*/ 828167 w 9769565"/>
                  <a:gd name="connsiteY4" fmla="*/ 84346 h 1240721"/>
                  <a:gd name="connsiteX5" fmla="*/ 1047058 w 9769565"/>
                  <a:gd name="connsiteY5" fmla="*/ 84346 h 1240721"/>
                  <a:gd name="connsiteX6" fmla="*/ 1047058 w 9769565"/>
                  <a:gd name="connsiteY6" fmla="*/ 104349 h 1240721"/>
                  <a:gd name="connsiteX7" fmla="*/ 1062347 w 9769565"/>
                  <a:gd name="connsiteY7" fmla="*/ 104349 h 1240721"/>
                  <a:gd name="connsiteX8" fmla="*/ 1062347 w 9769565"/>
                  <a:gd name="connsiteY8" fmla="*/ 128557 h 1240721"/>
                  <a:gd name="connsiteX9" fmla="*/ 1195108 w 9769565"/>
                  <a:gd name="connsiteY9" fmla="*/ 128557 h 1240721"/>
                  <a:gd name="connsiteX10" fmla="*/ 1195108 w 9769565"/>
                  <a:gd name="connsiteY10" fmla="*/ 150599 h 1240721"/>
                  <a:gd name="connsiteX11" fmla="*/ 1257794 w 9769565"/>
                  <a:gd name="connsiteY11" fmla="*/ 150599 h 1240721"/>
                  <a:gd name="connsiteX12" fmla="*/ 1257794 w 9769565"/>
                  <a:gd name="connsiteY12" fmla="*/ 163722 h 1240721"/>
                  <a:gd name="connsiteX13" fmla="*/ 1295762 w 9769565"/>
                  <a:gd name="connsiteY13" fmla="*/ 163722 h 1240721"/>
                  <a:gd name="connsiteX14" fmla="*/ 1295762 w 9769565"/>
                  <a:gd name="connsiteY14" fmla="*/ 193536 h 1240721"/>
                  <a:gd name="connsiteX15" fmla="*/ 1422154 w 9769565"/>
                  <a:gd name="connsiteY15" fmla="*/ 193536 h 1240721"/>
                  <a:gd name="connsiteX16" fmla="*/ 1422154 w 9769565"/>
                  <a:gd name="connsiteY16" fmla="*/ 220420 h 1240721"/>
                  <a:gd name="connsiteX17" fmla="*/ 1458848 w 9769565"/>
                  <a:gd name="connsiteY17" fmla="*/ 220420 h 1240721"/>
                  <a:gd name="connsiteX18" fmla="*/ 1458848 w 9769565"/>
                  <a:gd name="connsiteY18" fmla="*/ 237748 h 1240721"/>
                  <a:gd name="connsiteX19" fmla="*/ 1552112 w 9769565"/>
                  <a:gd name="connsiteY19" fmla="*/ 237748 h 1240721"/>
                  <a:gd name="connsiteX20" fmla="*/ 1552112 w 9769565"/>
                  <a:gd name="connsiteY20" fmla="*/ 254948 h 1240721"/>
                  <a:gd name="connsiteX21" fmla="*/ 1623971 w 9769565"/>
                  <a:gd name="connsiteY21" fmla="*/ 254948 h 1240721"/>
                  <a:gd name="connsiteX22" fmla="*/ 1623971 w 9769565"/>
                  <a:gd name="connsiteY22" fmla="*/ 283233 h 1240721"/>
                  <a:gd name="connsiteX23" fmla="*/ 1691626 w 9769565"/>
                  <a:gd name="connsiteY23" fmla="*/ 283233 h 1240721"/>
                  <a:gd name="connsiteX24" fmla="*/ 1691626 w 9769565"/>
                  <a:gd name="connsiteY24" fmla="*/ 308843 h 1240721"/>
                  <a:gd name="connsiteX25" fmla="*/ 1785528 w 9769565"/>
                  <a:gd name="connsiteY25" fmla="*/ 308843 h 1240721"/>
                  <a:gd name="connsiteX26" fmla="*/ 1785528 w 9769565"/>
                  <a:gd name="connsiteY26" fmla="*/ 330248 h 1240721"/>
                  <a:gd name="connsiteX27" fmla="*/ 1966578 w 9769565"/>
                  <a:gd name="connsiteY27" fmla="*/ 330248 h 1240721"/>
                  <a:gd name="connsiteX28" fmla="*/ 1966578 w 9769565"/>
                  <a:gd name="connsiteY28" fmla="*/ 374459 h 1240721"/>
                  <a:gd name="connsiteX29" fmla="*/ 2026588 w 9769565"/>
                  <a:gd name="connsiteY29" fmla="*/ 374459 h 1240721"/>
                  <a:gd name="connsiteX30" fmla="*/ 2026588 w 9769565"/>
                  <a:gd name="connsiteY30" fmla="*/ 399304 h 1240721"/>
                  <a:gd name="connsiteX31" fmla="*/ 2190565 w 9769565"/>
                  <a:gd name="connsiteY31" fmla="*/ 399304 h 1240721"/>
                  <a:gd name="connsiteX32" fmla="*/ 2190565 w 9769565"/>
                  <a:gd name="connsiteY32" fmla="*/ 418670 h 1240721"/>
                  <a:gd name="connsiteX33" fmla="*/ 2388561 w 9769565"/>
                  <a:gd name="connsiteY33" fmla="*/ 418670 h 1240721"/>
                  <a:gd name="connsiteX34" fmla="*/ 2388561 w 9769565"/>
                  <a:gd name="connsiteY34" fmla="*/ 444917 h 1240721"/>
                  <a:gd name="connsiteX35" fmla="*/ 2456343 w 9769565"/>
                  <a:gd name="connsiteY35" fmla="*/ 444917 h 1240721"/>
                  <a:gd name="connsiteX36" fmla="*/ 2456343 w 9769565"/>
                  <a:gd name="connsiteY36" fmla="*/ 471800 h 1240721"/>
                  <a:gd name="connsiteX37" fmla="*/ 2629748 w 9769565"/>
                  <a:gd name="connsiteY37" fmla="*/ 471800 h 1240721"/>
                  <a:gd name="connsiteX38" fmla="*/ 2629748 w 9769565"/>
                  <a:gd name="connsiteY38" fmla="*/ 484287 h 1240721"/>
                  <a:gd name="connsiteX39" fmla="*/ 2682878 w 9769565"/>
                  <a:gd name="connsiteY39" fmla="*/ 484287 h 1240721"/>
                  <a:gd name="connsiteX40" fmla="*/ 2682878 w 9769565"/>
                  <a:gd name="connsiteY40" fmla="*/ 543023 h 1240721"/>
                  <a:gd name="connsiteX41" fmla="*/ 2947509 w 9769565"/>
                  <a:gd name="connsiteY41" fmla="*/ 543023 h 1240721"/>
                  <a:gd name="connsiteX42" fmla="*/ 2947509 w 9769565"/>
                  <a:gd name="connsiteY42" fmla="*/ 556146 h 1240721"/>
                  <a:gd name="connsiteX43" fmla="*/ 3088425 w 9769565"/>
                  <a:gd name="connsiteY43" fmla="*/ 556146 h 1240721"/>
                  <a:gd name="connsiteX44" fmla="*/ 3088425 w 9769565"/>
                  <a:gd name="connsiteY44" fmla="*/ 580354 h 1240721"/>
                  <a:gd name="connsiteX45" fmla="*/ 3467598 w 9769565"/>
                  <a:gd name="connsiteY45" fmla="*/ 580354 h 1240721"/>
                  <a:gd name="connsiteX46" fmla="*/ 3467598 w 9769565"/>
                  <a:gd name="connsiteY46" fmla="*/ 613481 h 1240721"/>
                  <a:gd name="connsiteX47" fmla="*/ 4103758 w 9769565"/>
                  <a:gd name="connsiteY47" fmla="*/ 613481 h 1240721"/>
                  <a:gd name="connsiteX48" fmla="*/ 4103758 w 9769565"/>
                  <a:gd name="connsiteY48" fmla="*/ 627241 h 1240721"/>
                  <a:gd name="connsiteX49" fmla="*/ 4475414 w 9769565"/>
                  <a:gd name="connsiteY49" fmla="*/ 627241 h 1240721"/>
                  <a:gd name="connsiteX50" fmla="*/ 4475414 w 9769565"/>
                  <a:gd name="connsiteY50" fmla="*/ 646607 h 1240721"/>
                  <a:gd name="connsiteX51" fmla="*/ 4498220 w 9769565"/>
                  <a:gd name="connsiteY51" fmla="*/ 646607 h 1240721"/>
                  <a:gd name="connsiteX52" fmla="*/ 4498220 w 9769565"/>
                  <a:gd name="connsiteY52" fmla="*/ 684576 h 1240721"/>
                  <a:gd name="connsiteX53" fmla="*/ 5059207 w 9769565"/>
                  <a:gd name="connsiteY53" fmla="*/ 684576 h 1240721"/>
                  <a:gd name="connsiteX54" fmla="*/ 5059207 w 9769565"/>
                  <a:gd name="connsiteY54" fmla="*/ 703305 h 1240721"/>
                  <a:gd name="connsiteX55" fmla="*/ 5119982 w 9769565"/>
                  <a:gd name="connsiteY55" fmla="*/ 703305 h 1240721"/>
                  <a:gd name="connsiteX56" fmla="*/ 5119982 w 9769565"/>
                  <a:gd name="connsiteY56" fmla="*/ 730188 h 1240721"/>
                  <a:gd name="connsiteX57" fmla="*/ 5385887 w 9769565"/>
                  <a:gd name="connsiteY57" fmla="*/ 730188 h 1240721"/>
                  <a:gd name="connsiteX58" fmla="*/ 5385887 w 9769565"/>
                  <a:gd name="connsiteY58" fmla="*/ 757836 h 1240721"/>
                  <a:gd name="connsiteX59" fmla="*/ 5703649 w 9769565"/>
                  <a:gd name="connsiteY59" fmla="*/ 757836 h 1240721"/>
                  <a:gd name="connsiteX60" fmla="*/ 5703649 w 9769565"/>
                  <a:gd name="connsiteY60" fmla="*/ 781280 h 1240721"/>
                  <a:gd name="connsiteX61" fmla="*/ 5781496 w 9769565"/>
                  <a:gd name="connsiteY61" fmla="*/ 781280 h 1240721"/>
                  <a:gd name="connsiteX62" fmla="*/ 5781496 w 9769565"/>
                  <a:gd name="connsiteY62" fmla="*/ 808291 h 1240721"/>
                  <a:gd name="connsiteX63" fmla="*/ 5856286 w 9769565"/>
                  <a:gd name="connsiteY63" fmla="*/ 808291 h 1240721"/>
                  <a:gd name="connsiteX64" fmla="*/ 5856286 w 9769565"/>
                  <a:gd name="connsiteY64" fmla="*/ 832499 h 1240721"/>
                  <a:gd name="connsiteX65" fmla="*/ 6047402 w 9769565"/>
                  <a:gd name="connsiteY65" fmla="*/ 832499 h 1240721"/>
                  <a:gd name="connsiteX66" fmla="*/ 6047402 w 9769565"/>
                  <a:gd name="connsiteY66" fmla="*/ 859382 h 1240721"/>
                  <a:gd name="connsiteX67" fmla="*/ 6496013 w 9769565"/>
                  <a:gd name="connsiteY67" fmla="*/ 859382 h 1240721"/>
                  <a:gd name="connsiteX68" fmla="*/ 6496013 w 9769565"/>
                  <a:gd name="connsiteY68" fmla="*/ 884992 h 1240721"/>
                  <a:gd name="connsiteX69" fmla="*/ 6595393 w 9769565"/>
                  <a:gd name="connsiteY69" fmla="*/ 884992 h 1240721"/>
                  <a:gd name="connsiteX70" fmla="*/ 6595393 w 9769565"/>
                  <a:gd name="connsiteY70" fmla="*/ 913277 h 1240721"/>
                  <a:gd name="connsiteX71" fmla="*/ 6715669 w 9769565"/>
                  <a:gd name="connsiteY71" fmla="*/ 913277 h 1240721"/>
                  <a:gd name="connsiteX72" fmla="*/ 6715669 w 9769565"/>
                  <a:gd name="connsiteY72" fmla="*/ 933280 h 1240721"/>
                  <a:gd name="connsiteX73" fmla="*/ 6721529 w 9769565"/>
                  <a:gd name="connsiteY73" fmla="*/ 933280 h 1240721"/>
                  <a:gd name="connsiteX74" fmla="*/ 6721529 w 9769565"/>
                  <a:gd name="connsiteY74" fmla="*/ 949207 h 1240721"/>
                  <a:gd name="connsiteX75" fmla="*/ 6781412 w 9769565"/>
                  <a:gd name="connsiteY75" fmla="*/ 949207 h 1240721"/>
                  <a:gd name="connsiteX76" fmla="*/ 6781412 w 9769565"/>
                  <a:gd name="connsiteY76" fmla="*/ 1008580 h 1240721"/>
                  <a:gd name="connsiteX77" fmla="*/ 6807531 w 9769565"/>
                  <a:gd name="connsiteY77" fmla="*/ 1008580 h 1240721"/>
                  <a:gd name="connsiteX78" fmla="*/ 6807531 w 9769565"/>
                  <a:gd name="connsiteY78" fmla="*/ 1041707 h 1240721"/>
                  <a:gd name="connsiteX79" fmla="*/ 7037380 w 9769565"/>
                  <a:gd name="connsiteY79" fmla="*/ 1041707 h 1240721"/>
                  <a:gd name="connsiteX80" fmla="*/ 7037380 w 9769565"/>
                  <a:gd name="connsiteY80" fmla="*/ 1081841 h 1240721"/>
                  <a:gd name="connsiteX81" fmla="*/ 7059421 w 9769565"/>
                  <a:gd name="connsiteY81" fmla="*/ 1081841 h 1240721"/>
                  <a:gd name="connsiteX82" fmla="*/ 7059421 w 9769565"/>
                  <a:gd name="connsiteY82" fmla="*/ 1113566 h 1240721"/>
                  <a:gd name="connsiteX83" fmla="*/ 7183264 w 9769565"/>
                  <a:gd name="connsiteY83" fmla="*/ 1113566 h 1240721"/>
                  <a:gd name="connsiteX84" fmla="*/ 7183264 w 9769565"/>
                  <a:gd name="connsiteY84" fmla="*/ 1157777 h 1240721"/>
                  <a:gd name="connsiteX85" fmla="*/ 8000473 w 9769565"/>
                  <a:gd name="connsiteY85" fmla="*/ 1157777 h 1240721"/>
                  <a:gd name="connsiteX86" fmla="*/ 8000473 w 9769565"/>
                  <a:gd name="connsiteY86" fmla="*/ 1240721 h 1240721"/>
                  <a:gd name="connsiteX87" fmla="*/ 9769565 w 9769565"/>
                  <a:gd name="connsiteY87" fmla="*/ 1240721 h 1240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9769565" h="1240721">
                    <a:moveTo>
                      <a:pt x="0" y="0"/>
                    </a:moveTo>
                    <a:lnTo>
                      <a:pt x="245137" y="0"/>
                    </a:lnTo>
                    <a:lnTo>
                      <a:pt x="245137" y="44339"/>
                    </a:lnTo>
                    <a:lnTo>
                      <a:pt x="828167" y="44339"/>
                    </a:lnTo>
                    <a:lnTo>
                      <a:pt x="828167" y="84346"/>
                    </a:lnTo>
                    <a:lnTo>
                      <a:pt x="1047058" y="84346"/>
                    </a:lnTo>
                    <a:lnTo>
                      <a:pt x="1047058" y="104349"/>
                    </a:lnTo>
                    <a:lnTo>
                      <a:pt x="1062347" y="104349"/>
                    </a:lnTo>
                    <a:lnTo>
                      <a:pt x="1062347" y="128557"/>
                    </a:lnTo>
                    <a:lnTo>
                      <a:pt x="1195108" y="128557"/>
                    </a:lnTo>
                    <a:lnTo>
                      <a:pt x="1195108" y="150599"/>
                    </a:lnTo>
                    <a:lnTo>
                      <a:pt x="1257794" y="150599"/>
                    </a:lnTo>
                    <a:lnTo>
                      <a:pt x="1257794" y="163722"/>
                    </a:lnTo>
                    <a:lnTo>
                      <a:pt x="1295762" y="163722"/>
                    </a:lnTo>
                    <a:lnTo>
                      <a:pt x="1295762" y="193536"/>
                    </a:lnTo>
                    <a:lnTo>
                      <a:pt x="1422154" y="193536"/>
                    </a:lnTo>
                    <a:lnTo>
                      <a:pt x="1422154" y="220420"/>
                    </a:lnTo>
                    <a:lnTo>
                      <a:pt x="1458848" y="220420"/>
                    </a:lnTo>
                    <a:lnTo>
                      <a:pt x="1458848" y="237748"/>
                    </a:lnTo>
                    <a:lnTo>
                      <a:pt x="1552112" y="237748"/>
                    </a:lnTo>
                    <a:lnTo>
                      <a:pt x="1552112" y="254948"/>
                    </a:lnTo>
                    <a:lnTo>
                      <a:pt x="1623971" y="254948"/>
                    </a:lnTo>
                    <a:lnTo>
                      <a:pt x="1623971" y="283233"/>
                    </a:lnTo>
                    <a:lnTo>
                      <a:pt x="1691626" y="283233"/>
                    </a:lnTo>
                    <a:lnTo>
                      <a:pt x="1691626" y="308843"/>
                    </a:lnTo>
                    <a:lnTo>
                      <a:pt x="1785528" y="308843"/>
                    </a:lnTo>
                    <a:lnTo>
                      <a:pt x="1785528" y="330248"/>
                    </a:lnTo>
                    <a:lnTo>
                      <a:pt x="1966578" y="330248"/>
                    </a:lnTo>
                    <a:lnTo>
                      <a:pt x="1966578" y="374459"/>
                    </a:lnTo>
                    <a:lnTo>
                      <a:pt x="2026588" y="374459"/>
                    </a:lnTo>
                    <a:lnTo>
                      <a:pt x="2026588" y="399304"/>
                    </a:lnTo>
                    <a:lnTo>
                      <a:pt x="2190565" y="399304"/>
                    </a:lnTo>
                    <a:lnTo>
                      <a:pt x="2190565" y="418670"/>
                    </a:lnTo>
                    <a:lnTo>
                      <a:pt x="2388561" y="418670"/>
                    </a:lnTo>
                    <a:lnTo>
                      <a:pt x="2388561" y="444917"/>
                    </a:lnTo>
                    <a:lnTo>
                      <a:pt x="2456343" y="444917"/>
                    </a:lnTo>
                    <a:lnTo>
                      <a:pt x="2456343" y="471800"/>
                    </a:lnTo>
                    <a:lnTo>
                      <a:pt x="2629748" y="471800"/>
                    </a:lnTo>
                    <a:lnTo>
                      <a:pt x="2629748" y="484287"/>
                    </a:lnTo>
                    <a:lnTo>
                      <a:pt x="2682878" y="484287"/>
                    </a:lnTo>
                    <a:lnTo>
                      <a:pt x="2682878" y="543023"/>
                    </a:lnTo>
                    <a:lnTo>
                      <a:pt x="2947509" y="543023"/>
                    </a:lnTo>
                    <a:lnTo>
                      <a:pt x="2947509" y="556146"/>
                    </a:lnTo>
                    <a:lnTo>
                      <a:pt x="3088425" y="556146"/>
                    </a:lnTo>
                    <a:lnTo>
                      <a:pt x="3088425" y="580354"/>
                    </a:lnTo>
                    <a:lnTo>
                      <a:pt x="3467598" y="580354"/>
                    </a:lnTo>
                    <a:lnTo>
                      <a:pt x="3467598" y="613481"/>
                    </a:lnTo>
                    <a:lnTo>
                      <a:pt x="4103758" y="613481"/>
                    </a:lnTo>
                    <a:lnTo>
                      <a:pt x="4103758" y="627241"/>
                    </a:lnTo>
                    <a:lnTo>
                      <a:pt x="4475414" y="627241"/>
                    </a:lnTo>
                    <a:lnTo>
                      <a:pt x="4475414" y="646607"/>
                    </a:lnTo>
                    <a:lnTo>
                      <a:pt x="4498220" y="646607"/>
                    </a:lnTo>
                    <a:lnTo>
                      <a:pt x="4498220" y="684576"/>
                    </a:lnTo>
                    <a:lnTo>
                      <a:pt x="5059207" y="684576"/>
                    </a:lnTo>
                    <a:lnTo>
                      <a:pt x="5059207" y="703305"/>
                    </a:lnTo>
                    <a:lnTo>
                      <a:pt x="5119982" y="703305"/>
                    </a:lnTo>
                    <a:lnTo>
                      <a:pt x="5119982" y="730188"/>
                    </a:lnTo>
                    <a:lnTo>
                      <a:pt x="5385887" y="730188"/>
                    </a:lnTo>
                    <a:lnTo>
                      <a:pt x="5385887" y="757836"/>
                    </a:lnTo>
                    <a:lnTo>
                      <a:pt x="5703649" y="757836"/>
                    </a:lnTo>
                    <a:lnTo>
                      <a:pt x="5703649" y="781280"/>
                    </a:lnTo>
                    <a:lnTo>
                      <a:pt x="5781496" y="781280"/>
                    </a:lnTo>
                    <a:lnTo>
                      <a:pt x="5781496" y="808291"/>
                    </a:lnTo>
                    <a:lnTo>
                      <a:pt x="5856286" y="808291"/>
                    </a:lnTo>
                    <a:lnTo>
                      <a:pt x="5856286" y="832499"/>
                    </a:lnTo>
                    <a:lnTo>
                      <a:pt x="6047402" y="832499"/>
                    </a:lnTo>
                    <a:lnTo>
                      <a:pt x="6047402" y="859382"/>
                    </a:lnTo>
                    <a:lnTo>
                      <a:pt x="6496013" y="859382"/>
                    </a:lnTo>
                    <a:lnTo>
                      <a:pt x="6496013" y="884992"/>
                    </a:lnTo>
                    <a:lnTo>
                      <a:pt x="6595393" y="884992"/>
                    </a:lnTo>
                    <a:lnTo>
                      <a:pt x="6595393" y="913277"/>
                    </a:lnTo>
                    <a:lnTo>
                      <a:pt x="6715669" y="913277"/>
                    </a:lnTo>
                    <a:lnTo>
                      <a:pt x="6715669" y="933280"/>
                    </a:lnTo>
                    <a:lnTo>
                      <a:pt x="6721529" y="933280"/>
                    </a:lnTo>
                    <a:lnTo>
                      <a:pt x="6721529" y="949207"/>
                    </a:lnTo>
                    <a:lnTo>
                      <a:pt x="6781412" y="949207"/>
                    </a:lnTo>
                    <a:lnTo>
                      <a:pt x="6781412" y="1008580"/>
                    </a:lnTo>
                    <a:lnTo>
                      <a:pt x="6807531" y="1008580"/>
                    </a:lnTo>
                    <a:lnTo>
                      <a:pt x="6807531" y="1041707"/>
                    </a:lnTo>
                    <a:lnTo>
                      <a:pt x="7037380" y="1041707"/>
                    </a:lnTo>
                    <a:lnTo>
                      <a:pt x="7037380" y="1081841"/>
                    </a:lnTo>
                    <a:lnTo>
                      <a:pt x="7059421" y="1081841"/>
                    </a:lnTo>
                    <a:lnTo>
                      <a:pt x="7059421" y="1113566"/>
                    </a:lnTo>
                    <a:lnTo>
                      <a:pt x="7183264" y="1113566"/>
                    </a:lnTo>
                    <a:lnTo>
                      <a:pt x="7183264" y="1157777"/>
                    </a:lnTo>
                    <a:lnTo>
                      <a:pt x="8000473" y="1157777"/>
                    </a:lnTo>
                    <a:lnTo>
                      <a:pt x="8000473" y="1240721"/>
                    </a:lnTo>
                    <a:lnTo>
                      <a:pt x="9769565" y="1240721"/>
                    </a:lnTo>
                  </a:path>
                </a:pathLst>
              </a:custGeom>
              <a:noFill/>
              <a:ln w="28575" cap="flat">
                <a:solidFill>
                  <a:srgbClr val="E1471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GB" sz="1350">
                  <a:solidFill>
                    <a:srgbClr val="595454"/>
                  </a:solidFill>
                  <a:latin typeface="Trebuchet MS" panose="020B0603020202020204"/>
                  <a:ea typeface="ヒラギノ角ゴ Pro W3" pitchFamily="-127" charset="-128"/>
                </a:endParaRPr>
              </a:p>
            </p:txBody>
          </p:sp>
          <p:grpSp>
            <p:nvGrpSpPr>
              <p:cNvPr id="914" name="Graphic 487">
                <a:extLst>
                  <a:ext uri="{FF2B5EF4-FFF2-40B4-BE49-F238E27FC236}">
                    <a16:creationId xmlns:a16="http://schemas.microsoft.com/office/drawing/2014/main" id="{F8A3822A-08A3-4C78-22E5-C033916815AA}"/>
                  </a:ext>
                </a:extLst>
              </p:cNvPr>
              <p:cNvGrpSpPr/>
              <p:nvPr/>
            </p:nvGrpSpPr>
            <p:grpSpPr>
              <a:xfrm>
                <a:off x="11386100" y="2710504"/>
                <a:ext cx="73006" cy="73006"/>
                <a:chOff x="11386100" y="2710504"/>
                <a:chExt cx="73006" cy="73006"/>
              </a:xfrm>
            </p:grpSpPr>
            <p:sp>
              <p:nvSpPr>
                <p:cNvPr id="1641" name="Freeform: Shape 1640">
                  <a:extLst>
                    <a:ext uri="{FF2B5EF4-FFF2-40B4-BE49-F238E27FC236}">
                      <a16:creationId xmlns:a16="http://schemas.microsoft.com/office/drawing/2014/main" id="{FAE51C9A-0AEE-720D-4711-0D7D84FCDC45}"/>
                    </a:ext>
                  </a:extLst>
                </p:cNvPr>
                <p:cNvSpPr/>
                <p:nvPr/>
              </p:nvSpPr>
              <p:spPr>
                <a:xfrm>
                  <a:off x="11422539" y="271050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642" name="Freeform: Shape 1641">
                  <a:extLst>
                    <a:ext uri="{FF2B5EF4-FFF2-40B4-BE49-F238E27FC236}">
                      <a16:creationId xmlns:a16="http://schemas.microsoft.com/office/drawing/2014/main" id="{5C962F28-FDB1-70FE-47EE-99520643AEC5}"/>
                    </a:ext>
                  </a:extLst>
                </p:cNvPr>
                <p:cNvSpPr/>
                <p:nvPr/>
              </p:nvSpPr>
              <p:spPr>
                <a:xfrm>
                  <a:off x="11386100" y="274707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15" name="Graphic 487">
                <a:extLst>
                  <a:ext uri="{FF2B5EF4-FFF2-40B4-BE49-F238E27FC236}">
                    <a16:creationId xmlns:a16="http://schemas.microsoft.com/office/drawing/2014/main" id="{ED171D5F-C57D-7613-CB0B-42CC7213F358}"/>
                  </a:ext>
                </a:extLst>
              </p:cNvPr>
              <p:cNvGrpSpPr/>
              <p:nvPr/>
            </p:nvGrpSpPr>
            <p:grpSpPr>
              <a:xfrm>
                <a:off x="10943222" y="2710504"/>
                <a:ext cx="73006" cy="73006"/>
                <a:chOff x="10943222" y="2710504"/>
                <a:chExt cx="73006" cy="73006"/>
              </a:xfrm>
            </p:grpSpPr>
            <p:sp>
              <p:nvSpPr>
                <p:cNvPr id="1639" name="Freeform: Shape 1638">
                  <a:extLst>
                    <a:ext uri="{FF2B5EF4-FFF2-40B4-BE49-F238E27FC236}">
                      <a16:creationId xmlns:a16="http://schemas.microsoft.com/office/drawing/2014/main" id="{3A611550-3EC5-DC64-8CA7-EB051C60007D}"/>
                    </a:ext>
                  </a:extLst>
                </p:cNvPr>
                <p:cNvSpPr/>
                <p:nvPr/>
              </p:nvSpPr>
              <p:spPr>
                <a:xfrm>
                  <a:off x="10979789" y="271050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640" name="Freeform: Shape 1639">
                  <a:extLst>
                    <a:ext uri="{FF2B5EF4-FFF2-40B4-BE49-F238E27FC236}">
                      <a16:creationId xmlns:a16="http://schemas.microsoft.com/office/drawing/2014/main" id="{50EBF6D7-9E61-2E9D-10A8-528E5112A827}"/>
                    </a:ext>
                  </a:extLst>
                </p:cNvPr>
                <p:cNvSpPr/>
                <p:nvPr/>
              </p:nvSpPr>
              <p:spPr>
                <a:xfrm>
                  <a:off x="10943222" y="274707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16" name="Graphic 487">
                <a:extLst>
                  <a:ext uri="{FF2B5EF4-FFF2-40B4-BE49-F238E27FC236}">
                    <a16:creationId xmlns:a16="http://schemas.microsoft.com/office/drawing/2014/main" id="{92EB0577-E0D4-2E4B-C461-92E709CDF2E8}"/>
                  </a:ext>
                </a:extLst>
              </p:cNvPr>
              <p:cNvGrpSpPr/>
              <p:nvPr/>
            </p:nvGrpSpPr>
            <p:grpSpPr>
              <a:xfrm>
                <a:off x="10886907" y="2710504"/>
                <a:ext cx="73006" cy="73006"/>
                <a:chOff x="10886907" y="2710504"/>
                <a:chExt cx="73006" cy="73006"/>
              </a:xfrm>
            </p:grpSpPr>
            <p:sp>
              <p:nvSpPr>
                <p:cNvPr id="1637" name="Freeform: Shape 1636">
                  <a:extLst>
                    <a:ext uri="{FF2B5EF4-FFF2-40B4-BE49-F238E27FC236}">
                      <a16:creationId xmlns:a16="http://schemas.microsoft.com/office/drawing/2014/main" id="{5DA07329-5265-24E2-E01D-C0FB52059C46}"/>
                    </a:ext>
                  </a:extLst>
                </p:cNvPr>
                <p:cNvSpPr/>
                <p:nvPr/>
              </p:nvSpPr>
              <p:spPr>
                <a:xfrm>
                  <a:off x="10923473" y="271050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638" name="Freeform: Shape 1637">
                  <a:extLst>
                    <a:ext uri="{FF2B5EF4-FFF2-40B4-BE49-F238E27FC236}">
                      <a16:creationId xmlns:a16="http://schemas.microsoft.com/office/drawing/2014/main" id="{51005F43-CF56-CD97-5962-D62F5D69DBB9}"/>
                    </a:ext>
                  </a:extLst>
                </p:cNvPr>
                <p:cNvSpPr/>
                <p:nvPr/>
              </p:nvSpPr>
              <p:spPr>
                <a:xfrm>
                  <a:off x="10886907" y="274707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17" name="Graphic 487">
                <a:extLst>
                  <a:ext uri="{FF2B5EF4-FFF2-40B4-BE49-F238E27FC236}">
                    <a16:creationId xmlns:a16="http://schemas.microsoft.com/office/drawing/2014/main" id="{6FAF5576-80A4-1BB7-5EAB-2EDAA1E3F42B}"/>
                  </a:ext>
                </a:extLst>
              </p:cNvPr>
              <p:cNvGrpSpPr/>
              <p:nvPr/>
            </p:nvGrpSpPr>
            <p:grpSpPr>
              <a:xfrm>
                <a:off x="10606222" y="2710504"/>
                <a:ext cx="73006" cy="73006"/>
                <a:chOff x="10606222" y="2710504"/>
                <a:chExt cx="73006" cy="73006"/>
              </a:xfrm>
            </p:grpSpPr>
            <p:sp>
              <p:nvSpPr>
                <p:cNvPr id="1635" name="Freeform: Shape 1634">
                  <a:extLst>
                    <a:ext uri="{FF2B5EF4-FFF2-40B4-BE49-F238E27FC236}">
                      <a16:creationId xmlns:a16="http://schemas.microsoft.com/office/drawing/2014/main" id="{D70B62B6-FD90-4B08-A01D-550C412EC890}"/>
                    </a:ext>
                  </a:extLst>
                </p:cNvPr>
                <p:cNvSpPr/>
                <p:nvPr/>
              </p:nvSpPr>
              <p:spPr>
                <a:xfrm>
                  <a:off x="10642661" y="271050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636" name="Freeform: Shape 1635">
                  <a:extLst>
                    <a:ext uri="{FF2B5EF4-FFF2-40B4-BE49-F238E27FC236}">
                      <a16:creationId xmlns:a16="http://schemas.microsoft.com/office/drawing/2014/main" id="{403A34C5-C8C3-109E-C514-FAF3F916379B}"/>
                    </a:ext>
                  </a:extLst>
                </p:cNvPr>
                <p:cNvSpPr/>
                <p:nvPr/>
              </p:nvSpPr>
              <p:spPr>
                <a:xfrm>
                  <a:off x="10606222" y="274707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18" name="Graphic 487">
                <a:extLst>
                  <a:ext uri="{FF2B5EF4-FFF2-40B4-BE49-F238E27FC236}">
                    <a16:creationId xmlns:a16="http://schemas.microsoft.com/office/drawing/2014/main" id="{79AFF6CF-AA23-8590-FBE7-81F5E2C22C88}"/>
                  </a:ext>
                </a:extLst>
              </p:cNvPr>
              <p:cNvGrpSpPr/>
              <p:nvPr/>
            </p:nvGrpSpPr>
            <p:grpSpPr>
              <a:xfrm>
                <a:off x="10544683" y="2710504"/>
                <a:ext cx="73006" cy="73006"/>
                <a:chOff x="10544683" y="2710504"/>
                <a:chExt cx="73006" cy="73006"/>
              </a:xfrm>
            </p:grpSpPr>
            <p:sp>
              <p:nvSpPr>
                <p:cNvPr id="1633" name="Freeform: Shape 1632">
                  <a:extLst>
                    <a:ext uri="{FF2B5EF4-FFF2-40B4-BE49-F238E27FC236}">
                      <a16:creationId xmlns:a16="http://schemas.microsoft.com/office/drawing/2014/main" id="{1262FDD5-623B-0385-A6BD-DB33739832E7}"/>
                    </a:ext>
                  </a:extLst>
                </p:cNvPr>
                <p:cNvSpPr/>
                <p:nvPr/>
              </p:nvSpPr>
              <p:spPr>
                <a:xfrm>
                  <a:off x="10581122" y="271050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634" name="Freeform: Shape 1633">
                  <a:extLst>
                    <a:ext uri="{FF2B5EF4-FFF2-40B4-BE49-F238E27FC236}">
                      <a16:creationId xmlns:a16="http://schemas.microsoft.com/office/drawing/2014/main" id="{EF30A939-E31B-0355-E2FD-D0220DA95F10}"/>
                    </a:ext>
                  </a:extLst>
                </p:cNvPr>
                <p:cNvSpPr/>
                <p:nvPr/>
              </p:nvSpPr>
              <p:spPr>
                <a:xfrm>
                  <a:off x="10544683" y="274707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19" name="Graphic 487">
                <a:extLst>
                  <a:ext uri="{FF2B5EF4-FFF2-40B4-BE49-F238E27FC236}">
                    <a16:creationId xmlns:a16="http://schemas.microsoft.com/office/drawing/2014/main" id="{7072B1AA-EDCC-5946-B6B5-285D9747DD44}"/>
                  </a:ext>
                </a:extLst>
              </p:cNvPr>
              <p:cNvGrpSpPr/>
              <p:nvPr/>
            </p:nvGrpSpPr>
            <p:grpSpPr>
              <a:xfrm>
                <a:off x="10443774" y="2710504"/>
                <a:ext cx="73006" cy="73006"/>
                <a:chOff x="10443774" y="2710504"/>
                <a:chExt cx="73006" cy="73006"/>
              </a:xfrm>
            </p:grpSpPr>
            <p:sp>
              <p:nvSpPr>
                <p:cNvPr id="1631" name="Freeform: Shape 1630">
                  <a:extLst>
                    <a:ext uri="{FF2B5EF4-FFF2-40B4-BE49-F238E27FC236}">
                      <a16:creationId xmlns:a16="http://schemas.microsoft.com/office/drawing/2014/main" id="{240D79BB-DEBC-BC7C-6767-8D9510E4FCE0}"/>
                    </a:ext>
                  </a:extLst>
                </p:cNvPr>
                <p:cNvSpPr/>
                <p:nvPr/>
              </p:nvSpPr>
              <p:spPr>
                <a:xfrm>
                  <a:off x="10480340" y="271050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632" name="Freeform: Shape 1631">
                  <a:extLst>
                    <a:ext uri="{FF2B5EF4-FFF2-40B4-BE49-F238E27FC236}">
                      <a16:creationId xmlns:a16="http://schemas.microsoft.com/office/drawing/2014/main" id="{0D88DF1C-C0AE-A770-0DCA-552F3A4865DF}"/>
                    </a:ext>
                  </a:extLst>
                </p:cNvPr>
                <p:cNvSpPr/>
                <p:nvPr/>
              </p:nvSpPr>
              <p:spPr>
                <a:xfrm>
                  <a:off x="10443774" y="274707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20" name="Graphic 487">
                <a:extLst>
                  <a:ext uri="{FF2B5EF4-FFF2-40B4-BE49-F238E27FC236}">
                    <a16:creationId xmlns:a16="http://schemas.microsoft.com/office/drawing/2014/main" id="{2B299945-D1EA-056C-CFC1-561CC1C0EA3C}"/>
                  </a:ext>
                </a:extLst>
              </p:cNvPr>
              <p:cNvGrpSpPr/>
              <p:nvPr/>
            </p:nvGrpSpPr>
            <p:grpSpPr>
              <a:xfrm>
                <a:off x="10427210" y="2710504"/>
                <a:ext cx="73006" cy="73006"/>
                <a:chOff x="10427210" y="2710504"/>
                <a:chExt cx="73006" cy="73006"/>
              </a:xfrm>
            </p:grpSpPr>
            <p:sp>
              <p:nvSpPr>
                <p:cNvPr id="1629" name="Freeform: Shape 1628">
                  <a:extLst>
                    <a:ext uri="{FF2B5EF4-FFF2-40B4-BE49-F238E27FC236}">
                      <a16:creationId xmlns:a16="http://schemas.microsoft.com/office/drawing/2014/main" id="{C9BD35D7-7BAA-5442-D68D-D2AA6A92CEA9}"/>
                    </a:ext>
                  </a:extLst>
                </p:cNvPr>
                <p:cNvSpPr/>
                <p:nvPr/>
              </p:nvSpPr>
              <p:spPr>
                <a:xfrm>
                  <a:off x="10463777" y="271050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630" name="Freeform: Shape 1629">
                  <a:extLst>
                    <a:ext uri="{FF2B5EF4-FFF2-40B4-BE49-F238E27FC236}">
                      <a16:creationId xmlns:a16="http://schemas.microsoft.com/office/drawing/2014/main" id="{3A3D2838-23A5-12C7-F7D6-592134778D69}"/>
                    </a:ext>
                  </a:extLst>
                </p:cNvPr>
                <p:cNvSpPr/>
                <p:nvPr/>
              </p:nvSpPr>
              <p:spPr>
                <a:xfrm>
                  <a:off x="10427210" y="274707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21" name="Graphic 487">
                <a:extLst>
                  <a:ext uri="{FF2B5EF4-FFF2-40B4-BE49-F238E27FC236}">
                    <a16:creationId xmlns:a16="http://schemas.microsoft.com/office/drawing/2014/main" id="{50E64D3A-9FD6-0F7E-8276-BC8C50CBED2D}"/>
                  </a:ext>
                </a:extLst>
              </p:cNvPr>
              <p:cNvGrpSpPr/>
              <p:nvPr/>
            </p:nvGrpSpPr>
            <p:grpSpPr>
              <a:xfrm>
                <a:off x="10357517" y="2710504"/>
                <a:ext cx="73006" cy="73006"/>
                <a:chOff x="10357517" y="2710504"/>
                <a:chExt cx="73006" cy="73006"/>
              </a:xfrm>
            </p:grpSpPr>
            <p:sp>
              <p:nvSpPr>
                <p:cNvPr id="1627" name="Freeform: Shape 1626">
                  <a:extLst>
                    <a:ext uri="{FF2B5EF4-FFF2-40B4-BE49-F238E27FC236}">
                      <a16:creationId xmlns:a16="http://schemas.microsoft.com/office/drawing/2014/main" id="{9CD34FCB-F41C-3FC3-A5B7-8B5AADD25551}"/>
                    </a:ext>
                  </a:extLst>
                </p:cNvPr>
                <p:cNvSpPr/>
                <p:nvPr/>
              </p:nvSpPr>
              <p:spPr>
                <a:xfrm>
                  <a:off x="10393956" y="271050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628" name="Freeform: Shape 1627">
                  <a:extLst>
                    <a:ext uri="{FF2B5EF4-FFF2-40B4-BE49-F238E27FC236}">
                      <a16:creationId xmlns:a16="http://schemas.microsoft.com/office/drawing/2014/main" id="{F69AE9F9-18E1-AB25-385B-87D4D7CE68B0}"/>
                    </a:ext>
                  </a:extLst>
                </p:cNvPr>
                <p:cNvSpPr/>
                <p:nvPr/>
              </p:nvSpPr>
              <p:spPr>
                <a:xfrm>
                  <a:off x="10357517" y="274707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22" name="Graphic 487">
                <a:extLst>
                  <a:ext uri="{FF2B5EF4-FFF2-40B4-BE49-F238E27FC236}">
                    <a16:creationId xmlns:a16="http://schemas.microsoft.com/office/drawing/2014/main" id="{C886306A-40C5-424F-4E37-C5CCE90ED4FD}"/>
                  </a:ext>
                </a:extLst>
              </p:cNvPr>
              <p:cNvGrpSpPr/>
              <p:nvPr/>
            </p:nvGrpSpPr>
            <p:grpSpPr>
              <a:xfrm>
                <a:off x="10293302" y="2710504"/>
                <a:ext cx="72878" cy="73006"/>
                <a:chOff x="10293302" y="2710504"/>
                <a:chExt cx="72878" cy="73006"/>
              </a:xfrm>
            </p:grpSpPr>
            <p:sp>
              <p:nvSpPr>
                <p:cNvPr id="1625" name="Freeform: Shape 1624">
                  <a:extLst>
                    <a:ext uri="{FF2B5EF4-FFF2-40B4-BE49-F238E27FC236}">
                      <a16:creationId xmlns:a16="http://schemas.microsoft.com/office/drawing/2014/main" id="{9E2425D3-4426-89B0-E82A-818721898BB8}"/>
                    </a:ext>
                  </a:extLst>
                </p:cNvPr>
                <p:cNvSpPr/>
                <p:nvPr/>
              </p:nvSpPr>
              <p:spPr>
                <a:xfrm>
                  <a:off x="10329741" y="271050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626" name="Freeform: Shape 1625">
                  <a:extLst>
                    <a:ext uri="{FF2B5EF4-FFF2-40B4-BE49-F238E27FC236}">
                      <a16:creationId xmlns:a16="http://schemas.microsoft.com/office/drawing/2014/main" id="{5E509927-347E-DA00-8302-1E644F9191E6}"/>
                    </a:ext>
                  </a:extLst>
                </p:cNvPr>
                <p:cNvSpPr/>
                <p:nvPr/>
              </p:nvSpPr>
              <p:spPr>
                <a:xfrm>
                  <a:off x="10293302" y="2747070"/>
                  <a:ext cx="72878" cy="12741"/>
                </a:xfrm>
                <a:custGeom>
                  <a:avLst/>
                  <a:gdLst>
                    <a:gd name="connsiteX0" fmla="*/ 72879 w 72878"/>
                    <a:gd name="connsiteY0" fmla="*/ 0 h 12741"/>
                    <a:gd name="connsiteX1" fmla="*/ 0 w 72878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2878" h="12741">
                      <a:moveTo>
                        <a:pt x="72879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23" name="Graphic 487">
                <a:extLst>
                  <a:ext uri="{FF2B5EF4-FFF2-40B4-BE49-F238E27FC236}">
                    <a16:creationId xmlns:a16="http://schemas.microsoft.com/office/drawing/2014/main" id="{4A70D76F-5BAA-99E2-DF9F-21FB22541B48}"/>
                  </a:ext>
                </a:extLst>
              </p:cNvPr>
              <p:cNvGrpSpPr/>
              <p:nvPr/>
            </p:nvGrpSpPr>
            <p:grpSpPr>
              <a:xfrm>
                <a:off x="10264890" y="2710504"/>
                <a:ext cx="73006" cy="73006"/>
                <a:chOff x="10264890" y="2710504"/>
                <a:chExt cx="73006" cy="73006"/>
              </a:xfrm>
            </p:grpSpPr>
            <p:sp>
              <p:nvSpPr>
                <p:cNvPr id="1623" name="Freeform: Shape 1622">
                  <a:extLst>
                    <a:ext uri="{FF2B5EF4-FFF2-40B4-BE49-F238E27FC236}">
                      <a16:creationId xmlns:a16="http://schemas.microsoft.com/office/drawing/2014/main" id="{3587050E-93B6-B27E-AF6E-F47CC129D649}"/>
                    </a:ext>
                  </a:extLst>
                </p:cNvPr>
                <p:cNvSpPr/>
                <p:nvPr/>
              </p:nvSpPr>
              <p:spPr>
                <a:xfrm>
                  <a:off x="10301456" y="271050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624" name="Freeform: Shape 1623">
                  <a:extLst>
                    <a:ext uri="{FF2B5EF4-FFF2-40B4-BE49-F238E27FC236}">
                      <a16:creationId xmlns:a16="http://schemas.microsoft.com/office/drawing/2014/main" id="{32DCDA84-EDFB-7711-F198-FE6B5112327B}"/>
                    </a:ext>
                  </a:extLst>
                </p:cNvPr>
                <p:cNvSpPr/>
                <p:nvPr/>
              </p:nvSpPr>
              <p:spPr>
                <a:xfrm>
                  <a:off x="10264890" y="274707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24" name="Graphic 487">
                <a:extLst>
                  <a:ext uri="{FF2B5EF4-FFF2-40B4-BE49-F238E27FC236}">
                    <a16:creationId xmlns:a16="http://schemas.microsoft.com/office/drawing/2014/main" id="{BA513038-A24D-EAE3-2A96-281875D2F900}"/>
                  </a:ext>
                </a:extLst>
              </p:cNvPr>
              <p:cNvGrpSpPr/>
              <p:nvPr/>
            </p:nvGrpSpPr>
            <p:grpSpPr>
              <a:xfrm>
                <a:off x="10249091" y="2710504"/>
                <a:ext cx="72878" cy="73006"/>
                <a:chOff x="10249091" y="2710504"/>
                <a:chExt cx="72878" cy="73006"/>
              </a:xfrm>
            </p:grpSpPr>
            <p:sp>
              <p:nvSpPr>
                <p:cNvPr id="1621" name="Freeform: Shape 1620">
                  <a:extLst>
                    <a:ext uri="{FF2B5EF4-FFF2-40B4-BE49-F238E27FC236}">
                      <a16:creationId xmlns:a16="http://schemas.microsoft.com/office/drawing/2014/main" id="{CF38B716-344A-D9E2-A483-2913F4A4FC61}"/>
                    </a:ext>
                  </a:extLst>
                </p:cNvPr>
                <p:cNvSpPr/>
                <p:nvPr/>
              </p:nvSpPr>
              <p:spPr>
                <a:xfrm>
                  <a:off x="10285530" y="271050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622" name="Freeform: Shape 1621">
                  <a:extLst>
                    <a:ext uri="{FF2B5EF4-FFF2-40B4-BE49-F238E27FC236}">
                      <a16:creationId xmlns:a16="http://schemas.microsoft.com/office/drawing/2014/main" id="{AD49875A-431E-0E2D-7D1B-A0943C344875}"/>
                    </a:ext>
                  </a:extLst>
                </p:cNvPr>
                <p:cNvSpPr/>
                <p:nvPr/>
              </p:nvSpPr>
              <p:spPr>
                <a:xfrm>
                  <a:off x="10249091" y="2747070"/>
                  <a:ext cx="72878" cy="12741"/>
                </a:xfrm>
                <a:custGeom>
                  <a:avLst/>
                  <a:gdLst>
                    <a:gd name="connsiteX0" fmla="*/ 72879 w 72878"/>
                    <a:gd name="connsiteY0" fmla="*/ 0 h 12741"/>
                    <a:gd name="connsiteX1" fmla="*/ 0 w 72878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2878" h="12741">
                      <a:moveTo>
                        <a:pt x="72879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25" name="Graphic 487">
                <a:extLst>
                  <a:ext uri="{FF2B5EF4-FFF2-40B4-BE49-F238E27FC236}">
                    <a16:creationId xmlns:a16="http://schemas.microsoft.com/office/drawing/2014/main" id="{ADF8EBC1-7D70-3694-8644-E089D9F5B324}"/>
                  </a:ext>
                </a:extLst>
              </p:cNvPr>
              <p:cNvGrpSpPr/>
              <p:nvPr/>
            </p:nvGrpSpPr>
            <p:grpSpPr>
              <a:xfrm>
                <a:off x="10217238" y="2710504"/>
                <a:ext cx="73006" cy="73006"/>
                <a:chOff x="10217238" y="2710504"/>
                <a:chExt cx="73006" cy="73006"/>
              </a:xfrm>
            </p:grpSpPr>
            <p:sp>
              <p:nvSpPr>
                <p:cNvPr id="1619" name="Freeform: Shape 1618">
                  <a:extLst>
                    <a:ext uri="{FF2B5EF4-FFF2-40B4-BE49-F238E27FC236}">
                      <a16:creationId xmlns:a16="http://schemas.microsoft.com/office/drawing/2014/main" id="{038EE7E0-AF03-1727-F29F-89160ED794BC}"/>
                    </a:ext>
                  </a:extLst>
                </p:cNvPr>
                <p:cNvSpPr/>
                <p:nvPr/>
              </p:nvSpPr>
              <p:spPr>
                <a:xfrm>
                  <a:off x="10253805" y="271050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620" name="Freeform: Shape 1619">
                  <a:extLst>
                    <a:ext uri="{FF2B5EF4-FFF2-40B4-BE49-F238E27FC236}">
                      <a16:creationId xmlns:a16="http://schemas.microsoft.com/office/drawing/2014/main" id="{C80CD74D-95D0-9FF7-A688-802E8BE2CE73}"/>
                    </a:ext>
                  </a:extLst>
                </p:cNvPr>
                <p:cNvSpPr/>
                <p:nvPr/>
              </p:nvSpPr>
              <p:spPr>
                <a:xfrm>
                  <a:off x="10217238" y="274707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26" name="Graphic 487">
                <a:extLst>
                  <a:ext uri="{FF2B5EF4-FFF2-40B4-BE49-F238E27FC236}">
                    <a16:creationId xmlns:a16="http://schemas.microsoft.com/office/drawing/2014/main" id="{2FC89D90-CD3B-C979-FC67-6CD210FF3D1B}"/>
                  </a:ext>
                </a:extLst>
              </p:cNvPr>
              <p:cNvGrpSpPr/>
              <p:nvPr/>
            </p:nvGrpSpPr>
            <p:grpSpPr>
              <a:xfrm>
                <a:off x="10083967" y="2710504"/>
                <a:ext cx="73006" cy="73006"/>
                <a:chOff x="10083967" y="2710504"/>
                <a:chExt cx="73006" cy="73006"/>
              </a:xfrm>
            </p:grpSpPr>
            <p:sp>
              <p:nvSpPr>
                <p:cNvPr id="1617" name="Freeform: Shape 1616">
                  <a:extLst>
                    <a:ext uri="{FF2B5EF4-FFF2-40B4-BE49-F238E27FC236}">
                      <a16:creationId xmlns:a16="http://schemas.microsoft.com/office/drawing/2014/main" id="{6DFB2748-D7B6-83C3-D820-40FBD0F4B668}"/>
                    </a:ext>
                  </a:extLst>
                </p:cNvPr>
                <p:cNvSpPr/>
                <p:nvPr/>
              </p:nvSpPr>
              <p:spPr>
                <a:xfrm>
                  <a:off x="10120406" y="271050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618" name="Freeform: Shape 1617">
                  <a:extLst>
                    <a:ext uri="{FF2B5EF4-FFF2-40B4-BE49-F238E27FC236}">
                      <a16:creationId xmlns:a16="http://schemas.microsoft.com/office/drawing/2014/main" id="{FB3394C9-3C64-9681-02B0-43622E38654A}"/>
                    </a:ext>
                  </a:extLst>
                </p:cNvPr>
                <p:cNvSpPr/>
                <p:nvPr/>
              </p:nvSpPr>
              <p:spPr>
                <a:xfrm>
                  <a:off x="10083967" y="274707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27" name="Graphic 487">
                <a:extLst>
                  <a:ext uri="{FF2B5EF4-FFF2-40B4-BE49-F238E27FC236}">
                    <a16:creationId xmlns:a16="http://schemas.microsoft.com/office/drawing/2014/main" id="{AB2E4A55-3EF6-1563-789C-82DABFA768FA}"/>
                  </a:ext>
                </a:extLst>
              </p:cNvPr>
              <p:cNvGrpSpPr/>
              <p:nvPr/>
            </p:nvGrpSpPr>
            <p:grpSpPr>
              <a:xfrm>
                <a:off x="10074921" y="2710504"/>
                <a:ext cx="73006" cy="73006"/>
                <a:chOff x="10074921" y="2710504"/>
                <a:chExt cx="73006" cy="73006"/>
              </a:xfrm>
            </p:grpSpPr>
            <p:sp>
              <p:nvSpPr>
                <p:cNvPr id="1615" name="Freeform: Shape 1614">
                  <a:extLst>
                    <a:ext uri="{FF2B5EF4-FFF2-40B4-BE49-F238E27FC236}">
                      <a16:creationId xmlns:a16="http://schemas.microsoft.com/office/drawing/2014/main" id="{30FEEAAA-193F-8F62-FFCD-7F20B6B4023A}"/>
                    </a:ext>
                  </a:extLst>
                </p:cNvPr>
                <p:cNvSpPr/>
                <p:nvPr/>
              </p:nvSpPr>
              <p:spPr>
                <a:xfrm>
                  <a:off x="10111488" y="271050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616" name="Freeform: Shape 1615">
                  <a:extLst>
                    <a:ext uri="{FF2B5EF4-FFF2-40B4-BE49-F238E27FC236}">
                      <a16:creationId xmlns:a16="http://schemas.microsoft.com/office/drawing/2014/main" id="{E6C26381-8B58-0907-B69D-256351096544}"/>
                    </a:ext>
                  </a:extLst>
                </p:cNvPr>
                <p:cNvSpPr/>
                <p:nvPr/>
              </p:nvSpPr>
              <p:spPr>
                <a:xfrm>
                  <a:off x="10074921" y="274707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28" name="Graphic 487">
                <a:extLst>
                  <a:ext uri="{FF2B5EF4-FFF2-40B4-BE49-F238E27FC236}">
                    <a16:creationId xmlns:a16="http://schemas.microsoft.com/office/drawing/2014/main" id="{790B1FD1-CB3E-1B1C-BEF7-290D4A86C3D4}"/>
                  </a:ext>
                </a:extLst>
              </p:cNvPr>
              <p:cNvGrpSpPr/>
              <p:nvPr/>
            </p:nvGrpSpPr>
            <p:grpSpPr>
              <a:xfrm>
                <a:off x="10021026" y="2710504"/>
                <a:ext cx="73006" cy="73006"/>
                <a:chOff x="10021026" y="2710504"/>
                <a:chExt cx="73006" cy="73006"/>
              </a:xfrm>
            </p:grpSpPr>
            <p:sp>
              <p:nvSpPr>
                <p:cNvPr id="1613" name="Freeform: Shape 1612">
                  <a:extLst>
                    <a:ext uri="{FF2B5EF4-FFF2-40B4-BE49-F238E27FC236}">
                      <a16:creationId xmlns:a16="http://schemas.microsoft.com/office/drawing/2014/main" id="{294FEB0B-576C-5F3E-08EF-79E5893411C2}"/>
                    </a:ext>
                  </a:extLst>
                </p:cNvPr>
                <p:cNvSpPr/>
                <p:nvPr/>
              </p:nvSpPr>
              <p:spPr>
                <a:xfrm>
                  <a:off x="10057593" y="271050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614" name="Freeform: Shape 1613">
                  <a:extLst>
                    <a:ext uri="{FF2B5EF4-FFF2-40B4-BE49-F238E27FC236}">
                      <a16:creationId xmlns:a16="http://schemas.microsoft.com/office/drawing/2014/main" id="{19540718-68F0-6C49-A751-12F15D84B563}"/>
                    </a:ext>
                  </a:extLst>
                </p:cNvPr>
                <p:cNvSpPr/>
                <p:nvPr/>
              </p:nvSpPr>
              <p:spPr>
                <a:xfrm>
                  <a:off x="10021026" y="274707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29" name="Graphic 487">
                <a:extLst>
                  <a:ext uri="{FF2B5EF4-FFF2-40B4-BE49-F238E27FC236}">
                    <a16:creationId xmlns:a16="http://schemas.microsoft.com/office/drawing/2014/main" id="{B1362853-69C7-23D3-D213-8CAD3A0AFA03}"/>
                  </a:ext>
                </a:extLst>
              </p:cNvPr>
              <p:cNvGrpSpPr/>
              <p:nvPr/>
            </p:nvGrpSpPr>
            <p:grpSpPr>
              <a:xfrm>
                <a:off x="9970699" y="2710504"/>
                <a:ext cx="73006" cy="73006"/>
                <a:chOff x="9970699" y="2710504"/>
                <a:chExt cx="73006" cy="73006"/>
              </a:xfrm>
            </p:grpSpPr>
            <p:sp>
              <p:nvSpPr>
                <p:cNvPr id="1611" name="Freeform: Shape 1610">
                  <a:extLst>
                    <a:ext uri="{FF2B5EF4-FFF2-40B4-BE49-F238E27FC236}">
                      <a16:creationId xmlns:a16="http://schemas.microsoft.com/office/drawing/2014/main" id="{6A8716CA-EC4B-9305-A9F5-D77742E2CE09}"/>
                    </a:ext>
                  </a:extLst>
                </p:cNvPr>
                <p:cNvSpPr/>
                <p:nvPr/>
              </p:nvSpPr>
              <p:spPr>
                <a:xfrm>
                  <a:off x="10007139" y="271050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612" name="Freeform: Shape 1611">
                  <a:extLst>
                    <a:ext uri="{FF2B5EF4-FFF2-40B4-BE49-F238E27FC236}">
                      <a16:creationId xmlns:a16="http://schemas.microsoft.com/office/drawing/2014/main" id="{CFACE748-2063-6235-5B51-79E14A68C121}"/>
                    </a:ext>
                  </a:extLst>
                </p:cNvPr>
                <p:cNvSpPr/>
                <p:nvPr/>
              </p:nvSpPr>
              <p:spPr>
                <a:xfrm>
                  <a:off x="9970699" y="274707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31" name="Graphic 487">
                <a:extLst>
                  <a:ext uri="{FF2B5EF4-FFF2-40B4-BE49-F238E27FC236}">
                    <a16:creationId xmlns:a16="http://schemas.microsoft.com/office/drawing/2014/main" id="{1B71AB11-3AAA-1DE4-7C16-2D73C6A7D4B5}"/>
                  </a:ext>
                </a:extLst>
              </p:cNvPr>
              <p:cNvGrpSpPr/>
              <p:nvPr/>
            </p:nvGrpSpPr>
            <p:grpSpPr>
              <a:xfrm>
                <a:off x="9929164" y="2710504"/>
                <a:ext cx="73006" cy="73006"/>
                <a:chOff x="9929164" y="2710504"/>
                <a:chExt cx="73006" cy="73006"/>
              </a:xfrm>
            </p:grpSpPr>
            <p:sp>
              <p:nvSpPr>
                <p:cNvPr id="1609" name="Freeform: Shape 1608">
                  <a:extLst>
                    <a:ext uri="{FF2B5EF4-FFF2-40B4-BE49-F238E27FC236}">
                      <a16:creationId xmlns:a16="http://schemas.microsoft.com/office/drawing/2014/main" id="{F20E852B-7978-200F-47AA-DFC6626F9889}"/>
                    </a:ext>
                  </a:extLst>
                </p:cNvPr>
                <p:cNvSpPr/>
                <p:nvPr/>
              </p:nvSpPr>
              <p:spPr>
                <a:xfrm>
                  <a:off x="9965730" y="271050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610" name="Freeform: Shape 1609">
                  <a:extLst>
                    <a:ext uri="{FF2B5EF4-FFF2-40B4-BE49-F238E27FC236}">
                      <a16:creationId xmlns:a16="http://schemas.microsoft.com/office/drawing/2014/main" id="{E4A7D041-28DC-8758-C65D-1C90C264B4E8}"/>
                    </a:ext>
                  </a:extLst>
                </p:cNvPr>
                <p:cNvSpPr/>
                <p:nvPr/>
              </p:nvSpPr>
              <p:spPr>
                <a:xfrm>
                  <a:off x="9929164" y="274707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33" name="Graphic 487">
                <a:extLst>
                  <a:ext uri="{FF2B5EF4-FFF2-40B4-BE49-F238E27FC236}">
                    <a16:creationId xmlns:a16="http://schemas.microsoft.com/office/drawing/2014/main" id="{2893773C-54C9-CF78-431A-0DDF7A365243}"/>
                  </a:ext>
                </a:extLst>
              </p:cNvPr>
              <p:cNvGrpSpPr/>
              <p:nvPr/>
            </p:nvGrpSpPr>
            <p:grpSpPr>
              <a:xfrm>
                <a:off x="9904319" y="2710504"/>
                <a:ext cx="73006" cy="73006"/>
                <a:chOff x="9904319" y="2710504"/>
                <a:chExt cx="73006" cy="73006"/>
              </a:xfrm>
            </p:grpSpPr>
            <p:sp>
              <p:nvSpPr>
                <p:cNvPr id="1607" name="Freeform: Shape 1606">
                  <a:extLst>
                    <a:ext uri="{FF2B5EF4-FFF2-40B4-BE49-F238E27FC236}">
                      <a16:creationId xmlns:a16="http://schemas.microsoft.com/office/drawing/2014/main" id="{8A17B7B6-9CEF-39B2-5883-374EBEFF108E}"/>
                    </a:ext>
                  </a:extLst>
                </p:cNvPr>
                <p:cNvSpPr/>
                <p:nvPr/>
              </p:nvSpPr>
              <p:spPr>
                <a:xfrm>
                  <a:off x="9940885" y="271050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608" name="Freeform: Shape 1607">
                  <a:extLst>
                    <a:ext uri="{FF2B5EF4-FFF2-40B4-BE49-F238E27FC236}">
                      <a16:creationId xmlns:a16="http://schemas.microsoft.com/office/drawing/2014/main" id="{C2AB6736-1A82-860F-AEF3-990FDDF34E5F}"/>
                    </a:ext>
                  </a:extLst>
                </p:cNvPr>
                <p:cNvSpPr/>
                <p:nvPr/>
              </p:nvSpPr>
              <p:spPr>
                <a:xfrm>
                  <a:off x="9904319" y="274707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45" name="Graphic 487">
                <a:extLst>
                  <a:ext uri="{FF2B5EF4-FFF2-40B4-BE49-F238E27FC236}">
                    <a16:creationId xmlns:a16="http://schemas.microsoft.com/office/drawing/2014/main" id="{7C42097B-E5AA-ECBD-B9AE-69819F5322EA}"/>
                  </a:ext>
                </a:extLst>
              </p:cNvPr>
              <p:cNvGrpSpPr/>
              <p:nvPr/>
            </p:nvGrpSpPr>
            <p:grpSpPr>
              <a:xfrm>
                <a:off x="9856157" y="2710504"/>
                <a:ext cx="73006" cy="73006"/>
                <a:chOff x="9856157" y="2710504"/>
                <a:chExt cx="73006" cy="73006"/>
              </a:xfrm>
            </p:grpSpPr>
            <p:sp>
              <p:nvSpPr>
                <p:cNvPr id="1605" name="Freeform: Shape 1604">
                  <a:extLst>
                    <a:ext uri="{FF2B5EF4-FFF2-40B4-BE49-F238E27FC236}">
                      <a16:creationId xmlns:a16="http://schemas.microsoft.com/office/drawing/2014/main" id="{A423E06D-9667-3775-4005-4EB5D361E825}"/>
                    </a:ext>
                  </a:extLst>
                </p:cNvPr>
                <p:cNvSpPr/>
                <p:nvPr/>
              </p:nvSpPr>
              <p:spPr>
                <a:xfrm>
                  <a:off x="9892724" y="271050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606" name="Freeform: Shape 1605">
                  <a:extLst>
                    <a:ext uri="{FF2B5EF4-FFF2-40B4-BE49-F238E27FC236}">
                      <a16:creationId xmlns:a16="http://schemas.microsoft.com/office/drawing/2014/main" id="{EB255D83-5D87-87A6-409B-35A44C99927A}"/>
                    </a:ext>
                  </a:extLst>
                </p:cNvPr>
                <p:cNvSpPr/>
                <p:nvPr/>
              </p:nvSpPr>
              <p:spPr>
                <a:xfrm>
                  <a:off x="9856157" y="274707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46" name="Graphic 487">
                <a:extLst>
                  <a:ext uri="{FF2B5EF4-FFF2-40B4-BE49-F238E27FC236}">
                    <a16:creationId xmlns:a16="http://schemas.microsoft.com/office/drawing/2014/main" id="{2EBE8CED-1B04-9D8B-A6CE-1619A4DE77BB}"/>
                  </a:ext>
                </a:extLst>
              </p:cNvPr>
              <p:cNvGrpSpPr/>
              <p:nvPr/>
            </p:nvGrpSpPr>
            <p:grpSpPr>
              <a:xfrm>
                <a:off x="9827618" y="2710504"/>
                <a:ext cx="73006" cy="73006"/>
                <a:chOff x="9827618" y="2710504"/>
                <a:chExt cx="73006" cy="73006"/>
              </a:xfrm>
            </p:grpSpPr>
            <p:sp>
              <p:nvSpPr>
                <p:cNvPr id="1603" name="Freeform: Shape 1602">
                  <a:extLst>
                    <a:ext uri="{FF2B5EF4-FFF2-40B4-BE49-F238E27FC236}">
                      <a16:creationId xmlns:a16="http://schemas.microsoft.com/office/drawing/2014/main" id="{5A949F07-B0A2-1968-22EA-0D94F3A8D922}"/>
                    </a:ext>
                  </a:extLst>
                </p:cNvPr>
                <p:cNvSpPr/>
                <p:nvPr/>
              </p:nvSpPr>
              <p:spPr>
                <a:xfrm>
                  <a:off x="9864184" y="271050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604" name="Freeform: Shape 1603">
                  <a:extLst>
                    <a:ext uri="{FF2B5EF4-FFF2-40B4-BE49-F238E27FC236}">
                      <a16:creationId xmlns:a16="http://schemas.microsoft.com/office/drawing/2014/main" id="{5C55ED2B-1176-4D3A-5AF4-03E7C43C2202}"/>
                    </a:ext>
                  </a:extLst>
                </p:cNvPr>
                <p:cNvSpPr/>
                <p:nvPr/>
              </p:nvSpPr>
              <p:spPr>
                <a:xfrm>
                  <a:off x="9827618" y="274707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49" name="Graphic 487">
                <a:extLst>
                  <a:ext uri="{FF2B5EF4-FFF2-40B4-BE49-F238E27FC236}">
                    <a16:creationId xmlns:a16="http://schemas.microsoft.com/office/drawing/2014/main" id="{C6DF501B-505D-1DF5-F5A1-5D4482D4FF37}"/>
                  </a:ext>
                </a:extLst>
              </p:cNvPr>
              <p:cNvGrpSpPr/>
              <p:nvPr/>
            </p:nvGrpSpPr>
            <p:grpSpPr>
              <a:xfrm>
                <a:off x="9783151" y="2710504"/>
                <a:ext cx="73006" cy="73006"/>
                <a:chOff x="9783151" y="2710504"/>
                <a:chExt cx="73006" cy="73006"/>
              </a:xfrm>
            </p:grpSpPr>
            <p:sp>
              <p:nvSpPr>
                <p:cNvPr id="1601" name="Freeform: Shape 1600">
                  <a:extLst>
                    <a:ext uri="{FF2B5EF4-FFF2-40B4-BE49-F238E27FC236}">
                      <a16:creationId xmlns:a16="http://schemas.microsoft.com/office/drawing/2014/main" id="{6B493E4A-A6B9-7C91-662D-A49392204E45}"/>
                    </a:ext>
                  </a:extLst>
                </p:cNvPr>
                <p:cNvSpPr/>
                <p:nvPr/>
              </p:nvSpPr>
              <p:spPr>
                <a:xfrm>
                  <a:off x="9819718" y="271050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602" name="Freeform: Shape 1601">
                  <a:extLst>
                    <a:ext uri="{FF2B5EF4-FFF2-40B4-BE49-F238E27FC236}">
                      <a16:creationId xmlns:a16="http://schemas.microsoft.com/office/drawing/2014/main" id="{672EEB3A-9549-1FFA-87A5-4B4D5E2A84C7}"/>
                    </a:ext>
                  </a:extLst>
                </p:cNvPr>
                <p:cNvSpPr/>
                <p:nvPr/>
              </p:nvSpPr>
              <p:spPr>
                <a:xfrm>
                  <a:off x="9783151" y="274707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953" name="Graphic 487">
                <a:extLst>
                  <a:ext uri="{FF2B5EF4-FFF2-40B4-BE49-F238E27FC236}">
                    <a16:creationId xmlns:a16="http://schemas.microsoft.com/office/drawing/2014/main" id="{5048A353-6248-A613-711C-946987AF73F2}"/>
                  </a:ext>
                </a:extLst>
              </p:cNvPr>
              <p:cNvGrpSpPr/>
              <p:nvPr/>
            </p:nvGrpSpPr>
            <p:grpSpPr>
              <a:xfrm>
                <a:off x="9718554" y="2710504"/>
                <a:ext cx="73006" cy="73006"/>
                <a:chOff x="9718554" y="2710504"/>
                <a:chExt cx="73006" cy="73006"/>
              </a:xfrm>
            </p:grpSpPr>
            <p:sp>
              <p:nvSpPr>
                <p:cNvPr id="1599" name="Freeform: Shape 1598">
                  <a:extLst>
                    <a:ext uri="{FF2B5EF4-FFF2-40B4-BE49-F238E27FC236}">
                      <a16:creationId xmlns:a16="http://schemas.microsoft.com/office/drawing/2014/main" id="{41290417-4C67-6A76-8613-D62D59DC7682}"/>
                    </a:ext>
                  </a:extLst>
                </p:cNvPr>
                <p:cNvSpPr/>
                <p:nvPr/>
              </p:nvSpPr>
              <p:spPr>
                <a:xfrm>
                  <a:off x="9754994" y="271050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600" name="Freeform: Shape 1599">
                  <a:extLst>
                    <a:ext uri="{FF2B5EF4-FFF2-40B4-BE49-F238E27FC236}">
                      <a16:creationId xmlns:a16="http://schemas.microsoft.com/office/drawing/2014/main" id="{0211E135-12BA-3E0E-E8DC-801121C9F519}"/>
                    </a:ext>
                  </a:extLst>
                </p:cNvPr>
                <p:cNvSpPr/>
                <p:nvPr/>
              </p:nvSpPr>
              <p:spPr>
                <a:xfrm>
                  <a:off x="9718554" y="274707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17" name="Graphic 487">
                <a:extLst>
                  <a:ext uri="{FF2B5EF4-FFF2-40B4-BE49-F238E27FC236}">
                    <a16:creationId xmlns:a16="http://schemas.microsoft.com/office/drawing/2014/main" id="{CF6E7194-81AE-EDC9-E736-FFBBD4EC9A23}"/>
                  </a:ext>
                </a:extLst>
              </p:cNvPr>
              <p:cNvGrpSpPr/>
              <p:nvPr/>
            </p:nvGrpSpPr>
            <p:grpSpPr>
              <a:xfrm>
                <a:off x="9695748" y="2710504"/>
                <a:ext cx="73006" cy="73006"/>
                <a:chOff x="9695748" y="2710504"/>
                <a:chExt cx="73006" cy="73006"/>
              </a:xfrm>
            </p:grpSpPr>
            <p:sp>
              <p:nvSpPr>
                <p:cNvPr id="1597" name="Freeform: Shape 1596">
                  <a:extLst>
                    <a:ext uri="{FF2B5EF4-FFF2-40B4-BE49-F238E27FC236}">
                      <a16:creationId xmlns:a16="http://schemas.microsoft.com/office/drawing/2014/main" id="{2CAB8019-3E1B-1856-18CB-93E89979065E}"/>
                    </a:ext>
                  </a:extLst>
                </p:cNvPr>
                <p:cNvSpPr/>
                <p:nvPr/>
              </p:nvSpPr>
              <p:spPr>
                <a:xfrm>
                  <a:off x="9732187" y="271050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98" name="Freeform: Shape 1597">
                  <a:extLst>
                    <a:ext uri="{FF2B5EF4-FFF2-40B4-BE49-F238E27FC236}">
                      <a16:creationId xmlns:a16="http://schemas.microsoft.com/office/drawing/2014/main" id="{A424F090-8F80-7A64-1B47-FC83C5CD7DF7}"/>
                    </a:ext>
                  </a:extLst>
                </p:cNvPr>
                <p:cNvSpPr/>
                <p:nvPr/>
              </p:nvSpPr>
              <p:spPr>
                <a:xfrm>
                  <a:off x="9695748" y="274707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18" name="Graphic 487">
                <a:extLst>
                  <a:ext uri="{FF2B5EF4-FFF2-40B4-BE49-F238E27FC236}">
                    <a16:creationId xmlns:a16="http://schemas.microsoft.com/office/drawing/2014/main" id="{275739F6-37A8-F0DD-1098-4BBA089F1DA9}"/>
                  </a:ext>
                </a:extLst>
              </p:cNvPr>
              <p:cNvGrpSpPr/>
              <p:nvPr/>
            </p:nvGrpSpPr>
            <p:grpSpPr>
              <a:xfrm>
                <a:off x="9686065" y="2710504"/>
                <a:ext cx="73006" cy="73006"/>
                <a:chOff x="9686065" y="2710504"/>
                <a:chExt cx="73006" cy="73006"/>
              </a:xfrm>
            </p:grpSpPr>
            <p:sp>
              <p:nvSpPr>
                <p:cNvPr id="1595" name="Freeform: Shape 1594">
                  <a:extLst>
                    <a:ext uri="{FF2B5EF4-FFF2-40B4-BE49-F238E27FC236}">
                      <a16:creationId xmlns:a16="http://schemas.microsoft.com/office/drawing/2014/main" id="{0C82AFAC-EDA3-BF4E-6423-BA250B572F14}"/>
                    </a:ext>
                  </a:extLst>
                </p:cNvPr>
                <p:cNvSpPr/>
                <p:nvPr/>
              </p:nvSpPr>
              <p:spPr>
                <a:xfrm>
                  <a:off x="9722504" y="271050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96" name="Freeform: Shape 1595">
                  <a:extLst>
                    <a:ext uri="{FF2B5EF4-FFF2-40B4-BE49-F238E27FC236}">
                      <a16:creationId xmlns:a16="http://schemas.microsoft.com/office/drawing/2014/main" id="{1F25C513-807B-BB5E-7EAA-C9F53282E8E8}"/>
                    </a:ext>
                  </a:extLst>
                </p:cNvPr>
                <p:cNvSpPr/>
                <p:nvPr/>
              </p:nvSpPr>
              <p:spPr>
                <a:xfrm>
                  <a:off x="9686065" y="274707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19" name="Graphic 487">
                <a:extLst>
                  <a:ext uri="{FF2B5EF4-FFF2-40B4-BE49-F238E27FC236}">
                    <a16:creationId xmlns:a16="http://schemas.microsoft.com/office/drawing/2014/main" id="{38D19770-4E84-8EA3-CCA6-D50909FB626D}"/>
                  </a:ext>
                </a:extLst>
              </p:cNvPr>
              <p:cNvGrpSpPr/>
              <p:nvPr/>
            </p:nvGrpSpPr>
            <p:grpSpPr>
              <a:xfrm>
                <a:off x="9677783" y="2710504"/>
                <a:ext cx="73006" cy="73006"/>
                <a:chOff x="9677783" y="2710504"/>
                <a:chExt cx="73006" cy="73006"/>
              </a:xfrm>
            </p:grpSpPr>
            <p:sp>
              <p:nvSpPr>
                <p:cNvPr id="1593" name="Freeform: Shape 1592">
                  <a:extLst>
                    <a:ext uri="{FF2B5EF4-FFF2-40B4-BE49-F238E27FC236}">
                      <a16:creationId xmlns:a16="http://schemas.microsoft.com/office/drawing/2014/main" id="{F8124B02-926A-8C9E-2CD4-DE4FFF7A89B6}"/>
                    </a:ext>
                  </a:extLst>
                </p:cNvPr>
                <p:cNvSpPr/>
                <p:nvPr/>
              </p:nvSpPr>
              <p:spPr>
                <a:xfrm>
                  <a:off x="9714222" y="271050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94" name="Freeform: Shape 1593">
                  <a:extLst>
                    <a:ext uri="{FF2B5EF4-FFF2-40B4-BE49-F238E27FC236}">
                      <a16:creationId xmlns:a16="http://schemas.microsoft.com/office/drawing/2014/main" id="{5E3CBD8D-65A2-F59A-A57D-0570FF30E002}"/>
                    </a:ext>
                  </a:extLst>
                </p:cNvPr>
                <p:cNvSpPr/>
                <p:nvPr/>
              </p:nvSpPr>
              <p:spPr>
                <a:xfrm>
                  <a:off x="9677783" y="274707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20" name="Graphic 487">
                <a:extLst>
                  <a:ext uri="{FF2B5EF4-FFF2-40B4-BE49-F238E27FC236}">
                    <a16:creationId xmlns:a16="http://schemas.microsoft.com/office/drawing/2014/main" id="{6A891FC2-47EC-AAA8-96E6-2D0C96A27560}"/>
                  </a:ext>
                </a:extLst>
              </p:cNvPr>
              <p:cNvGrpSpPr/>
              <p:nvPr/>
            </p:nvGrpSpPr>
            <p:grpSpPr>
              <a:xfrm>
                <a:off x="9664660" y="2710504"/>
                <a:ext cx="73006" cy="73006"/>
                <a:chOff x="9664660" y="2710504"/>
                <a:chExt cx="73006" cy="73006"/>
              </a:xfrm>
            </p:grpSpPr>
            <p:sp>
              <p:nvSpPr>
                <p:cNvPr id="1591" name="Freeform: Shape 1590">
                  <a:extLst>
                    <a:ext uri="{FF2B5EF4-FFF2-40B4-BE49-F238E27FC236}">
                      <a16:creationId xmlns:a16="http://schemas.microsoft.com/office/drawing/2014/main" id="{38B13CC1-89CC-EA69-3C50-E90A0A476166}"/>
                    </a:ext>
                  </a:extLst>
                </p:cNvPr>
                <p:cNvSpPr/>
                <p:nvPr/>
              </p:nvSpPr>
              <p:spPr>
                <a:xfrm>
                  <a:off x="9701099" y="271050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92" name="Freeform: Shape 1591">
                  <a:extLst>
                    <a:ext uri="{FF2B5EF4-FFF2-40B4-BE49-F238E27FC236}">
                      <a16:creationId xmlns:a16="http://schemas.microsoft.com/office/drawing/2014/main" id="{614A3FD1-C433-4A6E-E556-C6F5CFE976E0}"/>
                    </a:ext>
                  </a:extLst>
                </p:cNvPr>
                <p:cNvSpPr/>
                <p:nvPr/>
              </p:nvSpPr>
              <p:spPr>
                <a:xfrm>
                  <a:off x="9664660" y="274707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21" name="Graphic 487">
                <a:extLst>
                  <a:ext uri="{FF2B5EF4-FFF2-40B4-BE49-F238E27FC236}">
                    <a16:creationId xmlns:a16="http://schemas.microsoft.com/office/drawing/2014/main" id="{C016F072-39B8-F6ED-6CC4-C57A976AC012}"/>
                  </a:ext>
                </a:extLst>
              </p:cNvPr>
              <p:cNvGrpSpPr/>
              <p:nvPr/>
            </p:nvGrpSpPr>
            <p:grpSpPr>
              <a:xfrm>
                <a:off x="9632170" y="2710504"/>
                <a:ext cx="73006" cy="73006"/>
                <a:chOff x="9632170" y="2710504"/>
                <a:chExt cx="73006" cy="73006"/>
              </a:xfrm>
            </p:grpSpPr>
            <p:sp>
              <p:nvSpPr>
                <p:cNvPr id="1589" name="Freeform: Shape 1588">
                  <a:extLst>
                    <a:ext uri="{FF2B5EF4-FFF2-40B4-BE49-F238E27FC236}">
                      <a16:creationId xmlns:a16="http://schemas.microsoft.com/office/drawing/2014/main" id="{063A16C3-C159-8702-4A5F-256E2E048701}"/>
                    </a:ext>
                  </a:extLst>
                </p:cNvPr>
                <p:cNvSpPr/>
                <p:nvPr/>
              </p:nvSpPr>
              <p:spPr>
                <a:xfrm>
                  <a:off x="9668610" y="271050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90" name="Freeform: Shape 1589">
                  <a:extLst>
                    <a:ext uri="{FF2B5EF4-FFF2-40B4-BE49-F238E27FC236}">
                      <a16:creationId xmlns:a16="http://schemas.microsoft.com/office/drawing/2014/main" id="{AED9B237-57C6-283A-08F2-3A9CE20E4EEB}"/>
                    </a:ext>
                  </a:extLst>
                </p:cNvPr>
                <p:cNvSpPr/>
                <p:nvPr/>
              </p:nvSpPr>
              <p:spPr>
                <a:xfrm>
                  <a:off x="9632170" y="274707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22" name="Graphic 487">
                <a:extLst>
                  <a:ext uri="{FF2B5EF4-FFF2-40B4-BE49-F238E27FC236}">
                    <a16:creationId xmlns:a16="http://schemas.microsoft.com/office/drawing/2014/main" id="{D867D524-C3E0-912F-B4AC-658062B7694F}"/>
                  </a:ext>
                </a:extLst>
              </p:cNvPr>
              <p:cNvGrpSpPr/>
              <p:nvPr/>
            </p:nvGrpSpPr>
            <p:grpSpPr>
              <a:xfrm>
                <a:off x="9595603" y="2626922"/>
                <a:ext cx="73006" cy="73006"/>
                <a:chOff x="9595603" y="2626922"/>
                <a:chExt cx="73006" cy="73006"/>
              </a:xfrm>
            </p:grpSpPr>
            <p:sp>
              <p:nvSpPr>
                <p:cNvPr id="1587" name="Freeform: Shape 1586">
                  <a:extLst>
                    <a:ext uri="{FF2B5EF4-FFF2-40B4-BE49-F238E27FC236}">
                      <a16:creationId xmlns:a16="http://schemas.microsoft.com/office/drawing/2014/main" id="{7FAEFD7C-2A1C-4C52-CAD9-7A0021DCFE70}"/>
                    </a:ext>
                  </a:extLst>
                </p:cNvPr>
                <p:cNvSpPr/>
                <p:nvPr/>
              </p:nvSpPr>
              <p:spPr>
                <a:xfrm>
                  <a:off x="9632170" y="262692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88" name="Freeform: Shape 1587">
                  <a:extLst>
                    <a:ext uri="{FF2B5EF4-FFF2-40B4-BE49-F238E27FC236}">
                      <a16:creationId xmlns:a16="http://schemas.microsoft.com/office/drawing/2014/main" id="{A4428F37-2349-A740-A38F-66972CEE19AA}"/>
                    </a:ext>
                  </a:extLst>
                </p:cNvPr>
                <p:cNvSpPr/>
                <p:nvPr/>
              </p:nvSpPr>
              <p:spPr>
                <a:xfrm>
                  <a:off x="9595603" y="266348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23" name="Graphic 487">
                <a:extLst>
                  <a:ext uri="{FF2B5EF4-FFF2-40B4-BE49-F238E27FC236}">
                    <a16:creationId xmlns:a16="http://schemas.microsoft.com/office/drawing/2014/main" id="{392BFDB7-8783-3549-B555-D0ECEE6AEDAA}"/>
                  </a:ext>
                </a:extLst>
              </p:cNvPr>
              <p:cNvGrpSpPr/>
              <p:nvPr/>
            </p:nvGrpSpPr>
            <p:grpSpPr>
              <a:xfrm>
                <a:off x="9569994" y="2626922"/>
                <a:ext cx="73006" cy="73006"/>
                <a:chOff x="9569994" y="2626922"/>
                <a:chExt cx="73006" cy="73006"/>
              </a:xfrm>
            </p:grpSpPr>
            <p:sp>
              <p:nvSpPr>
                <p:cNvPr id="1585" name="Freeform: Shape 1584">
                  <a:extLst>
                    <a:ext uri="{FF2B5EF4-FFF2-40B4-BE49-F238E27FC236}">
                      <a16:creationId xmlns:a16="http://schemas.microsoft.com/office/drawing/2014/main" id="{139EF488-49F5-D52C-C714-97A090C012B9}"/>
                    </a:ext>
                  </a:extLst>
                </p:cNvPr>
                <p:cNvSpPr/>
                <p:nvPr/>
              </p:nvSpPr>
              <p:spPr>
                <a:xfrm>
                  <a:off x="9606433" y="262692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86" name="Freeform: Shape 1585">
                  <a:extLst>
                    <a:ext uri="{FF2B5EF4-FFF2-40B4-BE49-F238E27FC236}">
                      <a16:creationId xmlns:a16="http://schemas.microsoft.com/office/drawing/2014/main" id="{89B7F143-F9A7-6F3D-8035-012526AF74BB}"/>
                    </a:ext>
                  </a:extLst>
                </p:cNvPr>
                <p:cNvSpPr/>
                <p:nvPr/>
              </p:nvSpPr>
              <p:spPr>
                <a:xfrm>
                  <a:off x="9569994" y="266348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24" name="Graphic 487">
                <a:extLst>
                  <a:ext uri="{FF2B5EF4-FFF2-40B4-BE49-F238E27FC236}">
                    <a16:creationId xmlns:a16="http://schemas.microsoft.com/office/drawing/2014/main" id="{7803A995-058D-E520-7482-372B9B97606A}"/>
                  </a:ext>
                </a:extLst>
              </p:cNvPr>
              <p:cNvGrpSpPr/>
              <p:nvPr/>
            </p:nvGrpSpPr>
            <p:grpSpPr>
              <a:xfrm>
                <a:off x="9533555" y="2626922"/>
                <a:ext cx="72878" cy="73006"/>
                <a:chOff x="9533555" y="2626922"/>
                <a:chExt cx="72878" cy="73006"/>
              </a:xfrm>
            </p:grpSpPr>
            <p:sp>
              <p:nvSpPr>
                <p:cNvPr id="1583" name="Freeform: Shape 1582">
                  <a:extLst>
                    <a:ext uri="{FF2B5EF4-FFF2-40B4-BE49-F238E27FC236}">
                      <a16:creationId xmlns:a16="http://schemas.microsoft.com/office/drawing/2014/main" id="{3890170A-F0A0-E4F6-5222-CF00A590A84D}"/>
                    </a:ext>
                  </a:extLst>
                </p:cNvPr>
                <p:cNvSpPr/>
                <p:nvPr/>
              </p:nvSpPr>
              <p:spPr>
                <a:xfrm>
                  <a:off x="9569994" y="262692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84" name="Freeform: Shape 1583">
                  <a:extLst>
                    <a:ext uri="{FF2B5EF4-FFF2-40B4-BE49-F238E27FC236}">
                      <a16:creationId xmlns:a16="http://schemas.microsoft.com/office/drawing/2014/main" id="{5E729A49-FD89-215D-AA6F-38D62C6851D2}"/>
                    </a:ext>
                  </a:extLst>
                </p:cNvPr>
                <p:cNvSpPr/>
                <p:nvPr/>
              </p:nvSpPr>
              <p:spPr>
                <a:xfrm>
                  <a:off x="9533555" y="2663489"/>
                  <a:ext cx="72878" cy="12741"/>
                </a:xfrm>
                <a:custGeom>
                  <a:avLst/>
                  <a:gdLst>
                    <a:gd name="connsiteX0" fmla="*/ 72879 w 72878"/>
                    <a:gd name="connsiteY0" fmla="*/ 0 h 12741"/>
                    <a:gd name="connsiteX1" fmla="*/ 0 w 72878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2878" h="12741">
                      <a:moveTo>
                        <a:pt x="72879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25" name="Graphic 487">
                <a:extLst>
                  <a:ext uri="{FF2B5EF4-FFF2-40B4-BE49-F238E27FC236}">
                    <a16:creationId xmlns:a16="http://schemas.microsoft.com/office/drawing/2014/main" id="{FE3E3FCE-8AF9-9878-6CBB-F12A62C33D38}"/>
                  </a:ext>
                </a:extLst>
              </p:cNvPr>
              <p:cNvGrpSpPr/>
              <p:nvPr/>
            </p:nvGrpSpPr>
            <p:grpSpPr>
              <a:xfrm>
                <a:off x="9525783" y="2626922"/>
                <a:ext cx="73006" cy="73006"/>
                <a:chOff x="9525783" y="2626922"/>
                <a:chExt cx="73006" cy="73006"/>
              </a:xfrm>
            </p:grpSpPr>
            <p:sp>
              <p:nvSpPr>
                <p:cNvPr id="1581" name="Freeform: Shape 1580">
                  <a:extLst>
                    <a:ext uri="{FF2B5EF4-FFF2-40B4-BE49-F238E27FC236}">
                      <a16:creationId xmlns:a16="http://schemas.microsoft.com/office/drawing/2014/main" id="{BF9FF706-BB4F-D2F6-FFC2-2F5C81FAB7B4}"/>
                    </a:ext>
                  </a:extLst>
                </p:cNvPr>
                <p:cNvSpPr/>
                <p:nvPr/>
              </p:nvSpPr>
              <p:spPr>
                <a:xfrm>
                  <a:off x="9562349" y="262692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82" name="Freeform: Shape 1581">
                  <a:extLst>
                    <a:ext uri="{FF2B5EF4-FFF2-40B4-BE49-F238E27FC236}">
                      <a16:creationId xmlns:a16="http://schemas.microsoft.com/office/drawing/2014/main" id="{D44F2F7D-D732-B86D-BFB2-2803C6E9E2AD}"/>
                    </a:ext>
                  </a:extLst>
                </p:cNvPr>
                <p:cNvSpPr/>
                <p:nvPr/>
              </p:nvSpPr>
              <p:spPr>
                <a:xfrm>
                  <a:off x="9525783" y="266348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26" name="Graphic 487">
                <a:extLst>
                  <a:ext uri="{FF2B5EF4-FFF2-40B4-BE49-F238E27FC236}">
                    <a16:creationId xmlns:a16="http://schemas.microsoft.com/office/drawing/2014/main" id="{8D97DA58-E022-56E7-6B2E-A47C4876A046}"/>
                  </a:ext>
                </a:extLst>
              </p:cNvPr>
              <p:cNvGrpSpPr/>
              <p:nvPr/>
            </p:nvGrpSpPr>
            <p:grpSpPr>
              <a:xfrm>
                <a:off x="9500810" y="2626922"/>
                <a:ext cx="73006" cy="73006"/>
                <a:chOff x="9500810" y="2626922"/>
                <a:chExt cx="73006" cy="73006"/>
              </a:xfrm>
            </p:grpSpPr>
            <p:sp>
              <p:nvSpPr>
                <p:cNvPr id="1579" name="Freeform: Shape 1578">
                  <a:extLst>
                    <a:ext uri="{FF2B5EF4-FFF2-40B4-BE49-F238E27FC236}">
                      <a16:creationId xmlns:a16="http://schemas.microsoft.com/office/drawing/2014/main" id="{E02BEF07-4921-EA5D-D551-F1FA93E4ED35}"/>
                    </a:ext>
                  </a:extLst>
                </p:cNvPr>
                <p:cNvSpPr/>
                <p:nvPr/>
              </p:nvSpPr>
              <p:spPr>
                <a:xfrm>
                  <a:off x="9537377" y="262692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80" name="Freeform: Shape 1579">
                  <a:extLst>
                    <a:ext uri="{FF2B5EF4-FFF2-40B4-BE49-F238E27FC236}">
                      <a16:creationId xmlns:a16="http://schemas.microsoft.com/office/drawing/2014/main" id="{1E7D5E48-6A51-9863-CB25-866AABF8DCA3}"/>
                    </a:ext>
                  </a:extLst>
                </p:cNvPr>
                <p:cNvSpPr/>
                <p:nvPr/>
              </p:nvSpPr>
              <p:spPr>
                <a:xfrm>
                  <a:off x="9500810" y="266348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27" name="Graphic 487">
                <a:extLst>
                  <a:ext uri="{FF2B5EF4-FFF2-40B4-BE49-F238E27FC236}">
                    <a16:creationId xmlns:a16="http://schemas.microsoft.com/office/drawing/2014/main" id="{4818FA9F-D1C5-5A77-9D98-AC8F7A1E1C29}"/>
                  </a:ext>
                </a:extLst>
              </p:cNvPr>
              <p:cNvGrpSpPr/>
              <p:nvPr/>
            </p:nvGrpSpPr>
            <p:grpSpPr>
              <a:xfrm>
                <a:off x="9493166" y="2626922"/>
                <a:ext cx="73006" cy="73006"/>
                <a:chOff x="9493166" y="2626922"/>
                <a:chExt cx="73006" cy="73006"/>
              </a:xfrm>
            </p:grpSpPr>
            <p:sp>
              <p:nvSpPr>
                <p:cNvPr id="1577" name="Freeform: Shape 1576">
                  <a:extLst>
                    <a:ext uri="{FF2B5EF4-FFF2-40B4-BE49-F238E27FC236}">
                      <a16:creationId xmlns:a16="http://schemas.microsoft.com/office/drawing/2014/main" id="{7F270A61-5A1B-1621-FC99-DE59EFEF0DA6}"/>
                    </a:ext>
                  </a:extLst>
                </p:cNvPr>
                <p:cNvSpPr/>
                <p:nvPr/>
              </p:nvSpPr>
              <p:spPr>
                <a:xfrm>
                  <a:off x="9529605" y="262692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78" name="Freeform: Shape 1577">
                  <a:extLst>
                    <a:ext uri="{FF2B5EF4-FFF2-40B4-BE49-F238E27FC236}">
                      <a16:creationId xmlns:a16="http://schemas.microsoft.com/office/drawing/2014/main" id="{25200513-BF1F-A727-3E41-60A98EE9F113}"/>
                    </a:ext>
                  </a:extLst>
                </p:cNvPr>
                <p:cNvSpPr/>
                <p:nvPr/>
              </p:nvSpPr>
              <p:spPr>
                <a:xfrm>
                  <a:off x="9493166" y="266348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28" name="Graphic 487">
                <a:extLst>
                  <a:ext uri="{FF2B5EF4-FFF2-40B4-BE49-F238E27FC236}">
                    <a16:creationId xmlns:a16="http://schemas.microsoft.com/office/drawing/2014/main" id="{FDBBE35E-8802-F7EA-BF3C-E7ABD7DC8DB2}"/>
                  </a:ext>
                </a:extLst>
              </p:cNvPr>
              <p:cNvGrpSpPr/>
              <p:nvPr/>
            </p:nvGrpSpPr>
            <p:grpSpPr>
              <a:xfrm>
                <a:off x="9452777" y="2626922"/>
                <a:ext cx="73006" cy="73006"/>
                <a:chOff x="9452777" y="2626922"/>
                <a:chExt cx="73006" cy="73006"/>
              </a:xfrm>
            </p:grpSpPr>
            <p:sp>
              <p:nvSpPr>
                <p:cNvPr id="1575" name="Freeform: Shape 1574">
                  <a:extLst>
                    <a:ext uri="{FF2B5EF4-FFF2-40B4-BE49-F238E27FC236}">
                      <a16:creationId xmlns:a16="http://schemas.microsoft.com/office/drawing/2014/main" id="{D1B50A1E-FE2C-150A-F230-270ED7F6B21E}"/>
                    </a:ext>
                  </a:extLst>
                </p:cNvPr>
                <p:cNvSpPr/>
                <p:nvPr/>
              </p:nvSpPr>
              <p:spPr>
                <a:xfrm>
                  <a:off x="9489343" y="262692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76" name="Freeform: Shape 1575">
                  <a:extLst>
                    <a:ext uri="{FF2B5EF4-FFF2-40B4-BE49-F238E27FC236}">
                      <a16:creationId xmlns:a16="http://schemas.microsoft.com/office/drawing/2014/main" id="{05B877F8-5FD8-36E0-F7FC-A635D5865487}"/>
                    </a:ext>
                  </a:extLst>
                </p:cNvPr>
                <p:cNvSpPr/>
                <p:nvPr/>
              </p:nvSpPr>
              <p:spPr>
                <a:xfrm>
                  <a:off x="9452777" y="266348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29" name="Graphic 487">
                <a:extLst>
                  <a:ext uri="{FF2B5EF4-FFF2-40B4-BE49-F238E27FC236}">
                    <a16:creationId xmlns:a16="http://schemas.microsoft.com/office/drawing/2014/main" id="{E133665C-F3FF-3C09-C8DB-0BDC1EDD68F9}"/>
                  </a:ext>
                </a:extLst>
              </p:cNvPr>
              <p:cNvGrpSpPr/>
              <p:nvPr/>
            </p:nvGrpSpPr>
            <p:grpSpPr>
              <a:xfrm>
                <a:off x="9353142" y="2626922"/>
                <a:ext cx="73006" cy="73006"/>
                <a:chOff x="9353142" y="2626922"/>
                <a:chExt cx="73006" cy="73006"/>
              </a:xfrm>
            </p:grpSpPr>
            <p:sp>
              <p:nvSpPr>
                <p:cNvPr id="1573" name="Freeform: Shape 1572">
                  <a:extLst>
                    <a:ext uri="{FF2B5EF4-FFF2-40B4-BE49-F238E27FC236}">
                      <a16:creationId xmlns:a16="http://schemas.microsoft.com/office/drawing/2014/main" id="{D335346A-001F-A7DD-9F8A-A478557362DB}"/>
                    </a:ext>
                  </a:extLst>
                </p:cNvPr>
                <p:cNvSpPr/>
                <p:nvPr/>
              </p:nvSpPr>
              <p:spPr>
                <a:xfrm>
                  <a:off x="9389581" y="262692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74" name="Freeform: Shape 1573">
                  <a:extLst>
                    <a:ext uri="{FF2B5EF4-FFF2-40B4-BE49-F238E27FC236}">
                      <a16:creationId xmlns:a16="http://schemas.microsoft.com/office/drawing/2014/main" id="{6C286F8E-2F8D-BE69-3F91-8D00B6AE68CA}"/>
                    </a:ext>
                  </a:extLst>
                </p:cNvPr>
                <p:cNvSpPr/>
                <p:nvPr/>
              </p:nvSpPr>
              <p:spPr>
                <a:xfrm>
                  <a:off x="9353142" y="266348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30" name="Graphic 487">
                <a:extLst>
                  <a:ext uri="{FF2B5EF4-FFF2-40B4-BE49-F238E27FC236}">
                    <a16:creationId xmlns:a16="http://schemas.microsoft.com/office/drawing/2014/main" id="{617E76A5-5C31-1868-CC85-185B9783B558}"/>
                  </a:ext>
                </a:extLst>
              </p:cNvPr>
              <p:cNvGrpSpPr/>
              <p:nvPr/>
            </p:nvGrpSpPr>
            <p:grpSpPr>
              <a:xfrm>
                <a:off x="9328934" y="2626922"/>
                <a:ext cx="73006" cy="73006"/>
                <a:chOff x="9328934" y="2626922"/>
                <a:chExt cx="73006" cy="73006"/>
              </a:xfrm>
            </p:grpSpPr>
            <p:sp>
              <p:nvSpPr>
                <p:cNvPr id="1571" name="Freeform: Shape 1570">
                  <a:extLst>
                    <a:ext uri="{FF2B5EF4-FFF2-40B4-BE49-F238E27FC236}">
                      <a16:creationId xmlns:a16="http://schemas.microsoft.com/office/drawing/2014/main" id="{377F2EB0-B560-94A9-D836-8B86D161FBBB}"/>
                    </a:ext>
                  </a:extLst>
                </p:cNvPr>
                <p:cNvSpPr/>
                <p:nvPr/>
              </p:nvSpPr>
              <p:spPr>
                <a:xfrm>
                  <a:off x="9365373" y="262692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72" name="Freeform: Shape 1571">
                  <a:extLst>
                    <a:ext uri="{FF2B5EF4-FFF2-40B4-BE49-F238E27FC236}">
                      <a16:creationId xmlns:a16="http://schemas.microsoft.com/office/drawing/2014/main" id="{BA09D9B6-E4ED-11DB-77C3-894975AF274D}"/>
                    </a:ext>
                  </a:extLst>
                </p:cNvPr>
                <p:cNvSpPr/>
                <p:nvPr/>
              </p:nvSpPr>
              <p:spPr>
                <a:xfrm>
                  <a:off x="9328934" y="266348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31" name="Graphic 487">
                <a:extLst>
                  <a:ext uri="{FF2B5EF4-FFF2-40B4-BE49-F238E27FC236}">
                    <a16:creationId xmlns:a16="http://schemas.microsoft.com/office/drawing/2014/main" id="{3382A00C-7BDA-1267-D461-8201CEE823F8}"/>
                  </a:ext>
                </a:extLst>
              </p:cNvPr>
              <p:cNvGrpSpPr/>
              <p:nvPr/>
            </p:nvGrpSpPr>
            <p:grpSpPr>
              <a:xfrm>
                <a:off x="9292367" y="2626922"/>
                <a:ext cx="73006" cy="73006"/>
                <a:chOff x="9292367" y="2626922"/>
                <a:chExt cx="73006" cy="73006"/>
              </a:xfrm>
            </p:grpSpPr>
            <p:sp>
              <p:nvSpPr>
                <p:cNvPr id="1569" name="Freeform: Shape 1568">
                  <a:extLst>
                    <a:ext uri="{FF2B5EF4-FFF2-40B4-BE49-F238E27FC236}">
                      <a16:creationId xmlns:a16="http://schemas.microsoft.com/office/drawing/2014/main" id="{CE2106FE-11DD-0644-0FC4-89BEFA6192ED}"/>
                    </a:ext>
                  </a:extLst>
                </p:cNvPr>
                <p:cNvSpPr/>
                <p:nvPr/>
              </p:nvSpPr>
              <p:spPr>
                <a:xfrm>
                  <a:off x="9328934" y="262692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70" name="Freeform: Shape 1569">
                  <a:extLst>
                    <a:ext uri="{FF2B5EF4-FFF2-40B4-BE49-F238E27FC236}">
                      <a16:creationId xmlns:a16="http://schemas.microsoft.com/office/drawing/2014/main" id="{E2DFD9AD-98AA-42E3-F4CA-870B868AEFF8}"/>
                    </a:ext>
                  </a:extLst>
                </p:cNvPr>
                <p:cNvSpPr/>
                <p:nvPr/>
              </p:nvSpPr>
              <p:spPr>
                <a:xfrm>
                  <a:off x="9292367" y="266348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32" name="Graphic 487">
                <a:extLst>
                  <a:ext uri="{FF2B5EF4-FFF2-40B4-BE49-F238E27FC236}">
                    <a16:creationId xmlns:a16="http://schemas.microsoft.com/office/drawing/2014/main" id="{4ADDB5FA-336F-B713-D7FC-E704C87FEE13}"/>
                  </a:ext>
                </a:extLst>
              </p:cNvPr>
              <p:cNvGrpSpPr/>
              <p:nvPr/>
            </p:nvGrpSpPr>
            <p:grpSpPr>
              <a:xfrm>
                <a:off x="9259877" y="2626922"/>
                <a:ext cx="73006" cy="73006"/>
                <a:chOff x="9259877" y="2626922"/>
                <a:chExt cx="73006" cy="73006"/>
              </a:xfrm>
            </p:grpSpPr>
            <p:sp>
              <p:nvSpPr>
                <p:cNvPr id="1567" name="Freeform: Shape 1566">
                  <a:extLst>
                    <a:ext uri="{FF2B5EF4-FFF2-40B4-BE49-F238E27FC236}">
                      <a16:creationId xmlns:a16="http://schemas.microsoft.com/office/drawing/2014/main" id="{DC24428C-3466-63C4-B570-7486BED95599}"/>
                    </a:ext>
                  </a:extLst>
                </p:cNvPr>
                <p:cNvSpPr/>
                <p:nvPr/>
              </p:nvSpPr>
              <p:spPr>
                <a:xfrm>
                  <a:off x="9296317" y="262692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68" name="Freeform: Shape 1567">
                  <a:extLst>
                    <a:ext uri="{FF2B5EF4-FFF2-40B4-BE49-F238E27FC236}">
                      <a16:creationId xmlns:a16="http://schemas.microsoft.com/office/drawing/2014/main" id="{C3FAA79A-A784-9BA8-CB78-E85D25CFF299}"/>
                    </a:ext>
                  </a:extLst>
                </p:cNvPr>
                <p:cNvSpPr/>
                <p:nvPr/>
              </p:nvSpPr>
              <p:spPr>
                <a:xfrm>
                  <a:off x="9259877" y="266348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33" name="Graphic 487">
                <a:extLst>
                  <a:ext uri="{FF2B5EF4-FFF2-40B4-BE49-F238E27FC236}">
                    <a16:creationId xmlns:a16="http://schemas.microsoft.com/office/drawing/2014/main" id="{9B982198-23F0-5D47-3EA0-D5E26D856729}"/>
                  </a:ext>
                </a:extLst>
              </p:cNvPr>
              <p:cNvGrpSpPr/>
              <p:nvPr/>
            </p:nvGrpSpPr>
            <p:grpSpPr>
              <a:xfrm>
                <a:off x="9245990" y="2626922"/>
                <a:ext cx="73006" cy="73006"/>
                <a:chOff x="9245990" y="2626922"/>
                <a:chExt cx="73006" cy="73006"/>
              </a:xfrm>
            </p:grpSpPr>
            <p:sp>
              <p:nvSpPr>
                <p:cNvPr id="1565" name="Freeform: Shape 1564">
                  <a:extLst>
                    <a:ext uri="{FF2B5EF4-FFF2-40B4-BE49-F238E27FC236}">
                      <a16:creationId xmlns:a16="http://schemas.microsoft.com/office/drawing/2014/main" id="{2DEFAA0F-580E-BD1D-7E42-46B24A7665BC}"/>
                    </a:ext>
                  </a:extLst>
                </p:cNvPr>
                <p:cNvSpPr/>
                <p:nvPr/>
              </p:nvSpPr>
              <p:spPr>
                <a:xfrm>
                  <a:off x="9282556" y="262692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66" name="Freeform: Shape 1565">
                  <a:extLst>
                    <a:ext uri="{FF2B5EF4-FFF2-40B4-BE49-F238E27FC236}">
                      <a16:creationId xmlns:a16="http://schemas.microsoft.com/office/drawing/2014/main" id="{074F05A7-75E9-23A1-C364-E3DD9DE1F9BB}"/>
                    </a:ext>
                  </a:extLst>
                </p:cNvPr>
                <p:cNvSpPr/>
                <p:nvPr/>
              </p:nvSpPr>
              <p:spPr>
                <a:xfrm>
                  <a:off x="9245990" y="266348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34" name="Graphic 487">
                <a:extLst>
                  <a:ext uri="{FF2B5EF4-FFF2-40B4-BE49-F238E27FC236}">
                    <a16:creationId xmlns:a16="http://schemas.microsoft.com/office/drawing/2014/main" id="{7D2F7C47-3F97-4C9E-0263-0B33BAEFECCE}"/>
                  </a:ext>
                </a:extLst>
              </p:cNvPr>
              <p:cNvGrpSpPr/>
              <p:nvPr/>
            </p:nvGrpSpPr>
            <p:grpSpPr>
              <a:xfrm>
                <a:off x="9219361" y="2626922"/>
                <a:ext cx="73006" cy="73006"/>
                <a:chOff x="9219361" y="2626922"/>
                <a:chExt cx="73006" cy="73006"/>
              </a:xfrm>
            </p:grpSpPr>
            <p:sp>
              <p:nvSpPr>
                <p:cNvPr id="1563" name="Freeform: Shape 1562">
                  <a:extLst>
                    <a:ext uri="{FF2B5EF4-FFF2-40B4-BE49-F238E27FC236}">
                      <a16:creationId xmlns:a16="http://schemas.microsoft.com/office/drawing/2014/main" id="{F9A6FACE-EEC0-4505-6908-2A1823ED355E}"/>
                    </a:ext>
                  </a:extLst>
                </p:cNvPr>
                <p:cNvSpPr/>
                <p:nvPr/>
              </p:nvSpPr>
              <p:spPr>
                <a:xfrm>
                  <a:off x="9255928" y="262692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64" name="Freeform: Shape 1563">
                  <a:extLst>
                    <a:ext uri="{FF2B5EF4-FFF2-40B4-BE49-F238E27FC236}">
                      <a16:creationId xmlns:a16="http://schemas.microsoft.com/office/drawing/2014/main" id="{627F5393-ECF8-92FA-B9C3-7CA8C1FD4EB1}"/>
                    </a:ext>
                  </a:extLst>
                </p:cNvPr>
                <p:cNvSpPr/>
                <p:nvPr/>
              </p:nvSpPr>
              <p:spPr>
                <a:xfrm>
                  <a:off x="9219361" y="266348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35" name="Graphic 487">
                <a:extLst>
                  <a:ext uri="{FF2B5EF4-FFF2-40B4-BE49-F238E27FC236}">
                    <a16:creationId xmlns:a16="http://schemas.microsoft.com/office/drawing/2014/main" id="{172F89EF-D96F-E598-1401-03911C0C8AAE}"/>
                  </a:ext>
                </a:extLst>
              </p:cNvPr>
              <p:cNvGrpSpPr/>
              <p:nvPr/>
            </p:nvGrpSpPr>
            <p:grpSpPr>
              <a:xfrm>
                <a:off x="9195535" y="2626922"/>
                <a:ext cx="73006" cy="73006"/>
                <a:chOff x="9195535" y="2626922"/>
                <a:chExt cx="73006" cy="73006"/>
              </a:xfrm>
            </p:grpSpPr>
            <p:sp>
              <p:nvSpPr>
                <p:cNvPr id="1561" name="Freeform: Shape 1560">
                  <a:extLst>
                    <a:ext uri="{FF2B5EF4-FFF2-40B4-BE49-F238E27FC236}">
                      <a16:creationId xmlns:a16="http://schemas.microsoft.com/office/drawing/2014/main" id="{7C120FCF-5D1A-EA8F-0FA5-E37A69C50203}"/>
                    </a:ext>
                  </a:extLst>
                </p:cNvPr>
                <p:cNvSpPr/>
                <p:nvPr/>
              </p:nvSpPr>
              <p:spPr>
                <a:xfrm>
                  <a:off x="9232102" y="262692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62" name="Freeform: Shape 1561">
                  <a:extLst>
                    <a:ext uri="{FF2B5EF4-FFF2-40B4-BE49-F238E27FC236}">
                      <a16:creationId xmlns:a16="http://schemas.microsoft.com/office/drawing/2014/main" id="{0BC84B2A-2FCC-4E46-FDE1-DD23B7DBBE8B}"/>
                    </a:ext>
                  </a:extLst>
                </p:cNvPr>
                <p:cNvSpPr/>
                <p:nvPr/>
              </p:nvSpPr>
              <p:spPr>
                <a:xfrm>
                  <a:off x="9195535" y="266348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36" name="Graphic 487">
                <a:extLst>
                  <a:ext uri="{FF2B5EF4-FFF2-40B4-BE49-F238E27FC236}">
                    <a16:creationId xmlns:a16="http://schemas.microsoft.com/office/drawing/2014/main" id="{99517393-8B8B-0ED1-42F2-7CC06FDC24C8}"/>
                  </a:ext>
                </a:extLst>
              </p:cNvPr>
              <p:cNvGrpSpPr/>
              <p:nvPr/>
            </p:nvGrpSpPr>
            <p:grpSpPr>
              <a:xfrm>
                <a:off x="9159096" y="2626922"/>
                <a:ext cx="73006" cy="73006"/>
                <a:chOff x="9159096" y="2626922"/>
                <a:chExt cx="73006" cy="73006"/>
              </a:xfrm>
            </p:grpSpPr>
            <p:sp>
              <p:nvSpPr>
                <p:cNvPr id="1559" name="Freeform: Shape 1558">
                  <a:extLst>
                    <a:ext uri="{FF2B5EF4-FFF2-40B4-BE49-F238E27FC236}">
                      <a16:creationId xmlns:a16="http://schemas.microsoft.com/office/drawing/2014/main" id="{6E77B229-B953-8DDA-1525-CF6F0A074E10}"/>
                    </a:ext>
                  </a:extLst>
                </p:cNvPr>
                <p:cNvSpPr/>
                <p:nvPr/>
              </p:nvSpPr>
              <p:spPr>
                <a:xfrm>
                  <a:off x="9195535" y="262692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60" name="Freeform: Shape 1559">
                  <a:extLst>
                    <a:ext uri="{FF2B5EF4-FFF2-40B4-BE49-F238E27FC236}">
                      <a16:creationId xmlns:a16="http://schemas.microsoft.com/office/drawing/2014/main" id="{35983857-4B4A-797E-B4BF-2A07DA4BB27F}"/>
                    </a:ext>
                  </a:extLst>
                </p:cNvPr>
                <p:cNvSpPr/>
                <p:nvPr/>
              </p:nvSpPr>
              <p:spPr>
                <a:xfrm>
                  <a:off x="9159096" y="266348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37" name="Graphic 487">
                <a:extLst>
                  <a:ext uri="{FF2B5EF4-FFF2-40B4-BE49-F238E27FC236}">
                    <a16:creationId xmlns:a16="http://schemas.microsoft.com/office/drawing/2014/main" id="{8EDB50E4-A083-F075-30EB-DC4D57D3167D}"/>
                  </a:ext>
                </a:extLst>
              </p:cNvPr>
              <p:cNvGrpSpPr/>
              <p:nvPr/>
            </p:nvGrpSpPr>
            <p:grpSpPr>
              <a:xfrm>
                <a:off x="9071947" y="2626922"/>
                <a:ext cx="73006" cy="73006"/>
                <a:chOff x="9071947" y="2626922"/>
                <a:chExt cx="73006" cy="73006"/>
              </a:xfrm>
            </p:grpSpPr>
            <p:sp>
              <p:nvSpPr>
                <p:cNvPr id="1557" name="Freeform: Shape 1556">
                  <a:extLst>
                    <a:ext uri="{FF2B5EF4-FFF2-40B4-BE49-F238E27FC236}">
                      <a16:creationId xmlns:a16="http://schemas.microsoft.com/office/drawing/2014/main" id="{F0C2660A-2A62-B013-3D3F-9F7DD7E908CD}"/>
                    </a:ext>
                  </a:extLst>
                </p:cNvPr>
                <p:cNvSpPr/>
                <p:nvPr/>
              </p:nvSpPr>
              <p:spPr>
                <a:xfrm>
                  <a:off x="9108387" y="262692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58" name="Freeform: Shape 1557">
                  <a:extLst>
                    <a:ext uri="{FF2B5EF4-FFF2-40B4-BE49-F238E27FC236}">
                      <a16:creationId xmlns:a16="http://schemas.microsoft.com/office/drawing/2014/main" id="{0F4A4C76-3F30-599B-4AA4-043250C12F41}"/>
                    </a:ext>
                  </a:extLst>
                </p:cNvPr>
                <p:cNvSpPr/>
                <p:nvPr/>
              </p:nvSpPr>
              <p:spPr>
                <a:xfrm>
                  <a:off x="9071947" y="266348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38" name="Graphic 487">
                <a:extLst>
                  <a:ext uri="{FF2B5EF4-FFF2-40B4-BE49-F238E27FC236}">
                    <a16:creationId xmlns:a16="http://schemas.microsoft.com/office/drawing/2014/main" id="{0814B8C2-68EC-431D-0E0B-C5D8452670DB}"/>
                  </a:ext>
                </a:extLst>
              </p:cNvPr>
              <p:cNvGrpSpPr/>
              <p:nvPr/>
            </p:nvGrpSpPr>
            <p:grpSpPr>
              <a:xfrm>
                <a:off x="9058824" y="2626922"/>
                <a:ext cx="73006" cy="73006"/>
                <a:chOff x="9058824" y="2626922"/>
                <a:chExt cx="73006" cy="73006"/>
              </a:xfrm>
            </p:grpSpPr>
            <p:sp>
              <p:nvSpPr>
                <p:cNvPr id="1555" name="Freeform: Shape 1554">
                  <a:extLst>
                    <a:ext uri="{FF2B5EF4-FFF2-40B4-BE49-F238E27FC236}">
                      <a16:creationId xmlns:a16="http://schemas.microsoft.com/office/drawing/2014/main" id="{83D717DA-AD61-3164-1368-E943A2876EAD}"/>
                    </a:ext>
                  </a:extLst>
                </p:cNvPr>
                <p:cNvSpPr/>
                <p:nvPr/>
              </p:nvSpPr>
              <p:spPr>
                <a:xfrm>
                  <a:off x="9095263" y="262692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56" name="Freeform: Shape 1555">
                  <a:extLst>
                    <a:ext uri="{FF2B5EF4-FFF2-40B4-BE49-F238E27FC236}">
                      <a16:creationId xmlns:a16="http://schemas.microsoft.com/office/drawing/2014/main" id="{1674E714-B23D-C019-76A9-CFFFA36E3D57}"/>
                    </a:ext>
                  </a:extLst>
                </p:cNvPr>
                <p:cNvSpPr/>
                <p:nvPr/>
              </p:nvSpPr>
              <p:spPr>
                <a:xfrm>
                  <a:off x="9058824" y="266348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39" name="Graphic 487">
                <a:extLst>
                  <a:ext uri="{FF2B5EF4-FFF2-40B4-BE49-F238E27FC236}">
                    <a16:creationId xmlns:a16="http://schemas.microsoft.com/office/drawing/2014/main" id="{BDFF5E0A-1F9F-8428-A2BE-4DD1BEC33616}"/>
                  </a:ext>
                </a:extLst>
              </p:cNvPr>
              <p:cNvGrpSpPr/>
              <p:nvPr/>
            </p:nvGrpSpPr>
            <p:grpSpPr>
              <a:xfrm>
                <a:off x="8973841" y="2626922"/>
                <a:ext cx="73006" cy="73006"/>
                <a:chOff x="8973841" y="2626922"/>
                <a:chExt cx="73006" cy="73006"/>
              </a:xfrm>
            </p:grpSpPr>
            <p:sp>
              <p:nvSpPr>
                <p:cNvPr id="1553" name="Freeform: Shape 1552">
                  <a:extLst>
                    <a:ext uri="{FF2B5EF4-FFF2-40B4-BE49-F238E27FC236}">
                      <a16:creationId xmlns:a16="http://schemas.microsoft.com/office/drawing/2014/main" id="{FC3D24FE-1727-F73E-B149-DD2BC8A3BF2B}"/>
                    </a:ext>
                  </a:extLst>
                </p:cNvPr>
                <p:cNvSpPr/>
                <p:nvPr/>
              </p:nvSpPr>
              <p:spPr>
                <a:xfrm>
                  <a:off x="9010408" y="262692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54" name="Freeform: Shape 1553">
                  <a:extLst>
                    <a:ext uri="{FF2B5EF4-FFF2-40B4-BE49-F238E27FC236}">
                      <a16:creationId xmlns:a16="http://schemas.microsoft.com/office/drawing/2014/main" id="{D225D56C-5400-1A7A-0109-E9CE78C5455D}"/>
                    </a:ext>
                  </a:extLst>
                </p:cNvPr>
                <p:cNvSpPr/>
                <p:nvPr/>
              </p:nvSpPr>
              <p:spPr>
                <a:xfrm>
                  <a:off x="8973841" y="266348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40" name="Graphic 487">
                <a:extLst>
                  <a:ext uri="{FF2B5EF4-FFF2-40B4-BE49-F238E27FC236}">
                    <a16:creationId xmlns:a16="http://schemas.microsoft.com/office/drawing/2014/main" id="{1F9D9A71-202B-1C51-142F-86601FD01F6E}"/>
                  </a:ext>
                </a:extLst>
              </p:cNvPr>
              <p:cNvGrpSpPr/>
              <p:nvPr/>
            </p:nvGrpSpPr>
            <p:grpSpPr>
              <a:xfrm>
                <a:off x="8953838" y="2626922"/>
                <a:ext cx="73006" cy="73006"/>
                <a:chOff x="8953838" y="2626922"/>
                <a:chExt cx="73006" cy="73006"/>
              </a:xfrm>
            </p:grpSpPr>
            <p:sp>
              <p:nvSpPr>
                <p:cNvPr id="1551" name="Freeform: Shape 1550">
                  <a:extLst>
                    <a:ext uri="{FF2B5EF4-FFF2-40B4-BE49-F238E27FC236}">
                      <a16:creationId xmlns:a16="http://schemas.microsoft.com/office/drawing/2014/main" id="{A598E1D3-A620-1B84-60C2-1C1DA43DFEF8}"/>
                    </a:ext>
                  </a:extLst>
                </p:cNvPr>
                <p:cNvSpPr/>
                <p:nvPr/>
              </p:nvSpPr>
              <p:spPr>
                <a:xfrm>
                  <a:off x="8990277" y="262692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52" name="Freeform: Shape 1551">
                  <a:extLst>
                    <a:ext uri="{FF2B5EF4-FFF2-40B4-BE49-F238E27FC236}">
                      <a16:creationId xmlns:a16="http://schemas.microsoft.com/office/drawing/2014/main" id="{FBB399E3-2B14-BD5A-5E37-B7671501D9B6}"/>
                    </a:ext>
                  </a:extLst>
                </p:cNvPr>
                <p:cNvSpPr/>
                <p:nvPr/>
              </p:nvSpPr>
              <p:spPr>
                <a:xfrm>
                  <a:off x="8953838" y="266348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41" name="Graphic 487">
                <a:extLst>
                  <a:ext uri="{FF2B5EF4-FFF2-40B4-BE49-F238E27FC236}">
                    <a16:creationId xmlns:a16="http://schemas.microsoft.com/office/drawing/2014/main" id="{20A5ACC8-E66B-7229-5AEC-FA2C2E298343}"/>
                  </a:ext>
                </a:extLst>
              </p:cNvPr>
              <p:cNvGrpSpPr/>
              <p:nvPr/>
            </p:nvGrpSpPr>
            <p:grpSpPr>
              <a:xfrm>
                <a:off x="8945556" y="2626922"/>
                <a:ext cx="73006" cy="73006"/>
                <a:chOff x="8945556" y="2626922"/>
                <a:chExt cx="73006" cy="73006"/>
              </a:xfrm>
            </p:grpSpPr>
            <p:sp>
              <p:nvSpPr>
                <p:cNvPr id="1549" name="Freeform: Shape 1548">
                  <a:extLst>
                    <a:ext uri="{FF2B5EF4-FFF2-40B4-BE49-F238E27FC236}">
                      <a16:creationId xmlns:a16="http://schemas.microsoft.com/office/drawing/2014/main" id="{56D632C6-CBB8-B09C-5C0D-C321894BCA00}"/>
                    </a:ext>
                  </a:extLst>
                </p:cNvPr>
                <p:cNvSpPr/>
                <p:nvPr/>
              </p:nvSpPr>
              <p:spPr>
                <a:xfrm>
                  <a:off x="8981996" y="262692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50" name="Freeform: Shape 1549">
                  <a:extLst>
                    <a:ext uri="{FF2B5EF4-FFF2-40B4-BE49-F238E27FC236}">
                      <a16:creationId xmlns:a16="http://schemas.microsoft.com/office/drawing/2014/main" id="{3A3DC836-E6D2-C79C-0D1B-528914923DBA}"/>
                    </a:ext>
                  </a:extLst>
                </p:cNvPr>
                <p:cNvSpPr/>
                <p:nvPr/>
              </p:nvSpPr>
              <p:spPr>
                <a:xfrm>
                  <a:off x="8945556" y="266348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42" name="Graphic 487">
                <a:extLst>
                  <a:ext uri="{FF2B5EF4-FFF2-40B4-BE49-F238E27FC236}">
                    <a16:creationId xmlns:a16="http://schemas.microsoft.com/office/drawing/2014/main" id="{55F7D34B-572D-72A4-C1B3-8334F2E3C829}"/>
                  </a:ext>
                </a:extLst>
              </p:cNvPr>
              <p:cNvGrpSpPr/>
              <p:nvPr/>
            </p:nvGrpSpPr>
            <p:grpSpPr>
              <a:xfrm>
                <a:off x="8921476" y="2626922"/>
                <a:ext cx="73006" cy="73006"/>
                <a:chOff x="8921476" y="2626922"/>
                <a:chExt cx="73006" cy="73006"/>
              </a:xfrm>
            </p:grpSpPr>
            <p:sp>
              <p:nvSpPr>
                <p:cNvPr id="1547" name="Freeform: Shape 1546">
                  <a:extLst>
                    <a:ext uri="{FF2B5EF4-FFF2-40B4-BE49-F238E27FC236}">
                      <a16:creationId xmlns:a16="http://schemas.microsoft.com/office/drawing/2014/main" id="{566BBBEC-63C5-1437-28B3-6B262FC48027}"/>
                    </a:ext>
                  </a:extLst>
                </p:cNvPr>
                <p:cNvSpPr/>
                <p:nvPr/>
              </p:nvSpPr>
              <p:spPr>
                <a:xfrm>
                  <a:off x="8957915" y="262692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48" name="Freeform: Shape 1547">
                  <a:extLst>
                    <a:ext uri="{FF2B5EF4-FFF2-40B4-BE49-F238E27FC236}">
                      <a16:creationId xmlns:a16="http://schemas.microsoft.com/office/drawing/2014/main" id="{ED6C5A56-0EEF-B7F0-5B58-B0155CD1726F}"/>
                    </a:ext>
                  </a:extLst>
                </p:cNvPr>
                <p:cNvSpPr/>
                <p:nvPr/>
              </p:nvSpPr>
              <p:spPr>
                <a:xfrm>
                  <a:off x="8921476" y="266348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43" name="Graphic 487">
                <a:extLst>
                  <a:ext uri="{FF2B5EF4-FFF2-40B4-BE49-F238E27FC236}">
                    <a16:creationId xmlns:a16="http://schemas.microsoft.com/office/drawing/2014/main" id="{F89177FD-442B-7388-528A-ADE9E0BB04EE}"/>
                  </a:ext>
                </a:extLst>
              </p:cNvPr>
              <p:cNvGrpSpPr/>
              <p:nvPr/>
            </p:nvGrpSpPr>
            <p:grpSpPr>
              <a:xfrm>
                <a:off x="8913194" y="2626922"/>
                <a:ext cx="73006" cy="73006"/>
                <a:chOff x="8913194" y="2626922"/>
                <a:chExt cx="73006" cy="73006"/>
              </a:xfrm>
            </p:grpSpPr>
            <p:sp>
              <p:nvSpPr>
                <p:cNvPr id="1545" name="Freeform: Shape 1544">
                  <a:extLst>
                    <a:ext uri="{FF2B5EF4-FFF2-40B4-BE49-F238E27FC236}">
                      <a16:creationId xmlns:a16="http://schemas.microsoft.com/office/drawing/2014/main" id="{83E5D5D2-E4F4-0164-BD16-9F540C240D2C}"/>
                    </a:ext>
                  </a:extLst>
                </p:cNvPr>
                <p:cNvSpPr/>
                <p:nvPr/>
              </p:nvSpPr>
              <p:spPr>
                <a:xfrm>
                  <a:off x="8949633" y="262692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46" name="Freeform: Shape 1545">
                  <a:extLst>
                    <a:ext uri="{FF2B5EF4-FFF2-40B4-BE49-F238E27FC236}">
                      <a16:creationId xmlns:a16="http://schemas.microsoft.com/office/drawing/2014/main" id="{FD25BCEF-FABF-F84A-551B-02B9C592844E}"/>
                    </a:ext>
                  </a:extLst>
                </p:cNvPr>
                <p:cNvSpPr/>
                <p:nvPr/>
              </p:nvSpPr>
              <p:spPr>
                <a:xfrm>
                  <a:off x="8913194" y="266348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44" name="Graphic 487">
                <a:extLst>
                  <a:ext uri="{FF2B5EF4-FFF2-40B4-BE49-F238E27FC236}">
                    <a16:creationId xmlns:a16="http://schemas.microsoft.com/office/drawing/2014/main" id="{212F9F00-0463-DD10-90AF-6F86BC7911D3}"/>
                  </a:ext>
                </a:extLst>
              </p:cNvPr>
              <p:cNvGrpSpPr/>
              <p:nvPr/>
            </p:nvGrpSpPr>
            <p:grpSpPr>
              <a:xfrm>
                <a:off x="8885928" y="2626922"/>
                <a:ext cx="73006" cy="73006"/>
                <a:chOff x="8885928" y="2626922"/>
                <a:chExt cx="73006" cy="73006"/>
              </a:xfrm>
            </p:grpSpPr>
            <p:sp>
              <p:nvSpPr>
                <p:cNvPr id="1543" name="Freeform: Shape 1542">
                  <a:extLst>
                    <a:ext uri="{FF2B5EF4-FFF2-40B4-BE49-F238E27FC236}">
                      <a16:creationId xmlns:a16="http://schemas.microsoft.com/office/drawing/2014/main" id="{5E4269C5-9879-208E-2B17-D385EEA295B1}"/>
                    </a:ext>
                  </a:extLst>
                </p:cNvPr>
                <p:cNvSpPr/>
                <p:nvPr/>
              </p:nvSpPr>
              <p:spPr>
                <a:xfrm>
                  <a:off x="8922368" y="262692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44" name="Freeform: Shape 1543">
                  <a:extLst>
                    <a:ext uri="{FF2B5EF4-FFF2-40B4-BE49-F238E27FC236}">
                      <a16:creationId xmlns:a16="http://schemas.microsoft.com/office/drawing/2014/main" id="{68D837D7-7040-3B58-4036-BB49ADD9B6B2}"/>
                    </a:ext>
                  </a:extLst>
                </p:cNvPr>
                <p:cNvSpPr/>
                <p:nvPr/>
              </p:nvSpPr>
              <p:spPr>
                <a:xfrm>
                  <a:off x="8885928" y="266348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45" name="Graphic 487">
                <a:extLst>
                  <a:ext uri="{FF2B5EF4-FFF2-40B4-BE49-F238E27FC236}">
                    <a16:creationId xmlns:a16="http://schemas.microsoft.com/office/drawing/2014/main" id="{CE42C845-313D-8E85-33E2-7F88AEA3807E}"/>
                  </a:ext>
                </a:extLst>
              </p:cNvPr>
              <p:cNvGrpSpPr/>
              <p:nvPr/>
            </p:nvGrpSpPr>
            <p:grpSpPr>
              <a:xfrm>
                <a:off x="8877647" y="2626922"/>
                <a:ext cx="73006" cy="73006"/>
                <a:chOff x="8877647" y="2626922"/>
                <a:chExt cx="73006" cy="73006"/>
              </a:xfrm>
            </p:grpSpPr>
            <p:sp>
              <p:nvSpPr>
                <p:cNvPr id="1541" name="Freeform: Shape 1540">
                  <a:extLst>
                    <a:ext uri="{FF2B5EF4-FFF2-40B4-BE49-F238E27FC236}">
                      <a16:creationId xmlns:a16="http://schemas.microsoft.com/office/drawing/2014/main" id="{D5D97E3D-6368-A02F-A1C1-C26AE2091175}"/>
                    </a:ext>
                  </a:extLst>
                </p:cNvPr>
                <p:cNvSpPr/>
                <p:nvPr/>
              </p:nvSpPr>
              <p:spPr>
                <a:xfrm>
                  <a:off x="8914086" y="262692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42" name="Freeform: Shape 1541">
                  <a:extLst>
                    <a:ext uri="{FF2B5EF4-FFF2-40B4-BE49-F238E27FC236}">
                      <a16:creationId xmlns:a16="http://schemas.microsoft.com/office/drawing/2014/main" id="{F2E2AF47-4F6C-E762-3A62-B740C2F5518F}"/>
                    </a:ext>
                  </a:extLst>
                </p:cNvPr>
                <p:cNvSpPr/>
                <p:nvPr/>
              </p:nvSpPr>
              <p:spPr>
                <a:xfrm>
                  <a:off x="8877647" y="266348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46" name="Graphic 487">
                <a:extLst>
                  <a:ext uri="{FF2B5EF4-FFF2-40B4-BE49-F238E27FC236}">
                    <a16:creationId xmlns:a16="http://schemas.microsoft.com/office/drawing/2014/main" id="{7DEE431F-8B3B-F26B-CFBE-1372A8753A13}"/>
                  </a:ext>
                </a:extLst>
              </p:cNvPr>
              <p:cNvGrpSpPr/>
              <p:nvPr/>
            </p:nvGrpSpPr>
            <p:grpSpPr>
              <a:xfrm>
                <a:off x="8872550" y="2626922"/>
                <a:ext cx="73006" cy="73006"/>
                <a:chOff x="8872550" y="2626922"/>
                <a:chExt cx="73006" cy="73006"/>
              </a:xfrm>
            </p:grpSpPr>
            <p:sp>
              <p:nvSpPr>
                <p:cNvPr id="1539" name="Freeform: Shape 1538">
                  <a:extLst>
                    <a:ext uri="{FF2B5EF4-FFF2-40B4-BE49-F238E27FC236}">
                      <a16:creationId xmlns:a16="http://schemas.microsoft.com/office/drawing/2014/main" id="{C4957B82-29BF-F72C-8A2C-F84F44BD1810}"/>
                    </a:ext>
                  </a:extLst>
                </p:cNvPr>
                <p:cNvSpPr/>
                <p:nvPr/>
              </p:nvSpPr>
              <p:spPr>
                <a:xfrm>
                  <a:off x="8908990" y="262692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40" name="Freeform: Shape 1539">
                  <a:extLst>
                    <a:ext uri="{FF2B5EF4-FFF2-40B4-BE49-F238E27FC236}">
                      <a16:creationId xmlns:a16="http://schemas.microsoft.com/office/drawing/2014/main" id="{A6F335D5-556B-768F-6731-DCE8979F873D}"/>
                    </a:ext>
                  </a:extLst>
                </p:cNvPr>
                <p:cNvSpPr/>
                <p:nvPr/>
              </p:nvSpPr>
              <p:spPr>
                <a:xfrm>
                  <a:off x="8872550" y="266348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47" name="Graphic 487">
                <a:extLst>
                  <a:ext uri="{FF2B5EF4-FFF2-40B4-BE49-F238E27FC236}">
                    <a16:creationId xmlns:a16="http://schemas.microsoft.com/office/drawing/2014/main" id="{C4652086-C635-92F1-DEE7-5E6A1A1C36EE}"/>
                  </a:ext>
                </a:extLst>
              </p:cNvPr>
              <p:cNvGrpSpPr/>
              <p:nvPr/>
            </p:nvGrpSpPr>
            <p:grpSpPr>
              <a:xfrm>
                <a:off x="8835983" y="2626922"/>
                <a:ext cx="73006" cy="73006"/>
                <a:chOff x="8835983" y="2626922"/>
                <a:chExt cx="73006" cy="73006"/>
              </a:xfrm>
            </p:grpSpPr>
            <p:sp>
              <p:nvSpPr>
                <p:cNvPr id="1537" name="Freeform: Shape 1536">
                  <a:extLst>
                    <a:ext uri="{FF2B5EF4-FFF2-40B4-BE49-F238E27FC236}">
                      <a16:creationId xmlns:a16="http://schemas.microsoft.com/office/drawing/2014/main" id="{E291AB84-8150-0BAF-49E0-9DBF96FBA94C}"/>
                    </a:ext>
                  </a:extLst>
                </p:cNvPr>
                <p:cNvSpPr/>
                <p:nvPr/>
              </p:nvSpPr>
              <p:spPr>
                <a:xfrm>
                  <a:off x="8872550" y="262692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38" name="Freeform: Shape 1537">
                  <a:extLst>
                    <a:ext uri="{FF2B5EF4-FFF2-40B4-BE49-F238E27FC236}">
                      <a16:creationId xmlns:a16="http://schemas.microsoft.com/office/drawing/2014/main" id="{DA804D20-91A4-77ED-A34B-2179F93C5FE4}"/>
                    </a:ext>
                  </a:extLst>
                </p:cNvPr>
                <p:cNvSpPr/>
                <p:nvPr/>
              </p:nvSpPr>
              <p:spPr>
                <a:xfrm>
                  <a:off x="8835983" y="266348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48" name="Graphic 487">
                <a:extLst>
                  <a:ext uri="{FF2B5EF4-FFF2-40B4-BE49-F238E27FC236}">
                    <a16:creationId xmlns:a16="http://schemas.microsoft.com/office/drawing/2014/main" id="{54DF1374-8350-FF8B-9503-04CD747E3227}"/>
                  </a:ext>
                </a:extLst>
              </p:cNvPr>
              <p:cNvGrpSpPr/>
              <p:nvPr/>
            </p:nvGrpSpPr>
            <p:grpSpPr>
              <a:xfrm>
                <a:off x="8864269" y="2626922"/>
                <a:ext cx="73006" cy="73006"/>
                <a:chOff x="8864269" y="2626922"/>
                <a:chExt cx="73006" cy="73006"/>
              </a:xfrm>
            </p:grpSpPr>
            <p:sp>
              <p:nvSpPr>
                <p:cNvPr id="1535" name="Freeform: Shape 1534">
                  <a:extLst>
                    <a:ext uri="{FF2B5EF4-FFF2-40B4-BE49-F238E27FC236}">
                      <a16:creationId xmlns:a16="http://schemas.microsoft.com/office/drawing/2014/main" id="{CA651DE4-B98A-5ED4-AD85-CBF6957E2C54}"/>
                    </a:ext>
                  </a:extLst>
                </p:cNvPr>
                <p:cNvSpPr/>
                <p:nvPr/>
              </p:nvSpPr>
              <p:spPr>
                <a:xfrm>
                  <a:off x="8900708" y="262692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36" name="Freeform: Shape 1535">
                  <a:extLst>
                    <a:ext uri="{FF2B5EF4-FFF2-40B4-BE49-F238E27FC236}">
                      <a16:creationId xmlns:a16="http://schemas.microsoft.com/office/drawing/2014/main" id="{152F7836-B477-571F-D89E-E2C38D26943F}"/>
                    </a:ext>
                  </a:extLst>
                </p:cNvPr>
                <p:cNvSpPr/>
                <p:nvPr/>
              </p:nvSpPr>
              <p:spPr>
                <a:xfrm>
                  <a:off x="8864269" y="266348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49" name="Graphic 487">
                <a:extLst>
                  <a:ext uri="{FF2B5EF4-FFF2-40B4-BE49-F238E27FC236}">
                    <a16:creationId xmlns:a16="http://schemas.microsoft.com/office/drawing/2014/main" id="{6BA4F35B-EDE6-548B-0EE5-23BCA3147620}"/>
                  </a:ext>
                </a:extLst>
              </p:cNvPr>
              <p:cNvGrpSpPr/>
              <p:nvPr/>
            </p:nvGrpSpPr>
            <p:grpSpPr>
              <a:xfrm>
                <a:off x="8804641" y="2581309"/>
                <a:ext cx="73006" cy="73006"/>
                <a:chOff x="8804641" y="2581309"/>
                <a:chExt cx="73006" cy="73006"/>
              </a:xfrm>
            </p:grpSpPr>
            <p:sp>
              <p:nvSpPr>
                <p:cNvPr id="1533" name="Freeform: Shape 1532">
                  <a:extLst>
                    <a:ext uri="{FF2B5EF4-FFF2-40B4-BE49-F238E27FC236}">
                      <a16:creationId xmlns:a16="http://schemas.microsoft.com/office/drawing/2014/main" id="{00E9D4E8-C09C-9BD0-12DF-D0918ABFD88E}"/>
                    </a:ext>
                  </a:extLst>
                </p:cNvPr>
                <p:cNvSpPr/>
                <p:nvPr/>
              </p:nvSpPr>
              <p:spPr>
                <a:xfrm>
                  <a:off x="8841080" y="2581309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34" name="Freeform: Shape 1533">
                  <a:extLst>
                    <a:ext uri="{FF2B5EF4-FFF2-40B4-BE49-F238E27FC236}">
                      <a16:creationId xmlns:a16="http://schemas.microsoft.com/office/drawing/2014/main" id="{EBE67F74-B63D-DC30-B5FD-A638FC0048C4}"/>
                    </a:ext>
                  </a:extLst>
                </p:cNvPr>
                <p:cNvSpPr/>
                <p:nvPr/>
              </p:nvSpPr>
              <p:spPr>
                <a:xfrm>
                  <a:off x="8804641" y="2617876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50" name="Graphic 487">
                <a:extLst>
                  <a:ext uri="{FF2B5EF4-FFF2-40B4-BE49-F238E27FC236}">
                    <a16:creationId xmlns:a16="http://schemas.microsoft.com/office/drawing/2014/main" id="{DF261851-D4E6-EFBA-10AA-59D28BB1D1C9}"/>
                  </a:ext>
                </a:extLst>
              </p:cNvPr>
              <p:cNvGrpSpPr/>
              <p:nvPr/>
            </p:nvGrpSpPr>
            <p:grpSpPr>
              <a:xfrm>
                <a:off x="8796359" y="2581309"/>
                <a:ext cx="73006" cy="73006"/>
                <a:chOff x="8796359" y="2581309"/>
                <a:chExt cx="73006" cy="73006"/>
              </a:xfrm>
            </p:grpSpPr>
            <p:sp>
              <p:nvSpPr>
                <p:cNvPr id="1531" name="Freeform: Shape 1530">
                  <a:extLst>
                    <a:ext uri="{FF2B5EF4-FFF2-40B4-BE49-F238E27FC236}">
                      <a16:creationId xmlns:a16="http://schemas.microsoft.com/office/drawing/2014/main" id="{06E1F879-711D-B87B-1CF3-1909F0962073}"/>
                    </a:ext>
                  </a:extLst>
                </p:cNvPr>
                <p:cNvSpPr/>
                <p:nvPr/>
              </p:nvSpPr>
              <p:spPr>
                <a:xfrm>
                  <a:off x="8832798" y="2581309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32" name="Freeform: Shape 1531">
                  <a:extLst>
                    <a:ext uri="{FF2B5EF4-FFF2-40B4-BE49-F238E27FC236}">
                      <a16:creationId xmlns:a16="http://schemas.microsoft.com/office/drawing/2014/main" id="{7F6758A0-AB0D-97AC-6F1F-BF4273B71D5B}"/>
                    </a:ext>
                  </a:extLst>
                </p:cNvPr>
                <p:cNvSpPr/>
                <p:nvPr/>
              </p:nvSpPr>
              <p:spPr>
                <a:xfrm>
                  <a:off x="8796359" y="2617876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51" name="Graphic 487">
                <a:extLst>
                  <a:ext uri="{FF2B5EF4-FFF2-40B4-BE49-F238E27FC236}">
                    <a16:creationId xmlns:a16="http://schemas.microsoft.com/office/drawing/2014/main" id="{E8CF0AFF-784B-3F9D-56B3-6438D449E0C8}"/>
                  </a:ext>
                </a:extLst>
              </p:cNvPr>
              <p:cNvGrpSpPr/>
              <p:nvPr/>
            </p:nvGrpSpPr>
            <p:grpSpPr>
              <a:xfrm>
                <a:off x="8791262" y="2581309"/>
                <a:ext cx="73006" cy="73006"/>
                <a:chOff x="8791262" y="2581309"/>
                <a:chExt cx="73006" cy="73006"/>
              </a:xfrm>
            </p:grpSpPr>
            <p:sp>
              <p:nvSpPr>
                <p:cNvPr id="1529" name="Freeform: Shape 1528">
                  <a:extLst>
                    <a:ext uri="{FF2B5EF4-FFF2-40B4-BE49-F238E27FC236}">
                      <a16:creationId xmlns:a16="http://schemas.microsoft.com/office/drawing/2014/main" id="{1E3B16C0-F9B5-A55D-4F2E-73234F67F7FB}"/>
                    </a:ext>
                  </a:extLst>
                </p:cNvPr>
                <p:cNvSpPr/>
                <p:nvPr/>
              </p:nvSpPr>
              <p:spPr>
                <a:xfrm>
                  <a:off x="8827702" y="2581309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30" name="Freeform: Shape 1529">
                  <a:extLst>
                    <a:ext uri="{FF2B5EF4-FFF2-40B4-BE49-F238E27FC236}">
                      <a16:creationId xmlns:a16="http://schemas.microsoft.com/office/drawing/2014/main" id="{0C702C22-54BC-CD64-8807-F3D3EA23E106}"/>
                    </a:ext>
                  </a:extLst>
                </p:cNvPr>
                <p:cNvSpPr/>
                <p:nvPr/>
              </p:nvSpPr>
              <p:spPr>
                <a:xfrm>
                  <a:off x="8791262" y="2617876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52" name="Graphic 487">
                <a:extLst>
                  <a:ext uri="{FF2B5EF4-FFF2-40B4-BE49-F238E27FC236}">
                    <a16:creationId xmlns:a16="http://schemas.microsoft.com/office/drawing/2014/main" id="{2B247990-133E-09A7-6731-DB19C781FCF3}"/>
                  </a:ext>
                </a:extLst>
              </p:cNvPr>
              <p:cNvGrpSpPr/>
              <p:nvPr/>
            </p:nvGrpSpPr>
            <p:grpSpPr>
              <a:xfrm>
                <a:off x="8746414" y="2581309"/>
                <a:ext cx="73006" cy="73006"/>
                <a:chOff x="8746414" y="2581309"/>
                <a:chExt cx="73006" cy="73006"/>
              </a:xfrm>
            </p:grpSpPr>
            <p:sp>
              <p:nvSpPr>
                <p:cNvPr id="1527" name="Freeform: Shape 1526">
                  <a:extLst>
                    <a:ext uri="{FF2B5EF4-FFF2-40B4-BE49-F238E27FC236}">
                      <a16:creationId xmlns:a16="http://schemas.microsoft.com/office/drawing/2014/main" id="{A3EBC247-15FC-1D09-5A45-1B42A570DD6F}"/>
                    </a:ext>
                  </a:extLst>
                </p:cNvPr>
                <p:cNvSpPr/>
                <p:nvPr/>
              </p:nvSpPr>
              <p:spPr>
                <a:xfrm>
                  <a:off x="8782981" y="2581309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28" name="Freeform: Shape 1527">
                  <a:extLst>
                    <a:ext uri="{FF2B5EF4-FFF2-40B4-BE49-F238E27FC236}">
                      <a16:creationId xmlns:a16="http://schemas.microsoft.com/office/drawing/2014/main" id="{DA377AD0-D238-AABF-DE70-E59F742BC7F7}"/>
                    </a:ext>
                  </a:extLst>
                </p:cNvPr>
                <p:cNvSpPr/>
                <p:nvPr/>
              </p:nvSpPr>
              <p:spPr>
                <a:xfrm>
                  <a:off x="8746414" y="2617876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53" name="Graphic 487">
                <a:extLst>
                  <a:ext uri="{FF2B5EF4-FFF2-40B4-BE49-F238E27FC236}">
                    <a16:creationId xmlns:a16="http://schemas.microsoft.com/office/drawing/2014/main" id="{77780102-7307-5D43-90DE-7F2DA5A049D2}"/>
                  </a:ext>
                </a:extLst>
              </p:cNvPr>
              <p:cNvGrpSpPr/>
              <p:nvPr/>
            </p:nvGrpSpPr>
            <p:grpSpPr>
              <a:xfrm>
                <a:off x="8714179" y="2581309"/>
                <a:ext cx="73006" cy="73006"/>
                <a:chOff x="8714179" y="2581309"/>
                <a:chExt cx="73006" cy="73006"/>
              </a:xfrm>
            </p:grpSpPr>
            <p:sp>
              <p:nvSpPr>
                <p:cNvPr id="1525" name="Freeform: Shape 1524">
                  <a:extLst>
                    <a:ext uri="{FF2B5EF4-FFF2-40B4-BE49-F238E27FC236}">
                      <a16:creationId xmlns:a16="http://schemas.microsoft.com/office/drawing/2014/main" id="{E24F8334-72D6-E8F7-17FD-2A066D596B7B}"/>
                    </a:ext>
                  </a:extLst>
                </p:cNvPr>
                <p:cNvSpPr/>
                <p:nvPr/>
              </p:nvSpPr>
              <p:spPr>
                <a:xfrm>
                  <a:off x="8750619" y="2581309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26" name="Freeform: Shape 1525">
                  <a:extLst>
                    <a:ext uri="{FF2B5EF4-FFF2-40B4-BE49-F238E27FC236}">
                      <a16:creationId xmlns:a16="http://schemas.microsoft.com/office/drawing/2014/main" id="{3E478C17-E345-A920-3644-5E55A22D5B46}"/>
                    </a:ext>
                  </a:extLst>
                </p:cNvPr>
                <p:cNvSpPr/>
                <p:nvPr/>
              </p:nvSpPr>
              <p:spPr>
                <a:xfrm>
                  <a:off x="8714179" y="2617876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54" name="Graphic 487">
                <a:extLst>
                  <a:ext uri="{FF2B5EF4-FFF2-40B4-BE49-F238E27FC236}">
                    <a16:creationId xmlns:a16="http://schemas.microsoft.com/office/drawing/2014/main" id="{A1AEF839-5E5B-3D3A-3DCF-FAB41794F79C}"/>
                  </a:ext>
                </a:extLst>
              </p:cNvPr>
              <p:cNvGrpSpPr/>
              <p:nvPr/>
            </p:nvGrpSpPr>
            <p:grpSpPr>
              <a:xfrm>
                <a:off x="8690608" y="2581309"/>
                <a:ext cx="73006" cy="73006"/>
                <a:chOff x="8690608" y="2581309"/>
                <a:chExt cx="73006" cy="73006"/>
              </a:xfrm>
            </p:grpSpPr>
            <p:sp>
              <p:nvSpPr>
                <p:cNvPr id="1523" name="Freeform: Shape 1522">
                  <a:extLst>
                    <a:ext uri="{FF2B5EF4-FFF2-40B4-BE49-F238E27FC236}">
                      <a16:creationId xmlns:a16="http://schemas.microsoft.com/office/drawing/2014/main" id="{E669ED91-9325-DB8F-1D3E-53F977F65AC5}"/>
                    </a:ext>
                  </a:extLst>
                </p:cNvPr>
                <p:cNvSpPr/>
                <p:nvPr/>
              </p:nvSpPr>
              <p:spPr>
                <a:xfrm>
                  <a:off x="8727175" y="2581309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24" name="Freeform: Shape 1523">
                  <a:extLst>
                    <a:ext uri="{FF2B5EF4-FFF2-40B4-BE49-F238E27FC236}">
                      <a16:creationId xmlns:a16="http://schemas.microsoft.com/office/drawing/2014/main" id="{E79B11C7-8D21-6934-CD7E-356058A5C3D4}"/>
                    </a:ext>
                  </a:extLst>
                </p:cNvPr>
                <p:cNvSpPr/>
                <p:nvPr/>
              </p:nvSpPr>
              <p:spPr>
                <a:xfrm>
                  <a:off x="8690608" y="2617876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55" name="Graphic 487">
                <a:extLst>
                  <a:ext uri="{FF2B5EF4-FFF2-40B4-BE49-F238E27FC236}">
                    <a16:creationId xmlns:a16="http://schemas.microsoft.com/office/drawing/2014/main" id="{3438FA67-A84C-0BB5-BA90-CD4077E77095}"/>
                  </a:ext>
                </a:extLst>
              </p:cNvPr>
              <p:cNvGrpSpPr/>
              <p:nvPr/>
            </p:nvGrpSpPr>
            <p:grpSpPr>
              <a:xfrm>
                <a:off x="8627795" y="2511616"/>
                <a:ext cx="73006" cy="73006"/>
                <a:chOff x="8627795" y="2511616"/>
                <a:chExt cx="73006" cy="73006"/>
              </a:xfrm>
            </p:grpSpPr>
            <p:sp>
              <p:nvSpPr>
                <p:cNvPr id="1521" name="Freeform: Shape 1520">
                  <a:extLst>
                    <a:ext uri="{FF2B5EF4-FFF2-40B4-BE49-F238E27FC236}">
                      <a16:creationId xmlns:a16="http://schemas.microsoft.com/office/drawing/2014/main" id="{ACE4D1F6-AE3F-FD2A-5300-1FBBCDDFEFF2}"/>
                    </a:ext>
                  </a:extLst>
                </p:cNvPr>
                <p:cNvSpPr/>
                <p:nvPr/>
              </p:nvSpPr>
              <p:spPr>
                <a:xfrm>
                  <a:off x="8664234" y="2511616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22" name="Freeform: Shape 1521">
                  <a:extLst>
                    <a:ext uri="{FF2B5EF4-FFF2-40B4-BE49-F238E27FC236}">
                      <a16:creationId xmlns:a16="http://schemas.microsoft.com/office/drawing/2014/main" id="{1F0F95CF-68EB-2B68-4231-4E15691BC757}"/>
                    </a:ext>
                  </a:extLst>
                </p:cNvPr>
                <p:cNvSpPr/>
                <p:nvPr/>
              </p:nvSpPr>
              <p:spPr>
                <a:xfrm>
                  <a:off x="8627795" y="2548055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56" name="Graphic 487">
                <a:extLst>
                  <a:ext uri="{FF2B5EF4-FFF2-40B4-BE49-F238E27FC236}">
                    <a16:creationId xmlns:a16="http://schemas.microsoft.com/office/drawing/2014/main" id="{B4396DF4-4269-A9E0-04BC-0958E546774C}"/>
                  </a:ext>
                </a:extLst>
              </p:cNvPr>
              <p:cNvGrpSpPr/>
              <p:nvPr/>
            </p:nvGrpSpPr>
            <p:grpSpPr>
              <a:xfrm>
                <a:off x="8591228" y="2511616"/>
                <a:ext cx="73006" cy="73006"/>
                <a:chOff x="8591228" y="2511616"/>
                <a:chExt cx="73006" cy="73006"/>
              </a:xfrm>
            </p:grpSpPr>
            <p:sp>
              <p:nvSpPr>
                <p:cNvPr id="1519" name="Freeform: Shape 1518">
                  <a:extLst>
                    <a:ext uri="{FF2B5EF4-FFF2-40B4-BE49-F238E27FC236}">
                      <a16:creationId xmlns:a16="http://schemas.microsoft.com/office/drawing/2014/main" id="{61587844-290A-3074-C663-54EF59834852}"/>
                    </a:ext>
                  </a:extLst>
                </p:cNvPr>
                <p:cNvSpPr/>
                <p:nvPr/>
              </p:nvSpPr>
              <p:spPr>
                <a:xfrm>
                  <a:off x="8627795" y="2511616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20" name="Freeform: Shape 1519">
                  <a:extLst>
                    <a:ext uri="{FF2B5EF4-FFF2-40B4-BE49-F238E27FC236}">
                      <a16:creationId xmlns:a16="http://schemas.microsoft.com/office/drawing/2014/main" id="{76879745-7C3F-9966-2D85-EF5C0DE91599}"/>
                    </a:ext>
                  </a:extLst>
                </p:cNvPr>
                <p:cNvSpPr/>
                <p:nvPr/>
              </p:nvSpPr>
              <p:spPr>
                <a:xfrm>
                  <a:off x="8591228" y="2548055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57" name="Graphic 487">
                <a:extLst>
                  <a:ext uri="{FF2B5EF4-FFF2-40B4-BE49-F238E27FC236}">
                    <a16:creationId xmlns:a16="http://schemas.microsoft.com/office/drawing/2014/main" id="{ADDECF0C-C46C-A73A-C2EE-C98F9626E3F5}"/>
                  </a:ext>
                </a:extLst>
              </p:cNvPr>
              <p:cNvGrpSpPr/>
              <p:nvPr/>
            </p:nvGrpSpPr>
            <p:grpSpPr>
              <a:xfrm>
                <a:off x="8580781" y="2511616"/>
                <a:ext cx="73006" cy="73006"/>
                <a:chOff x="8580781" y="2511616"/>
                <a:chExt cx="73006" cy="73006"/>
              </a:xfrm>
            </p:grpSpPr>
            <p:sp>
              <p:nvSpPr>
                <p:cNvPr id="1517" name="Freeform: Shape 1516">
                  <a:extLst>
                    <a:ext uri="{FF2B5EF4-FFF2-40B4-BE49-F238E27FC236}">
                      <a16:creationId xmlns:a16="http://schemas.microsoft.com/office/drawing/2014/main" id="{481107CA-F984-65DF-500A-938AA6120E1C}"/>
                    </a:ext>
                  </a:extLst>
                </p:cNvPr>
                <p:cNvSpPr/>
                <p:nvPr/>
              </p:nvSpPr>
              <p:spPr>
                <a:xfrm>
                  <a:off x="8617347" y="2511616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18" name="Freeform: Shape 1517">
                  <a:extLst>
                    <a:ext uri="{FF2B5EF4-FFF2-40B4-BE49-F238E27FC236}">
                      <a16:creationId xmlns:a16="http://schemas.microsoft.com/office/drawing/2014/main" id="{E13EFA6E-8A62-8F86-D644-E35794EEEFC3}"/>
                    </a:ext>
                  </a:extLst>
                </p:cNvPr>
                <p:cNvSpPr/>
                <p:nvPr/>
              </p:nvSpPr>
              <p:spPr>
                <a:xfrm>
                  <a:off x="8580781" y="2548055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58" name="Graphic 487">
                <a:extLst>
                  <a:ext uri="{FF2B5EF4-FFF2-40B4-BE49-F238E27FC236}">
                    <a16:creationId xmlns:a16="http://schemas.microsoft.com/office/drawing/2014/main" id="{DA38B54F-6EB5-1137-93FE-81A8F0E489F8}"/>
                  </a:ext>
                </a:extLst>
              </p:cNvPr>
              <p:cNvGrpSpPr/>
              <p:nvPr/>
            </p:nvGrpSpPr>
            <p:grpSpPr>
              <a:xfrm>
                <a:off x="8518222" y="2511616"/>
                <a:ext cx="73006" cy="73006"/>
                <a:chOff x="8518222" y="2511616"/>
                <a:chExt cx="73006" cy="73006"/>
              </a:xfrm>
            </p:grpSpPr>
            <p:sp>
              <p:nvSpPr>
                <p:cNvPr id="1515" name="Freeform: Shape 1514">
                  <a:extLst>
                    <a:ext uri="{FF2B5EF4-FFF2-40B4-BE49-F238E27FC236}">
                      <a16:creationId xmlns:a16="http://schemas.microsoft.com/office/drawing/2014/main" id="{6C10EAD6-C469-CAB1-4B72-F6DF838930D6}"/>
                    </a:ext>
                  </a:extLst>
                </p:cNvPr>
                <p:cNvSpPr/>
                <p:nvPr/>
              </p:nvSpPr>
              <p:spPr>
                <a:xfrm>
                  <a:off x="8554789" y="2511616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16" name="Freeform: Shape 1515">
                  <a:extLst>
                    <a:ext uri="{FF2B5EF4-FFF2-40B4-BE49-F238E27FC236}">
                      <a16:creationId xmlns:a16="http://schemas.microsoft.com/office/drawing/2014/main" id="{F2BDD1D0-73C9-D3B9-9374-0BE5DAD06930}"/>
                    </a:ext>
                  </a:extLst>
                </p:cNvPr>
                <p:cNvSpPr/>
                <p:nvPr/>
              </p:nvSpPr>
              <p:spPr>
                <a:xfrm>
                  <a:off x="8518222" y="2548055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59" name="Graphic 487">
                <a:extLst>
                  <a:ext uri="{FF2B5EF4-FFF2-40B4-BE49-F238E27FC236}">
                    <a16:creationId xmlns:a16="http://schemas.microsoft.com/office/drawing/2014/main" id="{EECE5826-5405-8A96-3B70-9712B45AB942}"/>
                  </a:ext>
                </a:extLst>
              </p:cNvPr>
              <p:cNvGrpSpPr/>
              <p:nvPr/>
            </p:nvGrpSpPr>
            <p:grpSpPr>
              <a:xfrm>
                <a:off x="8496562" y="2511616"/>
                <a:ext cx="73006" cy="73006"/>
                <a:chOff x="8496562" y="2511616"/>
                <a:chExt cx="73006" cy="73006"/>
              </a:xfrm>
            </p:grpSpPr>
            <p:sp>
              <p:nvSpPr>
                <p:cNvPr id="1513" name="Freeform: Shape 1512">
                  <a:extLst>
                    <a:ext uri="{FF2B5EF4-FFF2-40B4-BE49-F238E27FC236}">
                      <a16:creationId xmlns:a16="http://schemas.microsoft.com/office/drawing/2014/main" id="{1BBCF824-8870-63E0-7ABC-30F4DC20A802}"/>
                    </a:ext>
                  </a:extLst>
                </p:cNvPr>
                <p:cNvSpPr/>
                <p:nvPr/>
              </p:nvSpPr>
              <p:spPr>
                <a:xfrm>
                  <a:off x="8533002" y="2511616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14" name="Freeform: Shape 1513">
                  <a:extLst>
                    <a:ext uri="{FF2B5EF4-FFF2-40B4-BE49-F238E27FC236}">
                      <a16:creationId xmlns:a16="http://schemas.microsoft.com/office/drawing/2014/main" id="{FC5625ED-49D0-4599-2EB0-7ACF134BC454}"/>
                    </a:ext>
                  </a:extLst>
                </p:cNvPr>
                <p:cNvSpPr/>
                <p:nvPr/>
              </p:nvSpPr>
              <p:spPr>
                <a:xfrm>
                  <a:off x="8496562" y="2548055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60" name="Graphic 487">
                <a:extLst>
                  <a:ext uri="{FF2B5EF4-FFF2-40B4-BE49-F238E27FC236}">
                    <a16:creationId xmlns:a16="http://schemas.microsoft.com/office/drawing/2014/main" id="{1285EC00-3B80-D1EB-2ED9-8A8FF7921E63}"/>
                  </a:ext>
                </a:extLst>
              </p:cNvPr>
              <p:cNvGrpSpPr/>
              <p:nvPr/>
            </p:nvGrpSpPr>
            <p:grpSpPr>
              <a:xfrm>
                <a:off x="8456428" y="2511616"/>
                <a:ext cx="73006" cy="73006"/>
                <a:chOff x="8456428" y="2511616"/>
                <a:chExt cx="73006" cy="73006"/>
              </a:xfrm>
            </p:grpSpPr>
            <p:sp>
              <p:nvSpPr>
                <p:cNvPr id="1511" name="Freeform: Shape 1510">
                  <a:extLst>
                    <a:ext uri="{FF2B5EF4-FFF2-40B4-BE49-F238E27FC236}">
                      <a16:creationId xmlns:a16="http://schemas.microsoft.com/office/drawing/2014/main" id="{D387B770-D163-942F-7979-6ABA0655A769}"/>
                    </a:ext>
                  </a:extLst>
                </p:cNvPr>
                <p:cNvSpPr/>
                <p:nvPr/>
              </p:nvSpPr>
              <p:spPr>
                <a:xfrm>
                  <a:off x="8492995" y="2511616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12" name="Freeform: Shape 1511">
                  <a:extLst>
                    <a:ext uri="{FF2B5EF4-FFF2-40B4-BE49-F238E27FC236}">
                      <a16:creationId xmlns:a16="http://schemas.microsoft.com/office/drawing/2014/main" id="{867F0C27-9F5F-7749-BBE8-C013F8880AF5}"/>
                    </a:ext>
                  </a:extLst>
                </p:cNvPr>
                <p:cNvSpPr/>
                <p:nvPr/>
              </p:nvSpPr>
              <p:spPr>
                <a:xfrm>
                  <a:off x="8456428" y="2548055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61" name="Graphic 487">
                <a:extLst>
                  <a:ext uri="{FF2B5EF4-FFF2-40B4-BE49-F238E27FC236}">
                    <a16:creationId xmlns:a16="http://schemas.microsoft.com/office/drawing/2014/main" id="{E9A8C52C-7EB1-608B-4BBB-768DBB8DAF66}"/>
                  </a:ext>
                </a:extLst>
              </p:cNvPr>
              <p:cNvGrpSpPr/>
              <p:nvPr/>
            </p:nvGrpSpPr>
            <p:grpSpPr>
              <a:xfrm>
                <a:off x="8427506" y="2511616"/>
                <a:ext cx="73006" cy="73006"/>
                <a:chOff x="8427506" y="2511616"/>
                <a:chExt cx="73006" cy="73006"/>
              </a:xfrm>
            </p:grpSpPr>
            <p:sp>
              <p:nvSpPr>
                <p:cNvPr id="1509" name="Freeform: Shape 1508">
                  <a:extLst>
                    <a:ext uri="{FF2B5EF4-FFF2-40B4-BE49-F238E27FC236}">
                      <a16:creationId xmlns:a16="http://schemas.microsoft.com/office/drawing/2014/main" id="{670D78B5-A070-2F77-140B-D486032B2129}"/>
                    </a:ext>
                  </a:extLst>
                </p:cNvPr>
                <p:cNvSpPr/>
                <p:nvPr/>
              </p:nvSpPr>
              <p:spPr>
                <a:xfrm>
                  <a:off x="8463945" y="2511616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10" name="Freeform: Shape 1509">
                  <a:extLst>
                    <a:ext uri="{FF2B5EF4-FFF2-40B4-BE49-F238E27FC236}">
                      <a16:creationId xmlns:a16="http://schemas.microsoft.com/office/drawing/2014/main" id="{996DB9A0-D3B6-ECB2-8DD4-E3704C5932AF}"/>
                    </a:ext>
                  </a:extLst>
                </p:cNvPr>
                <p:cNvSpPr/>
                <p:nvPr/>
              </p:nvSpPr>
              <p:spPr>
                <a:xfrm>
                  <a:off x="8427506" y="2548055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62" name="Graphic 487">
                <a:extLst>
                  <a:ext uri="{FF2B5EF4-FFF2-40B4-BE49-F238E27FC236}">
                    <a16:creationId xmlns:a16="http://schemas.microsoft.com/office/drawing/2014/main" id="{514CDD93-4C71-57B2-260D-F03F71B76437}"/>
                  </a:ext>
                </a:extLst>
              </p:cNvPr>
              <p:cNvGrpSpPr/>
              <p:nvPr/>
            </p:nvGrpSpPr>
            <p:grpSpPr>
              <a:xfrm>
                <a:off x="8412981" y="2478489"/>
                <a:ext cx="73006" cy="73006"/>
                <a:chOff x="8412981" y="2478489"/>
                <a:chExt cx="73006" cy="73006"/>
              </a:xfrm>
            </p:grpSpPr>
            <p:sp>
              <p:nvSpPr>
                <p:cNvPr id="1507" name="Freeform: Shape 1506">
                  <a:extLst>
                    <a:ext uri="{FF2B5EF4-FFF2-40B4-BE49-F238E27FC236}">
                      <a16:creationId xmlns:a16="http://schemas.microsoft.com/office/drawing/2014/main" id="{A7A5DA7D-0524-46BC-BF1E-A59116F15812}"/>
                    </a:ext>
                  </a:extLst>
                </p:cNvPr>
                <p:cNvSpPr/>
                <p:nvPr/>
              </p:nvSpPr>
              <p:spPr>
                <a:xfrm>
                  <a:off x="8449421" y="2478489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08" name="Freeform: Shape 1507">
                  <a:extLst>
                    <a:ext uri="{FF2B5EF4-FFF2-40B4-BE49-F238E27FC236}">
                      <a16:creationId xmlns:a16="http://schemas.microsoft.com/office/drawing/2014/main" id="{16AB9545-46C5-0696-6346-3A1109A651EE}"/>
                    </a:ext>
                  </a:extLst>
                </p:cNvPr>
                <p:cNvSpPr/>
                <p:nvPr/>
              </p:nvSpPr>
              <p:spPr>
                <a:xfrm>
                  <a:off x="8412981" y="251492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63" name="Graphic 487">
                <a:extLst>
                  <a:ext uri="{FF2B5EF4-FFF2-40B4-BE49-F238E27FC236}">
                    <a16:creationId xmlns:a16="http://schemas.microsoft.com/office/drawing/2014/main" id="{8483EE81-CBBC-AEF4-CEB3-056D59864F3C}"/>
                  </a:ext>
                </a:extLst>
              </p:cNvPr>
              <p:cNvGrpSpPr/>
              <p:nvPr/>
            </p:nvGrpSpPr>
            <p:grpSpPr>
              <a:xfrm>
                <a:off x="8402534" y="2478489"/>
                <a:ext cx="73006" cy="73006"/>
                <a:chOff x="8402534" y="2478489"/>
                <a:chExt cx="73006" cy="73006"/>
              </a:xfrm>
            </p:grpSpPr>
            <p:sp>
              <p:nvSpPr>
                <p:cNvPr id="1505" name="Freeform: Shape 1504">
                  <a:extLst>
                    <a:ext uri="{FF2B5EF4-FFF2-40B4-BE49-F238E27FC236}">
                      <a16:creationId xmlns:a16="http://schemas.microsoft.com/office/drawing/2014/main" id="{FB3E12F3-90E9-9147-60AA-7370A3EEF654}"/>
                    </a:ext>
                  </a:extLst>
                </p:cNvPr>
                <p:cNvSpPr/>
                <p:nvPr/>
              </p:nvSpPr>
              <p:spPr>
                <a:xfrm>
                  <a:off x="8439100" y="2478489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06" name="Freeform: Shape 1505">
                  <a:extLst>
                    <a:ext uri="{FF2B5EF4-FFF2-40B4-BE49-F238E27FC236}">
                      <a16:creationId xmlns:a16="http://schemas.microsoft.com/office/drawing/2014/main" id="{726870F4-A123-8072-DFF0-E30C97A90D2E}"/>
                    </a:ext>
                  </a:extLst>
                </p:cNvPr>
                <p:cNvSpPr/>
                <p:nvPr/>
              </p:nvSpPr>
              <p:spPr>
                <a:xfrm>
                  <a:off x="8402534" y="251492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64" name="Graphic 487">
                <a:extLst>
                  <a:ext uri="{FF2B5EF4-FFF2-40B4-BE49-F238E27FC236}">
                    <a16:creationId xmlns:a16="http://schemas.microsoft.com/office/drawing/2014/main" id="{B2D8C95F-DC61-38CB-BA01-F1E4D3F8A963}"/>
                  </a:ext>
                </a:extLst>
              </p:cNvPr>
              <p:cNvGrpSpPr/>
              <p:nvPr/>
            </p:nvGrpSpPr>
            <p:grpSpPr>
              <a:xfrm>
                <a:off x="8372847" y="2419753"/>
                <a:ext cx="73006" cy="73006"/>
                <a:chOff x="8372847" y="2419753"/>
                <a:chExt cx="73006" cy="73006"/>
              </a:xfrm>
            </p:grpSpPr>
            <p:sp>
              <p:nvSpPr>
                <p:cNvPr id="1503" name="Freeform: Shape 1502">
                  <a:extLst>
                    <a:ext uri="{FF2B5EF4-FFF2-40B4-BE49-F238E27FC236}">
                      <a16:creationId xmlns:a16="http://schemas.microsoft.com/office/drawing/2014/main" id="{28E2113A-B08D-AE82-96B0-C44C2C5446BE}"/>
                    </a:ext>
                  </a:extLst>
                </p:cNvPr>
                <p:cNvSpPr/>
                <p:nvPr/>
              </p:nvSpPr>
              <p:spPr>
                <a:xfrm>
                  <a:off x="8409414" y="241975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04" name="Freeform: Shape 1503">
                  <a:extLst>
                    <a:ext uri="{FF2B5EF4-FFF2-40B4-BE49-F238E27FC236}">
                      <a16:creationId xmlns:a16="http://schemas.microsoft.com/office/drawing/2014/main" id="{E40A5EE0-70CF-9783-8576-2C685E2E2FAD}"/>
                    </a:ext>
                  </a:extLst>
                </p:cNvPr>
                <p:cNvSpPr/>
                <p:nvPr/>
              </p:nvSpPr>
              <p:spPr>
                <a:xfrm>
                  <a:off x="8372847" y="2456193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65" name="Graphic 487">
                <a:extLst>
                  <a:ext uri="{FF2B5EF4-FFF2-40B4-BE49-F238E27FC236}">
                    <a16:creationId xmlns:a16="http://schemas.microsoft.com/office/drawing/2014/main" id="{8F1921EC-80AB-453A-9A5B-A719A977C9F2}"/>
                  </a:ext>
                </a:extLst>
              </p:cNvPr>
              <p:cNvGrpSpPr/>
              <p:nvPr/>
            </p:nvGrpSpPr>
            <p:grpSpPr>
              <a:xfrm>
                <a:off x="8339975" y="2419753"/>
                <a:ext cx="73006" cy="73006"/>
                <a:chOff x="8339975" y="2419753"/>
                <a:chExt cx="73006" cy="73006"/>
              </a:xfrm>
            </p:grpSpPr>
            <p:sp>
              <p:nvSpPr>
                <p:cNvPr id="1501" name="Freeform: Shape 1500">
                  <a:extLst>
                    <a:ext uri="{FF2B5EF4-FFF2-40B4-BE49-F238E27FC236}">
                      <a16:creationId xmlns:a16="http://schemas.microsoft.com/office/drawing/2014/main" id="{F82C1564-A3BC-32C2-CEFF-4635A757FAF9}"/>
                    </a:ext>
                  </a:extLst>
                </p:cNvPr>
                <p:cNvSpPr/>
                <p:nvPr/>
              </p:nvSpPr>
              <p:spPr>
                <a:xfrm>
                  <a:off x="8376415" y="2419753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02" name="Freeform: Shape 1501">
                  <a:extLst>
                    <a:ext uri="{FF2B5EF4-FFF2-40B4-BE49-F238E27FC236}">
                      <a16:creationId xmlns:a16="http://schemas.microsoft.com/office/drawing/2014/main" id="{50C18EF1-7BB5-C2D3-934A-2701EE4704A6}"/>
                    </a:ext>
                  </a:extLst>
                </p:cNvPr>
                <p:cNvSpPr/>
                <p:nvPr/>
              </p:nvSpPr>
              <p:spPr>
                <a:xfrm>
                  <a:off x="8339975" y="2456193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66" name="Graphic 487">
                <a:extLst>
                  <a:ext uri="{FF2B5EF4-FFF2-40B4-BE49-F238E27FC236}">
                    <a16:creationId xmlns:a16="http://schemas.microsoft.com/office/drawing/2014/main" id="{1D13A83F-4F80-FC75-B28D-72320E910E07}"/>
                  </a:ext>
                </a:extLst>
              </p:cNvPr>
              <p:cNvGrpSpPr/>
              <p:nvPr/>
            </p:nvGrpSpPr>
            <p:grpSpPr>
              <a:xfrm>
                <a:off x="8303409" y="2383186"/>
                <a:ext cx="73006" cy="73006"/>
                <a:chOff x="8303409" y="2383186"/>
                <a:chExt cx="73006" cy="73006"/>
              </a:xfrm>
            </p:grpSpPr>
            <p:sp>
              <p:nvSpPr>
                <p:cNvPr id="1499" name="Freeform: Shape 1498">
                  <a:extLst>
                    <a:ext uri="{FF2B5EF4-FFF2-40B4-BE49-F238E27FC236}">
                      <a16:creationId xmlns:a16="http://schemas.microsoft.com/office/drawing/2014/main" id="{577F82A9-6CB0-09D3-3407-1CB8EDCBD37B}"/>
                    </a:ext>
                  </a:extLst>
                </p:cNvPr>
                <p:cNvSpPr/>
                <p:nvPr/>
              </p:nvSpPr>
              <p:spPr>
                <a:xfrm>
                  <a:off x="8339975" y="2383186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500" name="Freeform: Shape 1499">
                  <a:extLst>
                    <a:ext uri="{FF2B5EF4-FFF2-40B4-BE49-F238E27FC236}">
                      <a16:creationId xmlns:a16="http://schemas.microsoft.com/office/drawing/2014/main" id="{B189CD8C-B7EF-B7A1-7D1B-D3DD1BE072C6}"/>
                    </a:ext>
                  </a:extLst>
                </p:cNvPr>
                <p:cNvSpPr/>
                <p:nvPr/>
              </p:nvSpPr>
              <p:spPr>
                <a:xfrm>
                  <a:off x="8303409" y="2419753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67" name="Graphic 487">
                <a:extLst>
                  <a:ext uri="{FF2B5EF4-FFF2-40B4-BE49-F238E27FC236}">
                    <a16:creationId xmlns:a16="http://schemas.microsoft.com/office/drawing/2014/main" id="{13D09838-37C0-0DEF-DFE7-BB976A5F4231}"/>
                  </a:ext>
                </a:extLst>
              </p:cNvPr>
              <p:cNvGrpSpPr/>
              <p:nvPr/>
            </p:nvGrpSpPr>
            <p:grpSpPr>
              <a:xfrm>
                <a:off x="8310034" y="2383186"/>
                <a:ext cx="73006" cy="73006"/>
                <a:chOff x="8310034" y="2383186"/>
                <a:chExt cx="73006" cy="73006"/>
              </a:xfrm>
            </p:grpSpPr>
            <p:sp>
              <p:nvSpPr>
                <p:cNvPr id="1497" name="Freeform: Shape 1496">
                  <a:extLst>
                    <a:ext uri="{FF2B5EF4-FFF2-40B4-BE49-F238E27FC236}">
                      <a16:creationId xmlns:a16="http://schemas.microsoft.com/office/drawing/2014/main" id="{2FA7E8E4-E4E9-DB9F-A29A-4107F8D64944}"/>
                    </a:ext>
                  </a:extLst>
                </p:cNvPr>
                <p:cNvSpPr/>
                <p:nvPr/>
              </p:nvSpPr>
              <p:spPr>
                <a:xfrm>
                  <a:off x="8346473" y="2383186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98" name="Freeform: Shape 1497">
                  <a:extLst>
                    <a:ext uri="{FF2B5EF4-FFF2-40B4-BE49-F238E27FC236}">
                      <a16:creationId xmlns:a16="http://schemas.microsoft.com/office/drawing/2014/main" id="{D20F0DFB-A74C-C0FD-38D6-750576255639}"/>
                    </a:ext>
                  </a:extLst>
                </p:cNvPr>
                <p:cNvSpPr/>
                <p:nvPr/>
              </p:nvSpPr>
              <p:spPr>
                <a:xfrm>
                  <a:off x="8310034" y="2419753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68" name="Graphic 487">
                <a:extLst>
                  <a:ext uri="{FF2B5EF4-FFF2-40B4-BE49-F238E27FC236}">
                    <a16:creationId xmlns:a16="http://schemas.microsoft.com/office/drawing/2014/main" id="{1B786CC1-6F7C-CC2F-4D75-BD400B728B75}"/>
                  </a:ext>
                </a:extLst>
              </p:cNvPr>
              <p:cNvGrpSpPr/>
              <p:nvPr/>
            </p:nvGrpSpPr>
            <p:grpSpPr>
              <a:xfrm>
                <a:off x="8290030" y="2383186"/>
                <a:ext cx="73006" cy="73006"/>
                <a:chOff x="8290030" y="2383186"/>
                <a:chExt cx="73006" cy="73006"/>
              </a:xfrm>
            </p:grpSpPr>
            <p:sp>
              <p:nvSpPr>
                <p:cNvPr id="1495" name="Freeform: Shape 1494">
                  <a:extLst>
                    <a:ext uri="{FF2B5EF4-FFF2-40B4-BE49-F238E27FC236}">
                      <a16:creationId xmlns:a16="http://schemas.microsoft.com/office/drawing/2014/main" id="{1458D7BC-8F58-FB52-C68E-BB9D9728E8B5}"/>
                    </a:ext>
                  </a:extLst>
                </p:cNvPr>
                <p:cNvSpPr/>
                <p:nvPr/>
              </p:nvSpPr>
              <p:spPr>
                <a:xfrm>
                  <a:off x="8326470" y="2383186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96" name="Freeform: Shape 1495">
                  <a:extLst>
                    <a:ext uri="{FF2B5EF4-FFF2-40B4-BE49-F238E27FC236}">
                      <a16:creationId xmlns:a16="http://schemas.microsoft.com/office/drawing/2014/main" id="{9A6C50E1-65C0-1850-C5BC-077317762511}"/>
                    </a:ext>
                  </a:extLst>
                </p:cNvPr>
                <p:cNvSpPr/>
                <p:nvPr/>
              </p:nvSpPr>
              <p:spPr>
                <a:xfrm>
                  <a:off x="8290030" y="2419753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69" name="Graphic 487">
                <a:extLst>
                  <a:ext uri="{FF2B5EF4-FFF2-40B4-BE49-F238E27FC236}">
                    <a16:creationId xmlns:a16="http://schemas.microsoft.com/office/drawing/2014/main" id="{EC0C98B6-FDDA-3DBF-7CD6-F4414FF0C782}"/>
                  </a:ext>
                </a:extLst>
              </p:cNvPr>
              <p:cNvGrpSpPr/>
              <p:nvPr/>
            </p:nvGrpSpPr>
            <p:grpSpPr>
              <a:xfrm>
                <a:off x="8299841" y="2383186"/>
                <a:ext cx="73006" cy="73006"/>
                <a:chOff x="8299841" y="2383186"/>
                <a:chExt cx="73006" cy="73006"/>
              </a:xfrm>
            </p:grpSpPr>
            <p:sp>
              <p:nvSpPr>
                <p:cNvPr id="1493" name="Freeform: Shape 1492">
                  <a:extLst>
                    <a:ext uri="{FF2B5EF4-FFF2-40B4-BE49-F238E27FC236}">
                      <a16:creationId xmlns:a16="http://schemas.microsoft.com/office/drawing/2014/main" id="{7DC2EAF9-7DC5-C21A-A320-8F109BB2E840}"/>
                    </a:ext>
                  </a:extLst>
                </p:cNvPr>
                <p:cNvSpPr/>
                <p:nvPr/>
              </p:nvSpPr>
              <p:spPr>
                <a:xfrm>
                  <a:off x="8336408" y="2383186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94" name="Freeform: Shape 1493">
                  <a:extLst>
                    <a:ext uri="{FF2B5EF4-FFF2-40B4-BE49-F238E27FC236}">
                      <a16:creationId xmlns:a16="http://schemas.microsoft.com/office/drawing/2014/main" id="{C2BE548D-6535-35AE-597E-F6B4FC903194}"/>
                    </a:ext>
                  </a:extLst>
                </p:cNvPr>
                <p:cNvSpPr/>
                <p:nvPr/>
              </p:nvSpPr>
              <p:spPr>
                <a:xfrm>
                  <a:off x="8299841" y="2419753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70" name="Graphic 487">
                <a:extLst>
                  <a:ext uri="{FF2B5EF4-FFF2-40B4-BE49-F238E27FC236}">
                    <a16:creationId xmlns:a16="http://schemas.microsoft.com/office/drawing/2014/main" id="{07512473-E13D-CE18-7C69-BAF8164A088A}"/>
                  </a:ext>
                </a:extLst>
              </p:cNvPr>
              <p:cNvGrpSpPr/>
              <p:nvPr/>
            </p:nvGrpSpPr>
            <p:grpSpPr>
              <a:xfrm>
                <a:off x="8237028" y="2383186"/>
                <a:ext cx="73006" cy="73006"/>
                <a:chOff x="8237028" y="2383186"/>
                <a:chExt cx="73006" cy="73006"/>
              </a:xfrm>
            </p:grpSpPr>
            <p:sp>
              <p:nvSpPr>
                <p:cNvPr id="1491" name="Freeform: Shape 1490">
                  <a:extLst>
                    <a:ext uri="{FF2B5EF4-FFF2-40B4-BE49-F238E27FC236}">
                      <a16:creationId xmlns:a16="http://schemas.microsoft.com/office/drawing/2014/main" id="{753914AE-C18C-31EA-2F06-90F3D595E93D}"/>
                    </a:ext>
                  </a:extLst>
                </p:cNvPr>
                <p:cNvSpPr/>
                <p:nvPr/>
              </p:nvSpPr>
              <p:spPr>
                <a:xfrm>
                  <a:off x="8273467" y="2383186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92" name="Freeform: Shape 1491">
                  <a:extLst>
                    <a:ext uri="{FF2B5EF4-FFF2-40B4-BE49-F238E27FC236}">
                      <a16:creationId xmlns:a16="http://schemas.microsoft.com/office/drawing/2014/main" id="{C86F0EB3-AE04-D257-D26E-C2EEDC5B9BAE}"/>
                    </a:ext>
                  </a:extLst>
                </p:cNvPr>
                <p:cNvSpPr/>
                <p:nvPr/>
              </p:nvSpPr>
              <p:spPr>
                <a:xfrm>
                  <a:off x="8237028" y="2419753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71" name="Graphic 487">
                <a:extLst>
                  <a:ext uri="{FF2B5EF4-FFF2-40B4-BE49-F238E27FC236}">
                    <a16:creationId xmlns:a16="http://schemas.microsoft.com/office/drawing/2014/main" id="{E3A30E9B-3246-47F9-1DA6-457B6B2365B7}"/>
                  </a:ext>
                </a:extLst>
              </p:cNvPr>
              <p:cNvGrpSpPr/>
              <p:nvPr/>
            </p:nvGrpSpPr>
            <p:grpSpPr>
              <a:xfrm>
                <a:off x="8200461" y="2354264"/>
                <a:ext cx="73006" cy="73006"/>
                <a:chOff x="8200461" y="2354264"/>
                <a:chExt cx="73006" cy="73006"/>
              </a:xfrm>
            </p:grpSpPr>
            <p:sp>
              <p:nvSpPr>
                <p:cNvPr id="1489" name="Freeform: Shape 1488">
                  <a:extLst>
                    <a:ext uri="{FF2B5EF4-FFF2-40B4-BE49-F238E27FC236}">
                      <a16:creationId xmlns:a16="http://schemas.microsoft.com/office/drawing/2014/main" id="{AD2B6033-50A9-EA46-9368-296C255A94CD}"/>
                    </a:ext>
                  </a:extLst>
                </p:cNvPr>
                <p:cNvSpPr/>
                <p:nvPr/>
              </p:nvSpPr>
              <p:spPr>
                <a:xfrm>
                  <a:off x="8237028" y="235426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90" name="Freeform: Shape 1489">
                  <a:extLst>
                    <a:ext uri="{FF2B5EF4-FFF2-40B4-BE49-F238E27FC236}">
                      <a16:creationId xmlns:a16="http://schemas.microsoft.com/office/drawing/2014/main" id="{06232521-D75E-C517-6CF0-EBF06C6D7455}"/>
                    </a:ext>
                  </a:extLst>
                </p:cNvPr>
                <p:cNvSpPr/>
                <p:nvPr/>
              </p:nvSpPr>
              <p:spPr>
                <a:xfrm>
                  <a:off x="8200461" y="2390704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72" name="Graphic 487">
                <a:extLst>
                  <a:ext uri="{FF2B5EF4-FFF2-40B4-BE49-F238E27FC236}">
                    <a16:creationId xmlns:a16="http://schemas.microsoft.com/office/drawing/2014/main" id="{D7A4150E-C599-05CF-6620-9F7C7124669B}"/>
                  </a:ext>
                </a:extLst>
              </p:cNvPr>
              <p:cNvGrpSpPr/>
              <p:nvPr/>
            </p:nvGrpSpPr>
            <p:grpSpPr>
              <a:xfrm>
                <a:off x="8174597" y="2354264"/>
                <a:ext cx="73006" cy="73006"/>
                <a:chOff x="8174597" y="2354264"/>
                <a:chExt cx="73006" cy="73006"/>
              </a:xfrm>
            </p:grpSpPr>
            <p:sp>
              <p:nvSpPr>
                <p:cNvPr id="1487" name="Freeform: Shape 1486">
                  <a:extLst>
                    <a:ext uri="{FF2B5EF4-FFF2-40B4-BE49-F238E27FC236}">
                      <a16:creationId xmlns:a16="http://schemas.microsoft.com/office/drawing/2014/main" id="{6648D306-40FB-1F47-9388-C9BACE022226}"/>
                    </a:ext>
                  </a:extLst>
                </p:cNvPr>
                <p:cNvSpPr/>
                <p:nvPr/>
              </p:nvSpPr>
              <p:spPr>
                <a:xfrm>
                  <a:off x="8211163" y="235426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88" name="Freeform: Shape 1487">
                  <a:extLst>
                    <a:ext uri="{FF2B5EF4-FFF2-40B4-BE49-F238E27FC236}">
                      <a16:creationId xmlns:a16="http://schemas.microsoft.com/office/drawing/2014/main" id="{DD51D264-55E9-D8FD-ACD0-6E7CEA3CC270}"/>
                    </a:ext>
                  </a:extLst>
                </p:cNvPr>
                <p:cNvSpPr/>
                <p:nvPr/>
              </p:nvSpPr>
              <p:spPr>
                <a:xfrm>
                  <a:off x="8174597" y="2390704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73" name="Graphic 487">
                <a:extLst>
                  <a:ext uri="{FF2B5EF4-FFF2-40B4-BE49-F238E27FC236}">
                    <a16:creationId xmlns:a16="http://schemas.microsoft.com/office/drawing/2014/main" id="{124D66E5-0CA3-44AF-4E69-154AEBE655FE}"/>
                  </a:ext>
                </a:extLst>
              </p:cNvPr>
              <p:cNvGrpSpPr/>
              <p:nvPr/>
            </p:nvGrpSpPr>
            <p:grpSpPr>
              <a:xfrm>
                <a:off x="8144273" y="2354264"/>
                <a:ext cx="73006" cy="73006"/>
                <a:chOff x="8144273" y="2354264"/>
                <a:chExt cx="73006" cy="73006"/>
              </a:xfrm>
            </p:grpSpPr>
            <p:sp>
              <p:nvSpPr>
                <p:cNvPr id="1485" name="Freeform: Shape 1484">
                  <a:extLst>
                    <a:ext uri="{FF2B5EF4-FFF2-40B4-BE49-F238E27FC236}">
                      <a16:creationId xmlns:a16="http://schemas.microsoft.com/office/drawing/2014/main" id="{3501D7BA-63DF-6036-7D0B-A681D53C2A7F}"/>
                    </a:ext>
                  </a:extLst>
                </p:cNvPr>
                <p:cNvSpPr/>
                <p:nvPr/>
              </p:nvSpPr>
              <p:spPr>
                <a:xfrm>
                  <a:off x="8180712" y="235426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86" name="Freeform: Shape 1485">
                  <a:extLst>
                    <a:ext uri="{FF2B5EF4-FFF2-40B4-BE49-F238E27FC236}">
                      <a16:creationId xmlns:a16="http://schemas.microsoft.com/office/drawing/2014/main" id="{E99CB611-88E9-14B4-0B29-2E5AAEB94896}"/>
                    </a:ext>
                  </a:extLst>
                </p:cNvPr>
                <p:cNvSpPr/>
                <p:nvPr/>
              </p:nvSpPr>
              <p:spPr>
                <a:xfrm>
                  <a:off x="8144273" y="2390704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74" name="Graphic 487">
                <a:extLst>
                  <a:ext uri="{FF2B5EF4-FFF2-40B4-BE49-F238E27FC236}">
                    <a16:creationId xmlns:a16="http://schemas.microsoft.com/office/drawing/2014/main" id="{751FEE36-7C0A-90C5-EC50-9B16E531A5B5}"/>
                  </a:ext>
                </a:extLst>
              </p:cNvPr>
              <p:cNvGrpSpPr/>
              <p:nvPr/>
            </p:nvGrpSpPr>
            <p:grpSpPr>
              <a:xfrm>
                <a:off x="8120702" y="2354264"/>
                <a:ext cx="73006" cy="73006"/>
                <a:chOff x="8120702" y="2354264"/>
                <a:chExt cx="73006" cy="73006"/>
              </a:xfrm>
            </p:grpSpPr>
            <p:sp>
              <p:nvSpPr>
                <p:cNvPr id="1483" name="Freeform: Shape 1482">
                  <a:extLst>
                    <a:ext uri="{FF2B5EF4-FFF2-40B4-BE49-F238E27FC236}">
                      <a16:creationId xmlns:a16="http://schemas.microsoft.com/office/drawing/2014/main" id="{CC37B6A9-765D-7D3C-92CF-87BF0AA59899}"/>
                    </a:ext>
                  </a:extLst>
                </p:cNvPr>
                <p:cNvSpPr/>
                <p:nvPr/>
              </p:nvSpPr>
              <p:spPr>
                <a:xfrm>
                  <a:off x="8157269" y="235426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84" name="Freeform: Shape 1483">
                  <a:extLst>
                    <a:ext uri="{FF2B5EF4-FFF2-40B4-BE49-F238E27FC236}">
                      <a16:creationId xmlns:a16="http://schemas.microsoft.com/office/drawing/2014/main" id="{85A878D8-34EF-A20E-6CE8-F052059A1954}"/>
                    </a:ext>
                  </a:extLst>
                </p:cNvPr>
                <p:cNvSpPr/>
                <p:nvPr/>
              </p:nvSpPr>
              <p:spPr>
                <a:xfrm>
                  <a:off x="8120702" y="2390704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75" name="Graphic 487">
                <a:extLst>
                  <a:ext uri="{FF2B5EF4-FFF2-40B4-BE49-F238E27FC236}">
                    <a16:creationId xmlns:a16="http://schemas.microsoft.com/office/drawing/2014/main" id="{88365BBE-74AC-9F2F-CF36-F85D85F51998}"/>
                  </a:ext>
                </a:extLst>
              </p:cNvPr>
              <p:cNvGrpSpPr/>
              <p:nvPr/>
            </p:nvGrpSpPr>
            <p:grpSpPr>
              <a:xfrm>
                <a:off x="8004631" y="2327636"/>
                <a:ext cx="73006" cy="73006"/>
                <a:chOff x="8004631" y="2327636"/>
                <a:chExt cx="73006" cy="73006"/>
              </a:xfrm>
            </p:grpSpPr>
            <p:sp>
              <p:nvSpPr>
                <p:cNvPr id="1481" name="Freeform: Shape 1480">
                  <a:extLst>
                    <a:ext uri="{FF2B5EF4-FFF2-40B4-BE49-F238E27FC236}">
                      <a16:creationId xmlns:a16="http://schemas.microsoft.com/office/drawing/2014/main" id="{E9FD8B31-39DD-9AAD-2DBF-64431BF41176}"/>
                    </a:ext>
                  </a:extLst>
                </p:cNvPr>
                <p:cNvSpPr/>
                <p:nvPr/>
              </p:nvSpPr>
              <p:spPr>
                <a:xfrm>
                  <a:off x="8041198" y="2327636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82" name="Freeform: Shape 1481">
                  <a:extLst>
                    <a:ext uri="{FF2B5EF4-FFF2-40B4-BE49-F238E27FC236}">
                      <a16:creationId xmlns:a16="http://schemas.microsoft.com/office/drawing/2014/main" id="{3955EB82-53F0-12C7-675F-86F2DDF33E9A}"/>
                    </a:ext>
                  </a:extLst>
                </p:cNvPr>
                <p:cNvSpPr/>
                <p:nvPr/>
              </p:nvSpPr>
              <p:spPr>
                <a:xfrm>
                  <a:off x="8004631" y="2364075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76" name="Graphic 487">
                <a:extLst>
                  <a:ext uri="{FF2B5EF4-FFF2-40B4-BE49-F238E27FC236}">
                    <a16:creationId xmlns:a16="http://schemas.microsoft.com/office/drawing/2014/main" id="{A5B35834-7A32-60D6-C8FC-04B05BEEF5E3}"/>
                  </a:ext>
                </a:extLst>
              </p:cNvPr>
              <p:cNvGrpSpPr/>
              <p:nvPr/>
            </p:nvGrpSpPr>
            <p:grpSpPr>
              <a:xfrm>
                <a:off x="7952521" y="2327636"/>
                <a:ext cx="73006" cy="73006"/>
                <a:chOff x="7952521" y="2327636"/>
                <a:chExt cx="73006" cy="73006"/>
              </a:xfrm>
            </p:grpSpPr>
            <p:sp>
              <p:nvSpPr>
                <p:cNvPr id="1479" name="Freeform: Shape 1478">
                  <a:extLst>
                    <a:ext uri="{FF2B5EF4-FFF2-40B4-BE49-F238E27FC236}">
                      <a16:creationId xmlns:a16="http://schemas.microsoft.com/office/drawing/2014/main" id="{7D633863-7C56-E000-D69A-A957B1D81BBB}"/>
                    </a:ext>
                  </a:extLst>
                </p:cNvPr>
                <p:cNvSpPr/>
                <p:nvPr/>
              </p:nvSpPr>
              <p:spPr>
                <a:xfrm>
                  <a:off x="7989087" y="2327636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80" name="Freeform: Shape 1479">
                  <a:extLst>
                    <a:ext uri="{FF2B5EF4-FFF2-40B4-BE49-F238E27FC236}">
                      <a16:creationId xmlns:a16="http://schemas.microsoft.com/office/drawing/2014/main" id="{3E2B7CC0-9F6B-59A1-053D-6373A4704793}"/>
                    </a:ext>
                  </a:extLst>
                </p:cNvPr>
                <p:cNvSpPr/>
                <p:nvPr/>
              </p:nvSpPr>
              <p:spPr>
                <a:xfrm>
                  <a:off x="7952521" y="2364075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77" name="Graphic 487">
                <a:extLst>
                  <a:ext uri="{FF2B5EF4-FFF2-40B4-BE49-F238E27FC236}">
                    <a16:creationId xmlns:a16="http://schemas.microsoft.com/office/drawing/2014/main" id="{5B0C89B9-E0C6-01EB-5521-1257873227D3}"/>
                  </a:ext>
                </a:extLst>
              </p:cNvPr>
              <p:cNvGrpSpPr/>
              <p:nvPr/>
            </p:nvGrpSpPr>
            <p:grpSpPr>
              <a:xfrm>
                <a:off x="7882700" y="2327636"/>
                <a:ext cx="73006" cy="73006"/>
                <a:chOff x="7882700" y="2327636"/>
                <a:chExt cx="73006" cy="73006"/>
              </a:xfrm>
            </p:grpSpPr>
            <p:sp>
              <p:nvSpPr>
                <p:cNvPr id="1477" name="Freeform: Shape 1476">
                  <a:extLst>
                    <a:ext uri="{FF2B5EF4-FFF2-40B4-BE49-F238E27FC236}">
                      <a16:creationId xmlns:a16="http://schemas.microsoft.com/office/drawing/2014/main" id="{E1164056-4BF6-B3DF-36DA-A53856331D61}"/>
                    </a:ext>
                  </a:extLst>
                </p:cNvPr>
                <p:cNvSpPr/>
                <p:nvPr/>
              </p:nvSpPr>
              <p:spPr>
                <a:xfrm>
                  <a:off x="7919267" y="2327636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78" name="Freeform: Shape 1477">
                  <a:extLst>
                    <a:ext uri="{FF2B5EF4-FFF2-40B4-BE49-F238E27FC236}">
                      <a16:creationId xmlns:a16="http://schemas.microsoft.com/office/drawing/2014/main" id="{ECB0BCEA-302C-89B1-DE30-7CD6375BEC7F}"/>
                    </a:ext>
                  </a:extLst>
                </p:cNvPr>
                <p:cNvSpPr/>
                <p:nvPr/>
              </p:nvSpPr>
              <p:spPr>
                <a:xfrm>
                  <a:off x="7882700" y="2364075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78" name="Graphic 487">
                <a:extLst>
                  <a:ext uri="{FF2B5EF4-FFF2-40B4-BE49-F238E27FC236}">
                    <a16:creationId xmlns:a16="http://schemas.microsoft.com/office/drawing/2014/main" id="{060A47EC-D6F0-BC58-B63A-CE6DE2F28C76}"/>
                  </a:ext>
                </a:extLst>
              </p:cNvPr>
              <p:cNvGrpSpPr/>
              <p:nvPr/>
            </p:nvGrpSpPr>
            <p:grpSpPr>
              <a:xfrm>
                <a:off x="7864735" y="2327636"/>
                <a:ext cx="73006" cy="73006"/>
                <a:chOff x="7864735" y="2327636"/>
                <a:chExt cx="73006" cy="73006"/>
              </a:xfrm>
            </p:grpSpPr>
            <p:sp>
              <p:nvSpPr>
                <p:cNvPr id="1475" name="Freeform: Shape 1474">
                  <a:extLst>
                    <a:ext uri="{FF2B5EF4-FFF2-40B4-BE49-F238E27FC236}">
                      <a16:creationId xmlns:a16="http://schemas.microsoft.com/office/drawing/2014/main" id="{E6083BAE-822F-3A59-F15E-D9003D7495E5}"/>
                    </a:ext>
                  </a:extLst>
                </p:cNvPr>
                <p:cNvSpPr/>
                <p:nvPr/>
              </p:nvSpPr>
              <p:spPr>
                <a:xfrm>
                  <a:off x="7901174" y="2327636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76" name="Freeform: Shape 1475">
                  <a:extLst>
                    <a:ext uri="{FF2B5EF4-FFF2-40B4-BE49-F238E27FC236}">
                      <a16:creationId xmlns:a16="http://schemas.microsoft.com/office/drawing/2014/main" id="{2A68CFD4-C11D-6FA0-D8EE-868AA4441872}"/>
                    </a:ext>
                  </a:extLst>
                </p:cNvPr>
                <p:cNvSpPr/>
                <p:nvPr/>
              </p:nvSpPr>
              <p:spPr>
                <a:xfrm>
                  <a:off x="7864735" y="2364075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79" name="Graphic 487">
                <a:extLst>
                  <a:ext uri="{FF2B5EF4-FFF2-40B4-BE49-F238E27FC236}">
                    <a16:creationId xmlns:a16="http://schemas.microsoft.com/office/drawing/2014/main" id="{D96FDA25-9D25-BD59-25E4-7BCF654CAE68}"/>
                  </a:ext>
                </a:extLst>
              </p:cNvPr>
              <p:cNvGrpSpPr/>
              <p:nvPr/>
            </p:nvGrpSpPr>
            <p:grpSpPr>
              <a:xfrm>
                <a:off x="7663809" y="2327636"/>
                <a:ext cx="73006" cy="73006"/>
                <a:chOff x="7663809" y="2327636"/>
                <a:chExt cx="73006" cy="73006"/>
              </a:xfrm>
            </p:grpSpPr>
            <p:sp>
              <p:nvSpPr>
                <p:cNvPr id="1473" name="Freeform: Shape 1472">
                  <a:extLst>
                    <a:ext uri="{FF2B5EF4-FFF2-40B4-BE49-F238E27FC236}">
                      <a16:creationId xmlns:a16="http://schemas.microsoft.com/office/drawing/2014/main" id="{B3F470E8-D5E7-7C6B-3605-58E96E2BB701}"/>
                    </a:ext>
                  </a:extLst>
                </p:cNvPr>
                <p:cNvSpPr/>
                <p:nvPr/>
              </p:nvSpPr>
              <p:spPr>
                <a:xfrm>
                  <a:off x="7700376" y="2327636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74" name="Freeform: Shape 1473">
                  <a:extLst>
                    <a:ext uri="{FF2B5EF4-FFF2-40B4-BE49-F238E27FC236}">
                      <a16:creationId xmlns:a16="http://schemas.microsoft.com/office/drawing/2014/main" id="{0DEA916A-B037-C411-C91F-0F0AA54EB5FD}"/>
                    </a:ext>
                  </a:extLst>
                </p:cNvPr>
                <p:cNvSpPr/>
                <p:nvPr/>
              </p:nvSpPr>
              <p:spPr>
                <a:xfrm>
                  <a:off x="7663809" y="2364075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80" name="Graphic 487">
                <a:extLst>
                  <a:ext uri="{FF2B5EF4-FFF2-40B4-BE49-F238E27FC236}">
                    <a16:creationId xmlns:a16="http://schemas.microsoft.com/office/drawing/2014/main" id="{6D42AC2C-40F6-F485-42FB-A88625698FC8}"/>
                  </a:ext>
                </a:extLst>
              </p:cNvPr>
              <p:cNvGrpSpPr/>
              <p:nvPr/>
            </p:nvGrpSpPr>
            <p:grpSpPr>
              <a:xfrm>
                <a:off x="7640238" y="2302026"/>
                <a:ext cx="73006" cy="73006"/>
                <a:chOff x="7640238" y="2302026"/>
                <a:chExt cx="73006" cy="73006"/>
              </a:xfrm>
            </p:grpSpPr>
            <p:sp>
              <p:nvSpPr>
                <p:cNvPr id="1471" name="Freeform: Shape 1470">
                  <a:extLst>
                    <a:ext uri="{FF2B5EF4-FFF2-40B4-BE49-F238E27FC236}">
                      <a16:creationId xmlns:a16="http://schemas.microsoft.com/office/drawing/2014/main" id="{E723CEF7-89C6-3397-E152-D40920E44DF2}"/>
                    </a:ext>
                  </a:extLst>
                </p:cNvPr>
                <p:cNvSpPr/>
                <p:nvPr/>
              </p:nvSpPr>
              <p:spPr>
                <a:xfrm>
                  <a:off x="7676805" y="2302026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72" name="Freeform: Shape 1471">
                  <a:extLst>
                    <a:ext uri="{FF2B5EF4-FFF2-40B4-BE49-F238E27FC236}">
                      <a16:creationId xmlns:a16="http://schemas.microsoft.com/office/drawing/2014/main" id="{1710FD65-917F-BAFC-AD1A-21674765F9D1}"/>
                    </a:ext>
                  </a:extLst>
                </p:cNvPr>
                <p:cNvSpPr/>
                <p:nvPr/>
              </p:nvSpPr>
              <p:spPr>
                <a:xfrm>
                  <a:off x="7640238" y="2338465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81" name="Graphic 487">
                <a:extLst>
                  <a:ext uri="{FF2B5EF4-FFF2-40B4-BE49-F238E27FC236}">
                    <a16:creationId xmlns:a16="http://schemas.microsoft.com/office/drawing/2014/main" id="{7F1C3DF0-AC5C-3670-1E8A-C0C63D11E9D9}"/>
                  </a:ext>
                </a:extLst>
              </p:cNvPr>
              <p:cNvGrpSpPr/>
              <p:nvPr/>
            </p:nvGrpSpPr>
            <p:grpSpPr>
              <a:xfrm>
                <a:off x="7616667" y="2302026"/>
                <a:ext cx="73006" cy="73006"/>
                <a:chOff x="7616667" y="2302026"/>
                <a:chExt cx="73006" cy="73006"/>
              </a:xfrm>
            </p:grpSpPr>
            <p:sp>
              <p:nvSpPr>
                <p:cNvPr id="1469" name="Freeform: Shape 1468">
                  <a:extLst>
                    <a:ext uri="{FF2B5EF4-FFF2-40B4-BE49-F238E27FC236}">
                      <a16:creationId xmlns:a16="http://schemas.microsoft.com/office/drawing/2014/main" id="{1577D5D3-6902-2CE2-9663-37307ED36065}"/>
                    </a:ext>
                  </a:extLst>
                </p:cNvPr>
                <p:cNvSpPr/>
                <p:nvPr/>
              </p:nvSpPr>
              <p:spPr>
                <a:xfrm>
                  <a:off x="7653234" y="2302026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70" name="Freeform: Shape 1469">
                  <a:extLst>
                    <a:ext uri="{FF2B5EF4-FFF2-40B4-BE49-F238E27FC236}">
                      <a16:creationId xmlns:a16="http://schemas.microsoft.com/office/drawing/2014/main" id="{57E1DD46-12B9-FCAC-FC62-D5AF16D75377}"/>
                    </a:ext>
                  </a:extLst>
                </p:cNvPr>
                <p:cNvSpPr/>
                <p:nvPr/>
              </p:nvSpPr>
              <p:spPr>
                <a:xfrm>
                  <a:off x="7616667" y="2338465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82" name="Graphic 487">
                <a:extLst>
                  <a:ext uri="{FF2B5EF4-FFF2-40B4-BE49-F238E27FC236}">
                    <a16:creationId xmlns:a16="http://schemas.microsoft.com/office/drawing/2014/main" id="{B7E047B7-293E-EF9E-3C68-B72738DE395B}"/>
                  </a:ext>
                </a:extLst>
              </p:cNvPr>
              <p:cNvGrpSpPr/>
              <p:nvPr/>
            </p:nvGrpSpPr>
            <p:grpSpPr>
              <a:xfrm>
                <a:off x="7600613" y="2302026"/>
                <a:ext cx="73006" cy="73006"/>
                <a:chOff x="7600613" y="2302026"/>
                <a:chExt cx="73006" cy="73006"/>
              </a:xfrm>
            </p:grpSpPr>
            <p:sp>
              <p:nvSpPr>
                <p:cNvPr id="1467" name="Freeform: Shape 1466">
                  <a:extLst>
                    <a:ext uri="{FF2B5EF4-FFF2-40B4-BE49-F238E27FC236}">
                      <a16:creationId xmlns:a16="http://schemas.microsoft.com/office/drawing/2014/main" id="{B000030B-F742-E8DC-3672-6E46C70EF358}"/>
                    </a:ext>
                  </a:extLst>
                </p:cNvPr>
                <p:cNvSpPr/>
                <p:nvPr/>
              </p:nvSpPr>
              <p:spPr>
                <a:xfrm>
                  <a:off x="7637053" y="2302026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68" name="Freeform: Shape 1467">
                  <a:extLst>
                    <a:ext uri="{FF2B5EF4-FFF2-40B4-BE49-F238E27FC236}">
                      <a16:creationId xmlns:a16="http://schemas.microsoft.com/office/drawing/2014/main" id="{3E4FD04C-42CD-3804-1BEE-DBB849914B48}"/>
                    </a:ext>
                  </a:extLst>
                </p:cNvPr>
                <p:cNvSpPr/>
                <p:nvPr/>
              </p:nvSpPr>
              <p:spPr>
                <a:xfrm>
                  <a:off x="7600613" y="2338465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83" name="Graphic 487">
                <a:extLst>
                  <a:ext uri="{FF2B5EF4-FFF2-40B4-BE49-F238E27FC236}">
                    <a16:creationId xmlns:a16="http://schemas.microsoft.com/office/drawing/2014/main" id="{A09F6A39-EB9E-7119-0AEA-6D93B4C376C1}"/>
                  </a:ext>
                </a:extLst>
              </p:cNvPr>
              <p:cNvGrpSpPr/>
              <p:nvPr/>
            </p:nvGrpSpPr>
            <p:grpSpPr>
              <a:xfrm>
                <a:off x="7577043" y="2302026"/>
                <a:ext cx="73006" cy="73006"/>
                <a:chOff x="7577043" y="2302026"/>
                <a:chExt cx="73006" cy="73006"/>
              </a:xfrm>
            </p:grpSpPr>
            <p:sp>
              <p:nvSpPr>
                <p:cNvPr id="1465" name="Freeform: Shape 1464">
                  <a:extLst>
                    <a:ext uri="{FF2B5EF4-FFF2-40B4-BE49-F238E27FC236}">
                      <a16:creationId xmlns:a16="http://schemas.microsoft.com/office/drawing/2014/main" id="{F81F614D-09D5-7B8E-F865-DC550971AB9B}"/>
                    </a:ext>
                  </a:extLst>
                </p:cNvPr>
                <p:cNvSpPr/>
                <p:nvPr/>
              </p:nvSpPr>
              <p:spPr>
                <a:xfrm>
                  <a:off x="7613609" y="2302026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66" name="Freeform: Shape 1465">
                  <a:extLst>
                    <a:ext uri="{FF2B5EF4-FFF2-40B4-BE49-F238E27FC236}">
                      <a16:creationId xmlns:a16="http://schemas.microsoft.com/office/drawing/2014/main" id="{64E77CAE-79C3-A126-C9B2-555337341765}"/>
                    </a:ext>
                  </a:extLst>
                </p:cNvPr>
                <p:cNvSpPr/>
                <p:nvPr/>
              </p:nvSpPr>
              <p:spPr>
                <a:xfrm>
                  <a:off x="7577043" y="2338465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84" name="Graphic 487">
                <a:extLst>
                  <a:ext uri="{FF2B5EF4-FFF2-40B4-BE49-F238E27FC236}">
                    <a16:creationId xmlns:a16="http://schemas.microsoft.com/office/drawing/2014/main" id="{C2FF0382-7E0A-AEC7-D564-C32CA7603ECD}"/>
                  </a:ext>
                </a:extLst>
              </p:cNvPr>
              <p:cNvGrpSpPr/>
              <p:nvPr/>
            </p:nvGrpSpPr>
            <p:grpSpPr>
              <a:xfrm>
                <a:off x="7552962" y="2302026"/>
                <a:ext cx="73006" cy="73006"/>
                <a:chOff x="7552962" y="2302026"/>
                <a:chExt cx="73006" cy="73006"/>
              </a:xfrm>
            </p:grpSpPr>
            <p:sp>
              <p:nvSpPr>
                <p:cNvPr id="1463" name="Freeform: Shape 1462">
                  <a:extLst>
                    <a:ext uri="{FF2B5EF4-FFF2-40B4-BE49-F238E27FC236}">
                      <a16:creationId xmlns:a16="http://schemas.microsoft.com/office/drawing/2014/main" id="{7169C846-682E-1A6E-B06E-0D18A9E3EF66}"/>
                    </a:ext>
                  </a:extLst>
                </p:cNvPr>
                <p:cNvSpPr/>
                <p:nvPr/>
              </p:nvSpPr>
              <p:spPr>
                <a:xfrm>
                  <a:off x="7589401" y="2302026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64" name="Freeform: Shape 1463">
                  <a:extLst>
                    <a:ext uri="{FF2B5EF4-FFF2-40B4-BE49-F238E27FC236}">
                      <a16:creationId xmlns:a16="http://schemas.microsoft.com/office/drawing/2014/main" id="{13BBB616-A2F8-5CF6-4BC4-AB7646E028A3}"/>
                    </a:ext>
                  </a:extLst>
                </p:cNvPr>
                <p:cNvSpPr/>
                <p:nvPr/>
              </p:nvSpPr>
              <p:spPr>
                <a:xfrm>
                  <a:off x="7552962" y="2338465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85" name="Graphic 487">
                <a:extLst>
                  <a:ext uri="{FF2B5EF4-FFF2-40B4-BE49-F238E27FC236}">
                    <a16:creationId xmlns:a16="http://schemas.microsoft.com/office/drawing/2014/main" id="{FFF92CE4-0EBE-2CA4-5837-4C482F4CAE14}"/>
                  </a:ext>
                </a:extLst>
              </p:cNvPr>
              <p:cNvGrpSpPr/>
              <p:nvPr/>
            </p:nvGrpSpPr>
            <p:grpSpPr>
              <a:xfrm>
                <a:off x="7507349" y="2302026"/>
                <a:ext cx="73006" cy="73006"/>
                <a:chOff x="7507349" y="2302026"/>
                <a:chExt cx="73006" cy="73006"/>
              </a:xfrm>
            </p:grpSpPr>
            <p:sp>
              <p:nvSpPr>
                <p:cNvPr id="1461" name="Freeform: Shape 1460">
                  <a:extLst>
                    <a:ext uri="{FF2B5EF4-FFF2-40B4-BE49-F238E27FC236}">
                      <a16:creationId xmlns:a16="http://schemas.microsoft.com/office/drawing/2014/main" id="{84BD74C3-6664-BF2B-3191-320AF1CC9595}"/>
                    </a:ext>
                  </a:extLst>
                </p:cNvPr>
                <p:cNvSpPr/>
                <p:nvPr/>
              </p:nvSpPr>
              <p:spPr>
                <a:xfrm>
                  <a:off x="7543788" y="2302026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62" name="Freeform: Shape 1461">
                  <a:extLst>
                    <a:ext uri="{FF2B5EF4-FFF2-40B4-BE49-F238E27FC236}">
                      <a16:creationId xmlns:a16="http://schemas.microsoft.com/office/drawing/2014/main" id="{96E386D7-9D9F-55FF-0F09-C513E698DAC6}"/>
                    </a:ext>
                  </a:extLst>
                </p:cNvPr>
                <p:cNvSpPr/>
                <p:nvPr/>
              </p:nvSpPr>
              <p:spPr>
                <a:xfrm>
                  <a:off x="7507349" y="2338465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86" name="Graphic 487">
                <a:extLst>
                  <a:ext uri="{FF2B5EF4-FFF2-40B4-BE49-F238E27FC236}">
                    <a16:creationId xmlns:a16="http://schemas.microsoft.com/office/drawing/2014/main" id="{3E08A028-0345-0270-35C9-0A11EF3EA451}"/>
                  </a:ext>
                </a:extLst>
              </p:cNvPr>
              <p:cNvGrpSpPr/>
              <p:nvPr/>
            </p:nvGrpSpPr>
            <p:grpSpPr>
              <a:xfrm>
                <a:off x="7397904" y="2276417"/>
                <a:ext cx="73006" cy="73006"/>
                <a:chOff x="7397904" y="2276417"/>
                <a:chExt cx="73006" cy="73006"/>
              </a:xfrm>
            </p:grpSpPr>
            <p:sp>
              <p:nvSpPr>
                <p:cNvPr id="1459" name="Freeform: Shape 1458">
                  <a:extLst>
                    <a:ext uri="{FF2B5EF4-FFF2-40B4-BE49-F238E27FC236}">
                      <a16:creationId xmlns:a16="http://schemas.microsoft.com/office/drawing/2014/main" id="{04E6B667-1B56-D6ED-5BDC-35DE976AD939}"/>
                    </a:ext>
                  </a:extLst>
                </p:cNvPr>
                <p:cNvSpPr/>
                <p:nvPr/>
              </p:nvSpPr>
              <p:spPr>
                <a:xfrm>
                  <a:off x="7434470" y="2276417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60" name="Freeform: Shape 1459">
                  <a:extLst>
                    <a:ext uri="{FF2B5EF4-FFF2-40B4-BE49-F238E27FC236}">
                      <a16:creationId xmlns:a16="http://schemas.microsoft.com/office/drawing/2014/main" id="{DDAB4AFD-43A7-D5C6-8A07-7A962363EFED}"/>
                    </a:ext>
                  </a:extLst>
                </p:cNvPr>
                <p:cNvSpPr/>
                <p:nvPr/>
              </p:nvSpPr>
              <p:spPr>
                <a:xfrm>
                  <a:off x="7397904" y="2312983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87" name="Graphic 487">
                <a:extLst>
                  <a:ext uri="{FF2B5EF4-FFF2-40B4-BE49-F238E27FC236}">
                    <a16:creationId xmlns:a16="http://schemas.microsoft.com/office/drawing/2014/main" id="{23ADB485-FEB4-B72E-60C4-48A5D09BFDF8}"/>
                  </a:ext>
                </a:extLst>
              </p:cNvPr>
              <p:cNvGrpSpPr/>
              <p:nvPr/>
            </p:nvGrpSpPr>
            <p:grpSpPr>
              <a:xfrm>
                <a:off x="6852460" y="2198442"/>
                <a:ext cx="73006" cy="73006"/>
                <a:chOff x="6852460" y="2198442"/>
                <a:chExt cx="73006" cy="73006"/>
              </a:xfrm>
            </p:grpSpPr>
            <p:sp>
              <p:nvSpPr>
                <p:cNvPr id="1457" name="Freeform: Shape 1456">
                  <a:extLst>
                    <a:ext uri="{FF2B5EF4-FFF2-40B4-BE49-F238E27FC236}">
                      <a16:creationId xmlns:a16="http://schemas.microsoft.com/office/drawing/2014/main" id="{DE0EA144-78B7-1716-D979-94537180B426}"/>
                    </a:ext>
                  </a:extLst>
                </p:cNvPr>
                <p:cNvSpPr/>
                <p:nvPr/>
              </p:nvSpPr>
              <p:spPr>
                <a:xfrm>
                  <a:off x="6889027" y="219844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58" name="Freeform: Shape 1457">
                  <a:extLst>
                    <a:ext uri="{FF2B5EF4-FFF2-40B4-BE49-F238E27FC236}">
                      <a16:creationId xmlns:a16="http://schemas.microsoft.com/office/drawing/2014/main" id="{9FBCDFBD-33DD-47D6-3D6B-99D35B46F4B6}"/>
                    </a:ext>
                  </a:extLst>
                </p:cNvPr>
                <p:cNvSpPr/>
                <p:nvPr/>
              </p:nvSpPr>
              <p:spPr>
                <a:xfrm>
                  <a:off x="6852460" y="2234881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88" name="Graphic 487">
                <a:extLst>
                  <a:ext uri="{FF2B5EF4-FFF2-40B4-BE49-F238E27FC236}">
                    <a16:creationId xmlns:a16="http://schemas.microsoft.com/office/drawing/2014/main" id="{3A1C0D5C-198A-91E5-9FB9-4C4AA03DA374}"/>
                  </a:ext>
                </a:extLst>
              </p:cNvPr>
              <p:cNvGrpSpPr/>
              <p:nvPr/>
            </p:nvGrpSpPr>
            <p:grpSpPr>
              <a:xfrm>
                <a:off x="6291600" y="2154867"/>
                <a:ext cx="73006" cy="73006"/>
                <a:chOff x="6291600" y="2154867"/>
                <a:chExt cx="73006" cy="73006"/>
              </a:xfrm>
            </p:grpSpPr>
            <p:sp>
              <p:nvSpPr>
                <p:cNvPr id="1455" name="Freeform: Shape 1454">
                  <a:extLst>
                    <a:ext uri="{FF2B5EF4-FFF2-40B4-BE49-F238E27FC236}">
                      <a16:creationId xmlns:a16="http://schemas.microsoft.com/office/drawing/2014/main" id="{11CA3BFD-061A-3EC5-638B-5AD8EA51D43F}"/>
                    </a:ext>
                  </a:extLst>
                </p:cNvPr>
                <p:cNvSpPr/>
                <p:nvPr/>
              </p:nvSpPr>
              <p:spPr>
                <a:xfrm>
                  <a:off x="6328040" y="2154867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56" name="Freeform: Shape 1455">
                  <a:extLst>
                    <a:ext uri="{FF2B5EF4-FFF2-40B4-BE49-F238E27FC236}">
                      <a16:creationId xmlns:a16="http://schemas.microsoft.com/office/drawing/2014/main" id="{E133490C-9FEB-E26C-F9D2-31DC294E1F3E}"/>
                    </a:ext>
                  </a:extLst>
                </p:cNvPr>
                <p:cNvSpPr/>
                <p:nvPr/>
              </p:nvSpPr>
              <p:spPr>
                <a:xfrm>
                  <a:off x="6291600" y="2191434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89" name="Graphic 487">
                <a:extLst>
                  <a:ext uri="{FF2B5EF4-FFF2-40B4-BE49-F238E27FC236}">
                    <a16:creationId xmlns:a16="http://schemas.microsoft.com/office/drawing/2014/main" id="{777323BF-70FB-2867-84C4-FA9BF11A5EF5}"/>
                  </a:ext>
                </a:extLst>
              </p:cNvPr>
              <p:cNvGrpSpPr/>
              <p:nvPr/>
            </p:nvGrpSpPr>
            <p:grpSpPr>
              <a:xfrm>
                <a:off x="6121635" y="2154867"/>
                <a:ext cx="73006" cy="73006"/>
                <a:chOff x="6121635" y="2154867"/>
                <a:chExt cx="73006" cy="73006"/>
              </a:xfrm>
            </p:grpSpPr>
            <p:sp>
              <p:nvSpPr>
                <p:cNvPr id="1453" name="Freeform: Shape 1452">
                  <a:extLst>
                    <a:ext uri="{FF2B5EF4-FFF2-40B4-BE49-F238E27FC236}">
                      <a16:creationId xmlns:a16="http://schemas.microsoft.com/office/drawing/2014/main" id="{F140F50A-43CB-E093-A0EF-5BC1E21C8582}"/>
                    </a:ext>
                  </a:extLst>
                </p:cNvPr>
                <p:cNvSpPr/>
                <p:nvPr/>
              </p:nvSpPr>
              <p:spPr>
                <a:xfrm>
                  <a:off x="6158074" y="2154867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54" name="Freeform: Shape 1453">
                  <a:extLst>
                    <a:ext uri="{FF2B5EF4-FFF2-40B4-BE49-F238E27FC236}">
                      <a16:creationId xmlns:a16="http://schemas.microsoft.com/office/drawing/2014/main" id="{B5D4BC51-CD7C-E054-EBD9-40B40AB018FB}"/>
                    </a:ext>
                  </a:extLst>
                </p:cNvPr>
                <p:cNvSpPr/>
                <p:nvPr/>
              </p:nvSpPr>
              <p:spPr>
                <a:xfrm>
                  <a:off x="6121635" y="2191434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90" name="Graphic 487">
                <a:extLst>
                  <a:ext uri="{FF2B5EF4-FFF2-40B4-BE49-F238E27FC236}">
                    <a16:creationId xmlns:a16="http://schemas.microsoft.com/office/drawing/2014/main" id="{58A5AA67-FFBD-73AB-2B8B-18FC5D3C03F6}"/>
                  </a:ext>
                </a:extLst>
              </p:cNvPr>
              <p:cNvGrpSpPr/>
              <p:nvPr/>
            </p:nvGrpSpPr>
            <p:grpSpPr>
              <a:xfrm>
                <a:off x="5877772" y="2096131"/>
                <a:ext cx="73006" cy="73006"/>
                <a:chOff x="5877772" y="2096131"/>
                <a:chExt cx="73006" cy="73006"/>
              </a:xfrm>
            </p:grpSpPr>
            <p:sp>
              <p:nvSpPr>
                <p:cNvPr id="1451" name="Freeform: Shape 1450">
                  <a:extLst>
                    <a:ext uri="{FF2B5EF4-FFF2-40B4-BE49-F238E27FC236}">
                      <a16:creationId xmlns:a16="http://schemas.microsoft.com/office/drawing/2014/main" id="{392C3241-AD20-ADF0-4F84-DBD6A5F7E6D4}"/>
                    </a:ext>
                  </a:extLst>
                </p:cNvPr>
                <p:cNvSpPr/>
                <p:nvPr/>
              </p:nvSpPr>
              <p:spPr>
                <a:xfrm>
                  <a:off x="5914338" y="2096131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52" name="Freeform: Shape 1451">
                  <a:extLst>
                    <a:ext uri="{FF2B5EF4-FFF2-40B4-BE49-F238E27FC236}">
                      <a16:creationId xmlns:a16="http://schemas.microsoft.com/office/drawing/2014/main" id="{7767284A-2823-51D1-313C-AD4174C65F17}"/>
                    </a:ext>
                  </a:extLst>
                </p:cNvPr>
                <p:cNvSpPr/>
                <p:nvPr/>
              </p:nvSpPr>
              <p:spPr>
                <a:xfrm>
                  <a:off x="5877772" y="2132698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91" name="Graphic 487">
                <a:extLst>
                  <a:ext uri="{FF2B5EF4-FFF2-40B4-BE49-F238E27FC236}">
                    <a16:creationId xmlns:a16="http://schemas.microsoft.com/office/drawing/2014/main" id="{70B87B04-9D3E-1D96-6869-9DF5BBDD0536}"/>
                  </a:ext>
                </a:extLst>
              </p:cNvPr>
              <p:cNvGrpSpPr/>
              <p:nvPr/>
            </p:nvGrpSpPr>
            <p:grpSpPr>
              <a:xfrm>
                <a:off x="5333475" y="2082371"/>
                <a:ext cx="73006" cy="73006"/>
                <a:chOff x="5333475" y="2082371"/>
                <a:chExt cx="73006" cy="73006"/>
              </a:xfrm>
            </p:grpSpPr>
            <p:sp>
              <p:nvSpPr>
                <p:cNvPr id="1449" name="Freeform: Shape 1448">
                  <a:extLst>
                    <a:ext uri="{FF2B5EF4-FFF2-40B4-BE49-F238E27FC236}">
                      <a16:creationId xmlns:a16="http://schemas.microsoft.com/office/drawing/2014/main" id="{BE0F8E89-6988-5A86-B1F5-79C472F29C6C}"/>
                    </a:ext>
                  </a:extLst>
                </p:cNvPr>
                <p:cNvSpPr/>
                <p:nvPr/>
              </p:nvSpPr>
              <p:spPr>
                <a:xfrm>
                  <a:off x="5369914" y="2082371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50" name="Freeform: Shape 1449">
                  <a:extLst>
                    <a:ext uri="{FF2B5EF4-FFF2-40B4-BE49-F238E27FC236}">
                      <a16:creationId xmlns:a16="http://schemas.microsoft.com/office/drawing/2014/main" id="{8C27DEB7-7D44-5B08-BB11-49E62783E576}"/>
                    </a:ext>
                  </a:extLst>
                </p:cNvPr>
                <p:cNvSpPr/>
                <p:nvPr/>
              </p:nvSpPr>
              <p:spPr>
                <a:xfrm>
                  <a:off x="5333475" y="211881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92" name="Graphic 487">
                <a:extLst>
                  <a:ext uri="{FF2B5EF4-FFF2-40B4-BE49-F238E27FC236}">
                    <a16:creationId xmlns:a16="http://schemas.microsoft.com/office/drawing/2014/main" id="{101F54CC-0E2A-99B3-3B93-46F5EFB3FA4F}"/>
                  </a:ext>
                </a:extLst>
              </p:cNvPr>
              <p:cNvGrpSpPr/>
              <p:nvPr/>
            </p:nvGrpSpPr>
            <p:grpSpPr>
              <a:xfrm>
                <a:off x="4874034" y="2049244"/>
                <a:ext cx="73006" cy="73006"/>
                <a:chOff x="4874034" y="2049244"/>
                <a:chExt cx="73006" cy="73006"/>
              </a:xfrm>
            </p:grpSpPr>
            <p:sp>
              <p:nvSpPr>
                <p:cNvPr id="1447" name="Freeform: Shape 1446">
                  <a:extLst>
                    <a:ext uri="{FF2B5EF4-FFF2-40B4-BE49-F238E27FC236}">
                      <a16:creationId xmlns:a16="http://schemas.microsoft.com/office/drawing/2014/main" id="{CB0EB97E-C7F3-5A44-B0C8-56623F5F3241}"/>
                    </a:ext>
                  </a:extLst>
                </p:cNvPr>
                <p:cNvSpPr/>
                <p:nvPr/>
              </p:nvSpPr>
              <p:spPr>
                <a:xfrm>
                  <a:off x="4910600" y="204924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48" name="Freeform: Shape 1447">
                  <a:extLst>
                    <a:ext uri="{FF2B5EF4-FFF2-40B4-BE49-F238E27FC236}">
                      <a16:creationId xmlns:a16="http://schemas.microsoft.com/office/drawing/2014/main" id="{A541EF7C-EDB4-F311-1187-58CDB3453085}"/>
                    </a:ext>
                  </a:extLst>
                </p:cNvPr>
                <p:cNvSpPr/>
                <p:nvPr/>
              </p:nvSpPr>
              <p:spPr>
                <a:xfrm>
                  <a:off x="4874034" y="2085683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93" name="Graphic 487">
                <a:extLst>
                  <a:ext uri="{FF2B5EF4-FFF2-40B4-BE49-F238E27FC236}">
                    <a16:creationId xmlns:a16="http://schemas.microsoft.com/office/drawing/2014/main" id="{009F67DB-D3C6-12A6-456F-C486548AC9DA}"/>
                  </a:ext>
                </a:extLst>
              </p:cNvPr>
              <p:cNvGrpSpPr/>
              <p:nvPr/>
            </p:nvGrpSpPr>
            <p:grpSpPr>
              <a:xfrm>
                <a:off x="4672343" y="2026438"/>
                <a:ext cx="73006" cy="73006"/>
                <a:chOff x="4672343" y="2026438"/>
                <a:chExt cx="73006" cy="73006"/>
              </a:xfrm>
            </p:grpSpPr>
            <p:sp>
              <p:nvSpPr>
                <p:cNvPr id="1445" name="Freeform: Shape 1444">
                  <a:extLst>
                    <a:ext uri="{FF2B5EF4-FFF2-40B4-BE49-F238E27FC236}">
                      <a16:creationId xmlns:a16="http://schemas.microsoft.com/office/drawing/2014/main" id="{EA471594-CB1A-65BE-661C-4B353BE971BB}"/>
                    </a:ext>
                  </a:extLst>
                </p:cNvPr>
                <p:cNvSpPr/>
                <p:nvPr/>
              </p:nvSpPr>
              <p:spPr>
                <a:xfrm>
                  <a:off x="4708910" y="2026438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46" name="Freeform: Shape 1445">
                  <a:extLst>
                    <a:ext uri="{FF2B5EF4-FFF2-40B4-BE49-F238E27FC236}">
                      <a16:creationId xmlns:a16="http://schemas.microsoft.com/office/drawing/2014/main" id="{1D258B95-2841-74F5-EC72-B14165BD65DB}"/>
                    </a:ext>
                  </a:extLst>
                </p:cNvPr>
                <p:cNvSpPr/>
                <p:nvPr/>
              </p:nvSpPr>
              <p:spPr>
                <a:xfrm>
                  <a:off x="4672343" y="2062877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94" name="Graphic 487">
                <a:extLst>
                  <a:ext uri="{FF2B5EF4-FFF2-40B4-BE49-F238E27FC236}">
                    <a16:creationId xmlns:a16="http://schemas.microsoft.com/office/drawing/2014/main" id="{56B79469-6812-A874-B445-34BC649DA395}"/>
                  </a:ext>
                </a:extLst>
              </p:cNvPr>
              <p:cNvGrpSpPr/>
              <p:nvPr/>
            </p:nvGrpSpPr>
            <p:grpSpPr>
              <a:xfrm>
                <a:off x="4603287" y="2026438"/>
                <a:ext cx="73006" cy="73006"/>
                <a:chOff x="4603287" y="2026438"/>
                <a:chExt cx="73006" cy="73006"/>
              </a:xfrm>
            </p:grpSpPr>
            <p:sp>
              <p:nvSpPr>
                <p:cNvPr id="1443" name="Freeform: Shape 1442">
                  <a:extLst>
                    <a:ext uri="{FF2B5EF4-FFF2-40B4-BE49-F238E27FC236}">
                      <a16:creationId xmlns:a16="http://schemas.microsoft.com/office/drawing/2014/main" id="{08579B2D-9FD4-F087-8013-73849630800B}"/>
                    </a:ext>
                  </a:extLst>
                </p:cNvPr>
                <p:cNvSpPr/>
                <p:nvPr/>
              </p:nvSpPr>
              <p:spPr>
                <a:xfrm>
                  <a:off x="4639854" y="2026438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44" name="Freeform: Shape 1443">
                  <a:extLst>
                    <a:ext uri="{FF2B5EF4-FFF2-40B4-BE49-F238E27FC236}">
                      <a16:creationId xmlns:a16="http://schemas.microsoft.com/office/drawing/2014/main" id="{15169BC0-85CD-184A-B553-A1E0C0E4E94A}"/>
                    </a:ext>
                  </a:extLst>
                </p:cNvPr>
                <p:cNvSpPr/>
                <p:nvPr/>
              </p:nvSpPr>
              <p:spPr>
                <a:xfrm>
                  <a:off x="4603287" y="2062877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95" name="Graphic 487">
                <a:extLst>
                  <a:ext uri="{FF2B5EF4-FFF2-40B4-BE49-F238E27FC236}">
                    <a16:creationId xmlns:a16="http://schemas.microsoft.com/office/drawing/2014/main" id="{CC1DFBC3-A1CF-7A1D-3C90-7B46EA155E2C}"/>
                  </a:ext>
                </a:extLst>
              </p:cNvPr>
              <p:cNvGrpSpPr/>
              <p:nvPr/>
            </p:nvGrpSpPr>
            <p:grpSpPr>
              <a:xfrm>
                <a:off x="4228955" y="1940691"/>
                <a:ext cx="72878" cy="73006"/>
                <a:chOff x="4228955" y="1940691"/>
                <a:chExt cx="72878" cy="73006"/>
              </a:xfrm>
            </p:grpSpPr>
            <p:sp>
              <p:nvSpPr>
                <p:cNvPr id="1441" name="Freeform: Shape 1440">
                  <a:extLst>
                    <a:ext uri="{FF2B5EF4-FFF2-40B4-BE49-F238E27FC236}">
                      <a16:creationId xmlns:a16="http://schemas.microsoft.com/office/drawing/2014/main" id="{F8DC2065-3137-6305-4236-8C13D8263957}"/>
                    </a:ext>
                  </a:extLst>
                </p:cNvPr>
                <p:cNvSpPr/>
                <p:nvPr/>
              </p:nvSpPr>
              <p:spPr>
                <a:xfrm>
                  <a:off x="4265395" y="1940691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42" name="Freeform: Shape 1441">
                  <a:extLst>
                    <a:ext uri="{FF2B5EF4-FFF2-40B4-BE49-F238E27FC236}">
                      <a16:creationId xmlns:a16="http://schemas.microsoft.com/office/drawing/2014/main" id="{9C9607B0-05EF-98B3-1EF2-E83B2571F452}"/>
                    </a:ext>
                  </a:extLst>
                </p:cNvPr>
                <p:cNvSpPr/>
                <p:nvPr/>
              </p:nvSpPr>
              <p:spPr>
                <a:xfrm>
                  <a:off x="4228955" y="1977257"/>
                  <a:ext cx="72878" cy="12741"/>
                </a:xfrm>
                <a:custGeom>
                  <a:avLst/>
                  <a:gdLst>
                    <a:gd name="connsiteX0" fmla="*/ 72879 w 72878"/>
                    <a:gd name="connsiteY0" fmla="*/ 0 h 12741"/>
                    <a:gd name="connsiteX1" fmla="*/ 0 w 72878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2878" h="12741">
                      <a:moveTo>
                        <a:pt x="72879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96" name="Graphic 487">
                <a:extLst>
                  <a:ext uri="{FF2B5EF4-FFF2-40B4-BE49-F238E27FC236}">
                    <a16:creationId xmlns:a16="http://schemas.microsoft.com/office/drawing/2014/main" id="{27AEDF75-F1D3-CE47-F5DB-554ABE6FE75F}"/>
                  </a:ext>
                </a:extLst>
              </p:cNvPr>
              <p:cNvGrpSpPr/>
              <p:nvPr/>
            </p:nvGrpSpPr>
            <p:grpSpPr>
              <a:xfrm>
                <a:off x="4073515" y="1940691"/>
                <a:ext cx="73006" cy="73006"/>
                <a:chOff x="4073515" y="1940691"/>
                <a:chExt cx="73006" cy="73006"/>
              </a:xfrm>
            </p:grpSpPr>
            <p:sp>
              <p:nvSpPr>
                <p:cNvPr id="1439" name="Freeform: Shape 1438">
                  <a:extLst>
                    <a:ext uri="{FF2B5EF4-FFF2-40B4-BE49-F238E27FC236}">
                      <a16:creationId xmlns:a16="http://schemas.microsoft.com/office/drawing/2014/main" id="{1ED320CD-C59B-CB90-FC2F-E63691A35161}"/>
                    </a:ext>
                  </a:extLst>
                </p:cNvPr>
                <p:cNvSpPr/>
                <p:nvPr/>
              </p:nvSpPr>
              <p:spPr>
                <a:xfrm>
                  <a:off x="4109954" y="1940691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40" name="Freeform: Shape 1439">
                  <a:extLst>
                    <a:ext uri="{FF2B5EF4-FFF2-40B4-BE49-F238E27FC236}">
                      <a16:creationId xmlns:a16="http://schemas.microsoft.com/office/drawing/2014/main" id="{6D204361-E173-49E7-DE08-8933EA311A68}"/>
                    </a:ext>
                  </a:extLst>
                </p:cNvPr>
                <p:cNvSpPr/>
                <p:nvPr/>
              </p:nvSpPr>
              <p:spPr>
                <a:xfrm>
                  <a:off x="4073515" y="1977257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97" name="Graphic 487">
                <a:extLst>
                  <a:ext uri="{FF2B5EF4-FFF2-40B4-BE49-F238E27FC236}">
                    <a16:creationId xmlns:a16="http://schemas.microsoft.com/office/drawing/2014/main" id="{15D06161-3D5D-E2CA-E097-285EC20F1E51}"/>
                  </a:ext>
                </a:extLst>
              </p:cNvPr>
              <p:cNvGrpSpPr/>
              <p:nvPr/>
            </p:nvGrpSpPr>
            <p:grpSpPr>
              <a:xfrm>
                <a:off x="3596873" y="1845388"/>
                <a:ext cx="73006" cy="73006"/>
                <a:chOff x="3596873" y="1845388"/>
                <a:chExt cx="73006" cy="73006"/>
              </a:xfrm>
            </p:grpSpPr>
            <p:sp>
              <p:nvSpPr>
                <p:cNvPr id="1437" name="Freeform: Shape 1436">
                  <a:extLst>
                    <a:ext uri="{FF2B5EF4-FFF2-40B4-BE49-F238E27FC236}">
                      <a16:creationId xmlns:a16="http://schemas.microsoft.com/office/drawing/2014/main" id="{EB1333D5-EFA7-2E5E-EBF7-96D92189D365}"/>
                    </a:ext>
                  </a:extLst>
                </p:cNvPr>
                <p:cNvSpPr/>
                <p:nvPr/>
              </p:nvSpPr>
              <p:spPr>
                <a:xfrm>
                  <a:off x="3633312" y="1845388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38" name="Freeform: Shape 1437">
                  <a:extLst>
                    <a:ext uri="{FF2B5EF4-FFF2-40B4-BE49-F238E27FC236}">
                      <a16:creationId xmlns:a16="http://schemas.microsoft.com/office/drawing/2014/main" id="{E3D70458-9FAB-129A-E2EE-7CA803805788}"/>
                    </a:ext>
                  </a:extLst>
                </p:cNvPr>
                <p:cNvSpPr/>
                <p:nvPr/>
              </p:nvSpPr>
              <p:spPr>
                <a:xfrm>
                  <a:off x="3596873" y="1881954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98" name="Graphic 487">
                <a:extLst>
                  <a:ext uri="{FF2B5EF4-FFF2-40B4-BE49-F238E27FC236}">
                    <a16:creationId xmlns:a16="http://schemas.microsoft.com/office/drawing/2014/main" id="{5F0BE393-8B3F-AEBA-A3AD-94A4227076F7}"/>
                  </a:ext>
                </a:extLst>
              </p:cNvPr>
              <p:cNvGrpSpPr/>
              <p:nvPr/>
            </p:nvGrpSpPr>
            <p:grpSpPr>
              <a:xfrm>
                <a:off x="3394418" y="1778370"/>
                <a:ext cx="73006" cy="73006"/>
                <a:chOff x="3394418" y="1778370"/>
                <a:chExt cx="73006" cy="73006"/>
              </a:xfrm>
            </p:grpSpPr>
            <p:sp>
              <p:nvSpPr>
                <p:cNvPr id="1435" name="Freeform: Shape 1434">
                  <a:extLst>
                    <a:ext uri="{FF2B5EF4-FFF2-40B4-BE49-F238E27FC236}">
                      <a16:creationId xmlns:a16="http://schemas.microsoft.com/office/drawing/2014/main" id="{4924C3FB-F9D9-EFD1-781F-7DC24CA032F8}"/>
                    </a:ext>
                  </a:extLst>
                </p:cNvPr>
                <p:cNvSpPr/>
                <p:nvPr/>
              </p:nvSpPr>
              <p:spPr>
                <a:xfrm>
                  <a:off x="3430985" y="1778370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36" name="Freeform: Shape 1435">
                  <a:extLst>
                    <a:ext uri="{FF2B5EF4-FFF2-40B4-BE49-F238E27FC236}">
                      <a16:creationId xmlns:a16="http://schemas.microsoft.com/office/drawing/2014/main" id="{F43F0849-E76F-5175-D13E-0D39673F7FF9}"/>
                    </a:ext>
                  </a:extLst>
                </p:cNvPr>
                <p:cNvSpPr/>
                <p:nvPr/>
              </p:nvSpPr>
              <p:spPr>
                <a:xfrm>
                  <a:off x="3394418" y="1814937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399" name="Graphic 487">
                <a:extLst>
                  <a:ext uri="{FF2B5EF4-FFF2-40B4-BE49-F238E27FC236}">
                    <a16:creationId xmlns:a16="http://schemas.microsoft.com/office/drawing/2014/main" id="{C624FA81-EE5D-CD1F-928C-7DD2619CC305}"/>
                  </a:ext>
                </a:extLst>
              </p:cNvPr>
              <p:cNvGrpSpPr/>
              <p:nvPr/>
            </p:nvGrpSpPr>
            <p:grpSpPr>
              <a:xfrm>
                <a:off x="3363330" y="1778370"/>
                <a:ext cx="73006" cy="73006"/>
                <a:chOff x="3363330" y="1778370"/>
                <a:chExt cx="73006" cy="73006"/>
              </a:xfrm>
            </p:grpSpPr>
            <p:sp>
              <p:nvSpPr>
                <p:cNvPr id="1433" name="Freeform: Shape 1432">
                  <a:extLst>
                    <a:ext uri="{FF2B5EF4-FFF2-40B4-BE49-F238E27FC236}">
                      <a16:creationId xmlns:a16="http://schemas.microsoft.com/office/drawing/2014/main" id="{49D8A2CE-78CB-FCE2-B8AD-ADDD84D2BD18}"/>
                    </a:ext>
                  </a:extLst>
                </p:cNvPr>
                <p:cNvSpPr/>
                <p:nvPr/>
              </p:nvSpPr>
              <p:spPr>
                <a:xfrm>
                  <a:off x="3399897" y="1778370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34" name="Freeform: Shape 1433">
                  <a:extLst>
                    <a:ext uri="{FF2B5EF4-FFF2-40B4-BE49-F238E27FC236}">
                      <a16:creationId xmlns:a16="http://schemas.microsoft.com/office/drawing/2014/main" id="{A8064B7A-B21E-1AEB-C5C2-178CB7AB596F}"/>
                    </a:ext>
                  </a:extLst>
                </p:cNvPr>
                <p:cNvSpPr/>
                <p:nvPr/>
              </p:nvSpPr>
              <p:spPr>
                <a:xfrm>
                  <a:off x="3363330" y="1814937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400" name="Graphic 487">
                <a:extLst>
                  <a:ext uri="{FF2B5EF4-FFF2-40B4-BE49-F238E27FC236}">
                    <a16:creationId xmlns:a16="http://schemas.microsoft.com/office/drawing/2014/main" id="{CF387E62-CBE7-18F5-DF28-127DC20032A6}"/>
                  </a:ext>
                </a:extLst>
              </p:cNvPr>
              <p:cNvGrpSpPr/>
              <p:nvPr/>
            </p:nvGrpSpPr>
            <p:grpSpPr>
              <a:xfrm>
                <a:off x="3340524" y="1778370"/>
                <a:ext cx="73006" cy="73006"/>
                <a:chOff x="3340524" y="1778370"/>
                <a:chExt cx="73006" cy="73006"/>
              </a:xfrm>
            </p:grpSpPr>
            <p:sp>
              <p:nvSpPr>
                <p:cNvPr id="1431" name="Freeform: Shape 1430">
                  <a:extLst>
                    <a:ext uri="{FF2B5EF4-FFF2-40B4-BE49-F238E27FC236}">
                      <a16:creationId xmlns:a16="http://schemas.microsoft.com/office/drawing/2014/main" id="{C4BA560F-C93F-19D1-7F4D-E684FEC8E7DD}"/>
                    </a:ext>
                  </a:extLst>
                </p:cNvPr>
                <p:cNvSpPr/>
                <p:nvPr/>
              </p:nvSpPr>
              <p:spPr>
                <a:xfrm>
                  <a:off x="3377090" y="1778370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32" name="Freeform: Shape 1431">
                  <a:extLst>
                    <a:ext uri="{FF2B5EF4-FFF2-40B4-BE49-F238E27FC236}">
                      <a16:creationId xmlns:a16="http://schemas.microsoft.com/office/drawing/2014/main" id="{EF5535FC-867B-DFAB-653D-7166B43C30A5}"/>
                    </a:ext>
                  </a:extLst>
                </p:cNvPr>
                <p:cNvSpPr/>
                <p:nvPr/>
              </p:nvSpPr>
              <p:spPr>
                <a:xfrm>
                  <a:off x="3340524" y="1814937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401" name="Graphic 487">
                <a:extLst>
                  <a:ext uri="{FF2B5EF4-FFF2-40B4-BE49-F238E27FC236}">
                    <a16:creationId xmlns:a16="http://schemas.microsoft.com/office/drawing/2014/main" id="{A2EBBEC6-8111-0050-35C0-BC7CC659DD43}"/>
                  </a:ext>
                </a:extLst>
              </p:cNvPr>
              <p:cNvGrpSpPr/>
              <p:nvPr/>
            </p:nvGrpSpPr>
            <p:grpSpPr>
              <a:xfrm>
                <a:off x="3099081" y="1705364"/>
                <a:ext cx="73006" cy="73006"/>
                <a:chOff x="3099081" y="1705364"/>
                <a:chExt cx="73006" cy="73006"/>
              </a:xfrm>
            </p:grpSpPr>
            <p:sp>
              <p:nvSpPr>
                <p:cNvPr id="1429" name="Freeform: Shape 1428">
                  <a:extLst>
                    <a:ext uri="{FF2B5EF4-FFF2-40B4-BE49-F238E27FC236}">
                      <a16:creationId xmlns:a16="http://schemas.microsoft.com/office/drawing/2014/main" id="{55DA335B-A4CA-8162-3799-85C158F19A25}"/>
                    </a:ext>
                  </a:extLst>
                </p:cNvPr>
                <p:cNvSpPr/>
                <p:nvPr/>
              </p:nvSpPr>
              <p:spPr>
                <a:xfrm>
                  <a:off x="3135520" y="1705364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30" name="Freeform: Shape 1429">
                  <a:extLst>
                    <a:ext uri="{FF2B5EF4-FFF2-40B4-BE49-F238E27FC236}">
                      <a16:creationId xmlns:a16="http://schemas.microsoft.com/office/drawing/2014/main" id="{318D9769-E90C-E177-9B85-73A0D431FF57}"/>
                    </a:ext>
                  </a:extLst>
                </p:cNvPr>
                <p:cNvSpPr/>
                <p:nvPr/>
              </p:nvSpPr>
              <p:spPr>
                <a:xfrm>
                  <a:off x="3099081" y="1741930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402" name="Graphic 487">
                <a:extLst>
                  <a:ext uri="{FF2B5EF4-FFF2-40B4-BE49-F238E27FC236}">
                    <a16:creationId xmlns:a16="http://schemas.microsoft.com/office/drawing/2014/main" id="{88B08190-9AEB-D2C7-92A2-484DE9A8E8C2}"/>
                  </a:ext>
                </a:extLst>
              </p:cNvPr>
              <p:cNvGrpSpPr/>
              <p:nvPr/>
            </p:nvGrpSpPr>
            <p:grpSpPr>
              <a:xfrm>
                <a:off x="2911533" y="1661152"/>
                <a:ext cx="73006" cy="73006"/>
                <a:chOff x="2911533" y="1661152"/>
                <a:chExt cx="73006" cy="73006"/>
              </a:xfrm>
            </p:grpSpPr>
            <p:sp>
              <p:nvSpPr>
                <p:cNvPr id="1427" name="Freeform: Shape 1426">
                  <a:extLst>
                    <a:ext uri="{FF2B5EF4-FFF2-40B4-BE49-F238E27FC236}">
                      <a16:creationId xmlns:a16="http://schemas.microsoft.com/office/drawing/2014/main" id="{C3DA0CEC-8F05-4F0F-349F-7122E9C9D678}"/>
                    </a:ext>
                  </a:extLst>
                </p:cNvPr>
                <p:cNvSpPr/>
                <p:nvPr/>
              </p:nvSpPr>
              <p:spPr>
                <a:xfrm>
                  <a:off x="2948100" y="166115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28" name="Freeform: Shape 1427">
                  <a:extLst>
                    <a:ext uri="{FF2B5EF4-FFF2-40B4-BE49-F238E27FC236}">
                      <a16:creationId xmlns:a16="http://schemas.microsoft.com/office/drawing/2014/main" id="{C3731B47-62D8-3AC1-609D-F757DE24864A}"/>
                    </a:ext>
                  </a:extLst>
                </p:cNvPr>
                <p:cNvSpPr/>
                <p:nvPr/>
              </p:nvSpPr>
              <p:spPr>
                <a:xfrm>
                  <a:off x="2911533" y="169771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403" name="Graphic 487">
                <a:extLst>
                  <a:ext uri="{FF2B5EF4-FFF2-40B4-BE49-F238E27FC236}">
                    <a16:creationId xmlns:a16="http://schemas.microsoft.com/office/drawing/2014/main" id="{4DDFA307-4CA5-80F9-7EFC-FD7E5BB9A9D9}"/>
                  </a:ext>
                </a:extLst>
              </p:cNvPr>
              <p:cNvGrpSpPr/>
              <p:nvPr/>
            </p:nvGrpSpPr>
            <p:grpSpPr>
              <a:xfrm>
                <a:off x="2781702" y="1597702"/>
                <a:ext cx="73006" cy="73006"/>
                <a:chOff x="2781702" y="1597702"/>
                <a:chExt cx="73006" cy="73006"/>
              </a:xfrm>
            </p:grpSpPr>
            <p:sp>
              <p:nvSpPr>
                <p:cNvPr id="1425" name="Freeform: Shape 1424">
                  <a:extLst>
                    <a:ext uri="{FF2B5EF4-FFF2-40B4-BE49-F238E27FC236}">
                      <a16:creationId xmlns:a16="http://schemas.microsoft.com/office/drawing/2014/main" id="{E11B9286-0F9C-F408-F63B-418497082416}"/>
                    </a:ext>
                  </a:extLst>
                </p:cNvPr>
                <p:cNvSpPr/>
                <p:nvPr/>
              </p:nvSpPr>
              <p:spPr>
                <a:xfrm>
                  <a:off x="2818269" y="159770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26" name="Freeform: Shape 1425">
                  <a:extLst>
                    <a:ext uri="{FF2B5EF4-FFF2-40B4-BE49-F238E27FC236}">
                      <a16:creationId xmlns:a16="http://schemas.microsoft.com/office/drawing/2014/main" id="{27E4BDF7-2E11-FE54-65CD-FF94878BB434}"/>
                    </a:ext>
                  </a:extLst>
                </p:cNvPr>
                <p:cNvSpPr/>
                <p:nvPr/>
              </p:nvSpPr>
              <p:spPr>
                <a:xfrm>
                  <a:off x="2781702" y="1634141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404" name="Graphic 487">
                <a:extLst>
                  <a:ext uri="{FF2B5EF4-FFF2-40B4-BE49-F238E27FC236}">
                    <a16:creationId xmlns:a16="http://schemas.microsoft.com/office/drawing/2014/main" id="{5FED87E5-7B89-1602-3173-5F44654862AA}"/>
                  </a:ext>
                </a:extLst>
              </p:cNvPr>
              <p:cNvGrpSpPr/>
              <p:nvPr/>
            </p:nvGrpSpPr>
            <p:grpSpPr>
              <a:xfrm>
                <a:off x="2702963" y="1597702"/>
                <a:ext cx="73006" cy="73006"/>
                <a:chOff x="2702963" y="1597702"/>
                <a:chExt cx="73006" cy="73006"/>
              </a:xfrm>
            </p:grpSpPr>
            <p:sp>
              <p:nvSpPr>
                <p:cNvPr id="1423" name="Freeform: Shape 1422">
                  <a:extLst>
                    <a:ext uri="{FF2B5EF4-FFF2-40B4-BE49-F238E27FC236}">
                      <a16:creationId xmlns:a16="http://schemas.microsoft.com/office/drawing/2014/main" id="{43599A38-B40C-AA54-4B52-A3FFE68C4C38}"/>
                    </a:ext>
                  </a:extLst>
                </p:cNvPr>
                <p:cNvSpPr/>
                <p:nvPr/>
              </p:nvSpPr>
              <p:spPr>
                <a:xfrm>
                  <a:off x="2739529" y="159770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24" name="Freeform: Shape 1423">
                  <a:extLst>
                    <a:ext uri="{FF2B5EF4-FFF2-40B4-BE49-F238E27FC236}">
                      <a16:creationId xmlns:a16="http://schemas.microsoft.com/office/drawing/2014/main" id="{57EBC285-1469-517D-3BD8-1DC2A4118B28}"/>
                    </a:ext>
                  </a:extLst>
                </p:cNvPr>
                <p:cNvSpPr/>
                <p:nvPr/>
              </p:nvSpPr>
              <p:spPr>
                <a:xfrm>
                  <a:off x="2702963" y="1634141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405" name="Graphic 487">
                <a:extLst>
                  <a:ext uri="{FF2B5EF4-FFF2-40B4-BE49-F238E27FC236}">
                    <a16:creationId xmlns:a16="http://schemas.microsoft.com/office/drawing/2014/main" id="{1D4FA0D2-5791-480A-C28E-F83A5AE842C1}"/>
                  </a:ext>
                </a:extLst>
              </p:cNvPr>
              <p:cNvGrpSpPr/>
              <p:nvPr/>
            </p:nvGrpSpPr>
            <p:grpSpPr>
              <a:xfrm>
                <a:off x="1674889" y="1469910"/>
                <a:ext cx="73006" cy="73006"/>
                <a:chOff x="1674889" y="1469910"/>
                <a:chExt cx="73006" cy="73006"/>
              </a:xfrm>
            </p:grpSpPr>
            <p:sp>
              <p:nvSpPr>
                <p:cNvPr id="1421" name="Freeform: Shape 1420">
                  <a:extLst>
                    <a:ext uri="{FF2B5EF4-FFF2-40B4-BE49-F238E27FC236}">
                      <a16:creationId xmlns:a16="http://schemas.microsoft.com/office/drawing/2014/main" id="{7E1ED9BC-EB22-1944-DAFF-95EF56799849}"/>
                    </a:ext>
                  </a:extLst>
                </p:cNvPr>
                <p:cNvSpPr/>
                <p:nvPr/>
              </p:nvSpPr>
              <p:spPr>
                <a:xfrm>
                  <a:off x="1711328" y="1469910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22" name="Freeform: Shape 1421">
                  <a:extLst>
                    <a:ext uri="{FF2B5EF4-FFF2-40B4-BE49-F238E27FC236}">
                      <a16:creationId xmlns:a16="http://schemas.microsoft.com/office/drawing/2014/main" id="{EAD41E06-AC61-C635-C299-27C6FACA8D17}"/>
                    </a:ext>
                  </a:extLst>
                </p:cNvPr>
                <p:cNvSpPr/>
                <p:nvPr/>
              </p:nvSpPr>
              <p:spPr>
                <a:xfrm>
                  <a:off x="1674889" y="150634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406" name="Graphic 487">
                <a:extLst>
                  <a:ext uri="{FF2B5EF4-FFF2-40B4-BE49-F238E27FC236}">
                    <a16:creationId xmlns:a16="http://schemas.microsoft.com/office/drawing/2014/main" id="{ED2CF586-8AFE-BE23-D3E5-BD76654F115B}"/>
                  </a:ext>
                </a:extLst>
              </p:cNvPr>
              <p:cNvGrpSpPr/>
              <p:nvPr/>
            </p:nvGrpSpPr>
            <p:grpSpPr>
              <a:xfrm>
                <a:off x="2638748" y="1552089"/>
                <a:ext cx="73006" cy="73006"/>
                <a:chOff x="2638748" y="1552089"/>
                <a:chExt cx="73006" cy="73006"/>
              </a:xfrm>
            </p:grpSpPr>
            <p:sp>
              <p:nvSpPr>
                <p:cNvPr id="1419" name="Freeform: Shape 1418">
                  <a:extLst>
                    <a:ext uri="{FF2B5EF4-FFF2-40B4-BE49-F238E27FC236}">
                      <a16:creationId xmlns:a16="http://schemas.microsoft.com/office/drawing/2014/main" id="{299D7D6E-8389-24D8-D7D1-0DDCCF4B2565}"/>
                    </a:ext>
                  </a:extLst>
                </p:cNvPr>
                <p:cNvSpPr/>
                <p:nvPr/>
              </p:nvSpPr>
              <p:spPr>
                <a:xfrm>
                  <a:off x="2675187" y="1552089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20" name="Freeform: Shape 1419">
                  <a:extLst>
                    <a:ext uri="{FF2B5EF4-FFF2-40B4-BE49-F238E27FC236}">
                      <a16:creationId xmlns:a16="http://schemas.microsoft.com/office/drawing/2014/main" id="{F88B00C6-3B88-9625-1093-F4427C9E1AF7}"/>
                    </a:ext>
                  </a:extLst>
                </p:cNvPr>
                <p:cNvSpPr/>
                <p:nvPr/>
              </p:nvSpPr>
              <p:spPr>
                <a:xfrm>
                  <a:off x="2638748" y="1588528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407" name="Graphic 487">
                <a:extLst>
                  <a:ext uri="{FF2B5EF4-FFF2-40B4-BE49-F238E27FC236}">
                    <a16:creationId xmlns:a16="http://schemas.microsoft.com/office/drawing/2014/main" id="{CC38F038-A021-F7C9-9B27-82CC0FCFC738}"/>
                  </a:ext>
                </a:extLst>
              </p:cNvPr>
              <p:cNvGrpSpPr/>
              <p:nvPr/>
            </p:nvGrpSpPr>
            <p:grpSpPr>
              <a:xfrm>
                <a:off x="2561410" y="1552089"/>
                <a:ext cx="73006" cy="73006"/>
                <a:chOff x="2561410" y="1552089"/>
                <a:chExt cx="73006" cy="73006"/>
              </a:xfrm>
            </p:grpSpPr>
            <p:sp>
              <p:nvSpPr>
                <p:cNvPr id="1417" name="Freeform: Shape 1416">
                  <a:extLst>
                    <a:ext uri="{FF2B5EF4-FFF2-40B4-BE49-F238E27FC236}">
                      <a16:creationId xmlns:a16="http://schemas.microsoft.com/office/drawing/2014/main" id="{5B05A0A5-9437-4EB0-B79D-BCB1CA9B7705}"/>
                    </a:ext>
                  </a:extLst>
                </p:cNvPr>
                <p:cNvSpPr/>
                <p:nvPr/>
              </p:nvSpPr>
              <p:spPr>
                <a:xfrm>
                  <a:off x="2597849" y="1552089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18" name="Freeform: Shape 1417">
                  <a:extLst>
                    <a:ext uri="{FF2B5EF4-FFF2-40B4-BE49-F238E27FC236}">
                      <a16:creationId xmlns:a16="http://schemas.microsoft.com/office/drawing/2014/main" id="{1DF71E0D-A6D4-6D46-0ACC-7FD9D81A0278}"/>
                    </a:ext>
                  </a:extLst>
                </p:cNvPr>
                <p:cNvSpPr/>
                <p:nvPr/>
              </p:nvSpPr>
              <p:spPr>
                <a:xfrm>
                  <a:off x="2561410" y="1588528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408" name="Graphic 487">
                <a:extLst>
                  <a:ext uri="{FF2B5EF4-FFF2-40B4-BE49-F238E27FC236}">
                    <a16:creationId xmlns:a16="http://schemas.microsoft.com/office/drawing/2014/main" id="{853F8D9A-B3DE-7D63-3A43-F3B30951FC97}"/>
                  </a:ext>
                </a:extLst>
              </p:cNvPr>
              <p:cNvGrpSpPr/>
              <p:nvPr/>
            </p:nvGrpSpPr>
            <p:grpSpPr>
              <a:xfrm>
                <a:off x="4563917" y="2026438"/>
                <a:ext cx="73006" cy="73006"/>
                <a:chOff x="4563917" y="2026438"/>
                <a:chExt cx="73006" cy="73006"/>
              </a:xfrm>
            </p:grpSpPr>
            <p:sp>
              <p:nvSpPr>
                <p:cNvPr id="1415" name="Freeform: Shape 1414">
                  <a:extLst>
                    <a:ext uri="{FF2B5EF4-FFF2-40B4-BE49-F238E27FC236}">
                      <a16:creationId xmlns:a16="http://schemas.microsoft.com/office/drawing/2014/main" id="{E8B639BC-F7BB-71C3-5A5E-8147366BFB70}"/>
                    </a:ext>
                  </a:extLst>
                </p:cNvPr>
                <p:cNvSpPr/>
                <p:nvPr/>
              </p:nvSpPr>
              <p:spPr>
                <a:xfrm>
                  <a:off x="4600484" y="2026438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16" name="Freeform: Shape 1415">
                  <a:extLst>
                    <a:ext uri="{FF2B5EF4-FFF2-40B4-BE49-F238E27FC236}">
                      <a16:creationId xmlns:a16="http://schemas.microsoft.com/office/drawing/2014/main" id="{63A98C8A-FD11-9972-7138-62A5462D9DDD}"/>
                    </a:ext>
                  </a:extLst>
                </p:cNvPr>
                <p:cNvSpPr/>
                <p:nvPr/>
              </p:nvSpPr>
              <p:spPr>
                <a:xfrm>
                  <a:off x="4563917" y="2062877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409" name="Graphic 487">
                <a:extLst>
                  <a:ext uri="{FF2B5EF4-FFF2-40B4-BE49-F238E27FC236}">
                    <a16:creationId xmlns:a16="http://schemas.microsoft.com/office/drawing/2014/main" id="{148F4926-E606-62E8-166B-481F978CEE11}"/>
                  </a:ext>
                </a:extLst>
              </p:cNvPr>
              <p:cNvGrpSpPr/>
              <p:nvPr/>
            </p:nvGrpSpPr>
            <p:grpSpPr>
              <a:xfrm>
                <a:off x="8782981" y="2581309"/>
                <a:ext cx="73006" cy="73006"/>
                <a:chOff x="8782981" y="2581309"/>
                <a:chExt cx="73006" cy="73006"/>
              </a:xfrm>
            </p:grpSpPr>
            <p:sp>
              <p:nvSpPr>
                <p:cNvPr id="1413" name="Freeform: Shape 1412">
                  <a:extLst>
                    <a:ext uri="{FF2B5EF4-FFF2-40B4-BE49-F238E27FC236}">
                      <a16:creationId xmlns:a16="http://schemas.microsoft.com/office/drawing/2014/main" id="{B27CAC7E-AB8B-0CFE-6404-6324B369697D}"/>
                    </a:ext>
                  </a:extLst>
                </p:cNvPr>
                <p:cNvSpPr/>
                <p:nvPr/>
              </p:nvSpPr>
              <p:spPr>
                <a:xfrm>
                  <a:off x="8819420" y="2581309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14" name="Freeform: Shape 1413">
                  <a:extLst>
                    <a:ext uri="{FF2B5EF4-FFF2-40B4-BE49-F238E27FC236}">
                      <a16:creationId xmlns:a16="http://schemas.microsoft.com/office/drawing/2014/main" id="{E14F6A48-C3B2-5A97-F9C6-894BB5FE2E74}"/>
                    </a:ext>
                  </a:extLst>
                </p:cNvPr>
                <p:cNvSpPr/>
                <p:nvPr/>
              </p:nvSpPr>
              <p:spPr>
                <a:xfrm>
                  <a:off x="8782981" y="2617876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  <p:grpSp>
            <p:nvGrpSpPr>
              <p:cNvPr id="1410" name="Graphic 487">
                <a:extLst>
                  <a:ext uri="{FF2B5EF4-FFF2-40B4-BE49-F238E27FC236}">
                    <a16:creationId xmlns:a16="http://schemas.microsoft.com/office/drawing/2014/main" id="{99E2314A-AC68-C9AB-3E45-CDCCF150E375}"/>
                  </a:ext>
                </a:extLst>
              </p:cNvPr>
              <p:cNvGrpSpPr/>
              <p:nvPr/>
            </p:nvGrpSpPr>
            <p:grpSpPr>
              <a:xfrm>
                <a:off x="9445132" y="2626922"/>
                <a:ext cx="73006" cy="73006"/>
                <a:chOff x="9445132" y="2626922"/>
                <a:chExt cx="73006" cy="73006"/>
              </a:xfrm>
            </p:grpSpPr>
            <p:sp>
              <p:nvSpPr>
                <p:cNvPr id="1411" name="Freeform: Shape 1410">
                  <a:extLst>
                    <a:ext uri="{FF2B5EF4-FFF2-40B4-BE49-F238E27FC236}">
                      <a16:creationId xmlns:a16="http://schemas.microsoft.com/office/drawing/2014/main" id="{17D227AD-EBDF-DCA1-6E78-250CBE5E362A}"/>
                    </a:ext>
                  </a:extLst>
                </p:cNvPr>
                <p:cNvSpPr/>
                <p:nvPr/>
              </p:nvSpPr>
              <p:spPr>
                <a:xfrm>
                  <a:off x="9481571" y="2626922"/>
                  <a:ext cx="12741" cy="73006"/>
                </a:xfrm>
                <a:custGeom>
                  <a:avLst/>
                  <a:gdLst>
                    <a:gd name="connsiteX0" fmla="*/ 0 w 12741"/>
                    <a:gd name="connsiteY0" fmla="*/ 0 h 73006"/>
                    <a:gd name="connsiteX1" fmla="*/ 0 w 12741"/>
                    <a:gd name="connsiteY1" fmla="*/ 73006 h 7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41" h="73006">
                      <a:moveTo>
                        <a:pt x="0" y="0"/>
                      </a:moveTo>
                      <a:lnTo>
                        <a:pt x="0" y="73006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  <p:sp>
              <p:nvSpPr>
                <p:cNvPr id="1412" name="Freeform: Shape 1411">
                  <a:extLst>
                    <a:ext uri="{FF2B5EF4-FFF2-40B4-BE49-F238E27FC236}">
                      <a16:creationId xmlns:a16="http://schemas.microsoft.com/office/drawing/2014/main" id="{F5B07DFB-E3BE-5169-C602-31B277953404}"/>
                    </a:ext>
                  </a:extLst>
                </p:cNvPr>
                <p:cNvSpPr/>
                <p:nvPr/>
              </p:nvSpPr>
              <p:spPr>
                <a:xfrm>
                  <a:off x="9445132" y="2663489"/>
                  <a:ext cx="73006" cy="12741"/>
                </a:xfrm>
                <a:custGeom>
                  <a:avLst/>
                  <a:gdLst>
                    <a:gd name="connsiteX0" fmla="*/ 73006 w 73006"/>
                    <a:gd name="connsiteY0" fmla="*/ 0 h 12741"/>
                    <a:gd name="connsiteX1" fmla="*/ 0 w 73006"/>
                    <a:gd name="connsiteY1" fmla="*/ 0 h 12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006" h="12741">
                      <a:moveTo>
                        <a:pt x="73006" y="0"/>
                      </a:moveTo>
                      <a:lnTo>
                        <a:pt x="0" y="0"/>
                      </a:lnTo>
                    </a:path>
                  </a:pathLst>
                </a:custGeom>
                <a:ln w="28575" cap="flat">
                  <a:solidFill>
                    <a:srgbClr val="E147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55">
                    <a:defRPr/>
                  </a:pPr>
                  <a:endParaRPr lang="en-GB" sz="1350">
                    <a:solidFill>
                      <a:srgbClr val="595454"/>
                    </a:solidFill>
                    <a:latin typeface="Trebuchet MS" panose="020B0603020202020204"/>
                    <a:ea typeface="ヒラギノ角ゴ Pro W3" pitchFamily="-127" charset="-128"/>
                  </a:endParaRPr>
                </a:p>
              </p:txBody>
            </p:sp>
          </p:grpSp>
        </p:grpSp>
        <p:sp>
          <p:nvSpPr>
            <p:cNvPr id="476" name="TextBox 475">
              <a:extLst>
                <a:ext uri="{FF2B5EF4-FFF2-40B4-BE49-F238E27FC236}">
                  <a16:creationId xmlns:a16="http://schemas.microsoft.com/office/drawing/2014/main" id="{F2A928C6-65BD-B74E-D350-6554FBD587B6}"/>
                </a:ext>
              </a:extLst>
            </p:cNvPr>
            <p:cNvSpPr txBox="1"/>
            <p:nvPr/>
          </p:nvSpPr>
          <p:spPr>
            <a:xfrm>
              <a:off x="8518334" y="3352800"/>
              <a:ext cx="6052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5">
                <a:defRPr/>
              </a:pPr>
              <a:r>
                <a:rPr lang="en-GB" sz="1200" b="1" dirty="0">
                  <a:solidFill>
                    <a:srgbClr val="015873"/>
                  </a:solidFill>
                  <a:latin typeface="Calibri"/>
                  <a:ea typeface="ヒラギノ角ゴ Pro W3" pitchFamily="-127" charset="-128"/>
                </a:rPr>
                <a:t>83%</a:t>
              </a:r>
            </a:p>
          </p:txBody>
        </p:sp>
        <p:sp>
          <p:nvSpPr>
            <p:cNvPr id="477" name="TextBox 476">
              <a:extLst>
                <a:ext uri="{FF2B5EF4-FFF2-40B4-BE49-F238E27FC236}">
                  <a16:creationId xmlns:a16="http://schemas.microsoft.com/office/drawing/2014/main" id="{4E564B95-7F53-DB95-F801-AC7B6DA1B127}"/>
                </a:ext>
              </a:extLst>
            </p:cNvPr>
            <p:cNvSpPr txBox="1"/>
            <p:nvPr/>
          </p:nvSpPr>
          <p:spPr>
            <a:xfrm>
              <a:off x="8516464" y="3895556"/>
              <a:ext cx="6052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5">
                <a:defRPr/>
              </a:pPr>
              <a:r>
                <a:rPr lang="en-GB" sz="1200" b="1" dirty="0">
                  <a:solidFill>
                    <a:srgbClr val="E1471D"/>
                  </a:solidFill>
                  <a:latin typeface="Calibri"/>
                  <a:ea typeface="ヒラギノ角ゴ Pro W3" pitchFamily="-127" charset="-128"/>
                </a:rPr>
                <a:t>77%</a:t>
              </a:r>
            </a:p>
          </p:txBody>
        </p:sp>
        <p:grpSp>
          <p:nvGrpSpPr>
            <p:cNvPr id="479" name="Group 478">
              <a:extLst>
                <a:ext uri="{FF2B5EF4-FFF2-40B4-BE49-F238E27FC236}">
                  <a16:creationId xmlns:a16="http://schemas.microsoft.com/office/drawing/2014/main" id="{6EF35DFE-92B8-F6FE-8D91-BE09264D44A7}"/>
                </a:ext>
              </a:extLst>
            </p:cNvPr>
            <p:cNvGrpSpPr/>
            <p:nvPr/>
          </p:nvGrpSpPr>
          <p:grpSpPr>
            <a:xfrm>
              <a:off x="3773637" y="5907732"/>
              <a:ext cx="6970981" cy="315183"/>
              <a:chOff x="285328" y="5544357"/>
              <a:chExt cx="10276361" cy="464630"/>
            </a:xfrm>
          </p:grpSpPr>
          <p:sp>
            <p:nvSpPr>
              <p:cNvPr id="511" name="TextBox 510">
                <a:extLst>
                  <a:ext uri="{FF2B5EF4-FFF2-40B4-BE49-F238E27FC236}">
                    <a16:creationId xmlns:a16="http://schemas.microsoft.com/office/drawing/2014/main" id="{2D70ACE9-7A28-0F1D-492E-4546F068A9BC}"/>
                  </a:ext>
                </a:extLst>
              </p:cNvPr>
              <p:cNvSpPr txBox="1"/>
              <p:nvPr/>
            </p:nvSpPr>
            <p:spPr>
              <a:xfrm>
                <a:off x="1898253" y="5555276"/>
                <a:ext cx="703256" cy="4537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178</a:t>
                </a:r>
              </a:p>
            </p:txBody>
          </p:sp>
          <p:sp>
            <p:nvSpPr>
              <p:cNvPr id="896" name="TextBox 895">
                <a:extLst>
                  <a:ext uri="{FF2B5EF4-FFF2-40B4-BE49-F238E27FC236}">
                    <a16:creationId xmlns:a16="http://schemas.microsoft.com/office/drawing/2014/main" id="{0C3729B5-9F26-B332-CA9A-16B7455EBA4F}"/>
                  </a:ext>
                </a:extLst>
              </p:cNvPr>
              <p:cNvSpPr txBox="1"/>
              <p:nvPr/>
            </p:nvSpPr>
            <p:spPr>
              <a:xfrm>
                <a:off x="2401123" y="5555276"/>
                <a:ext cx="703256" cy="4537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167</a:t>
                </a:r>
              </a:p>
            </p:txBody>
          </p:sp>
          <p:sp>
            <p:nvSpPr>
              <p:cNvPr id="897" name="TextBox 896">
                <a:extLst>
                  <a:ext uri="{FF2B5EF4-FFF2-40B4-BE49-F238E27FC236}">
                    <a16:creationId xmlns:a16="http://schemas.microsoft.com/office/drawing/2014/main" id="{F7B29CBD-E608-E72D-C2AC-97FC20102CB6}"/>
                  </a:ext>
                </a:extLst>
              </p:cNvPr>
              <p:cNvSpPr txBox="1"/>
              <p:nvPr/>
            </p:nvSpPr>
            <p:spPr>
              <a:xfrm>
                <a:off x="2903994" y="5555276"/>
                <a:ext cx="703256" cy="4537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155</a:t>
                </a:r>
              </a:p>
            </p:txBody>
          </p:sp>
          <p:sp>
            <p:nvSpPr>
              <p:cNvPr id="898" name="TextBox 897">
                <a:extLst>
                  <a:ext uri="{FF2B5EF4-FFF2-40B4-BE49-F238E27FC236}">
                    <a16:creationId xmlns:a16="http://schemas.microsoft.com/office/drawing/2014/main" id="{6D92F19B-665A-08F0-FE02-EE2A9DC84F24}"/>
                  </a:ext>
                </a:extLst>
              </p:cNvPr>
              <p:cNvSpPr txBox="1"/>
              <p:nvPr/>
            </p:nvSpPr>
            <p:spPr>
              <a:xfrm>
                <a:off x="3406862" y="5555276"/>
                <a:ext cx="703256" cy="4537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149</a:t>
                </a:r>
              </a:p>
            </p:txBody>
          </p:sp>
          <p:sp>
            <p:nvSpPr>
              <p:cNvPr id="899" name="TextBox 898">
                <a:extLst>
                  <a:ext uri="{FF2B5EF4-FFF2-40B4-BE49-F238E27FC236}">
                    <a16:creationId xmlns:a16="http://schemas.microsoft.com/office/drawing/2014/main" id="{949F4677-E366-2AD8-77E9-61C699DF4F2E}"/>
                  </a:ext>
                </a:extLst>
              </p:cNvPr>
              <p:cNvSpPr txBox="1"/>
              <p:nvPr/>
            </p:nvSpPr>
            <p:spPr>
              <a:xfrm>
                <a:off x="3909732" y="5555276"/>
                <a:ext cx="703256" cy="4537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144</a:t>
                </a:r>
              </a:p>
            </p:txBody>
          </p:sp>
          <p:sp>
            <p:nvSpPr>
              <p:cNvPr id="900" name="TextBox 899">
                <a:extLst>
                  <a:ext uri="{FF2B5EF4-FFF2-40B4-BE49-F238E27FC236}">
                    <a16:creationId xmlns:a16="http://schemas.microsoft.com/office/drawing/2014/main" id="{813EDFFA-EBFE-C8DB-669D-75FB202D1E5F}"/>
                  </a:ext>
                </a:extLst>
              </p:cNvPr>
              <p:cNvSpPr txBox="1"/>
              <p:nvPr/>
            </p:nvSpPr>
            <p:spPr>
              <a:xfrm>
                <a:off x="4412603" y="5555276"/>
                <a:ext cx="703256" cy="4537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137</a:t>
                </a:r>
              </a:p>
            </p:txBody>
          </p:sp>
          <p:sp>
            <p:nvSpPr>
              <p:cNvPr id="901" name="TextBox 900">
                <a:extLst>
                  <a:ext uri="{FF2B5EF4-FFF2-40B4-BE49-F238E27FC236}">
                    <a16:creationId xmlns:a16="http://schemas.microsoft.com/office/drawing/2014/main" id="{F9DA77AA-D62F-B91A-458A-8AA847A11556}"/>
                  </a:ext>
                </a:extLst>
              </p:cNvPr>
              <p:cNvSpPr txBox="1"/>
              <p:nvPr/>
            </p:nvSpPr>
            <p:spPr>
              <a:xfrm>
                <a:off x="5418343" y="5555276"/>
                <a:ext cx="703256" cy="4537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130</a:t>
                </a:r>
              </a:p>
            </p:txBody>
          </p:sp>
          <p:sp>
            <p:nvSpPr>
              <p:cNvPr id="902" name="TextBox 901">
                <a:extLst>
                  <a:ext uri="{FF2B5EF4-FFF2-40B4-BE49-F238E27FC236}">
                    <a16:creationId xmlns:a16="http://schemas.microsoft.com/office/drawing/2014/main" id="{0A7D482C-A49B-FFEC-B0EB-38F24F12DEA4}"/>
                  </a:ext>
                </a:extLst>
              </p:cNvPr>
              <p:cNvSpPr txBox="1"/>
              <p:nvPr/>
            </p:nvSpPr>
            <p:spPr>
              <a:xfrm>
                <a:off x="6424082" y="5555276"/>
                <a:ext cx="703256" cy="4537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120</a:t>
                </a:r>
              </a:p>
            </p:txBody>
          </p:sp>
          <p:sp>
            <p:nvSpPr>
              <p:cNvPr id="903" name="TextBox 902">
                <a:extLst>
                  <a:ext uri="{FF2B5EF4-FFF2-40B4-BE49-F238E27FC236}">
                    <a16:creationId xmlns:a16="http://schemas.microsoft.com/office/drawing/2014/main" id="{6B704362-A57C-6FB7-FE19-BB031BFB1FA7}"/>
                  </a:ext>
                </a:extLst>
              </p:cNvPr>
              <p:cNvSpPr txBox="1"/>
              <p:nvPr/>
            </p:nvSpPr>
            <p:spPr>
              <a:xfrm>
                <a:off x="6926950" y="5555276"/>
                <a:ext cx="703256" cy="4537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110</a:t>
                </a:r>
              </a:p>
            </p:txBody>
          </p:sp>
          <p:sp>
            <p:nvSpPr>
              <p:cNvPr id="904" name="TextBox 903">
                <a:extLst>
                  <a:ext uri="{FF2B5EF4-FFF2-40B4-BE49-F238E27FC236}">
                    <a16:creationId xmlns:a16="http://schemas.microsoft.com/office/drawing/2014/main" id="{2405A715-6422-AF20-4F34-7508A9A6603B}"/>
                  </a:ext>
                </a:extLst>
              </p:cNvPr>
              <p:cNvSpPr txBox="1"/>
              <p:nvPr/>
            </p:nvSpPr>
            <p:spPr>
              <a:xfrm>
                <a:off x="7488516" y="5555276"/>
                <a:ext cx="589828" cy="4537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90</a:t>
                </a:r>
              </a:p>
            </p:txBody>
          </p:sp>
          <p:sp>
            <p:nvSpPr>
              <p:cNvPr id="905" name="TextBox 904">
                <a:extLst>
                  <a:ext uri="{FF2B5EF4-FFF2-40B4-BE49-F238E27FC236}">
                    <a16:creationId xmlns:a16="http://schemas.microsoft.com/office/drawing/2014/main" id="{4C2DB731-0908-C313-9115-3168F75F4490}"/>
                  </a:ext>
                </a:extLst>
              </p:cNvPr>
              <p:cNvSpPr txBox="1"/>
              <p:nvPr/>
            </p:nvSpPr>
            <p:spPr>
              <a:xfrm>
                <a:off x="7995341" y="5555276"/>
                <a:ext cx="589828" cy="4537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63</a:t>
                </a:r>
              </a:p>
            </p:txBody>
          </p:sp>
          <p:sp>
            <p:nvSpPr>
              <p:cNvPr id="906" name="TextBox 905">
                <a:extLst>
                  <a:ext uri="{FF2B5EF4-FFF2-40B4-BE49-F238E27FC236}">
                    <a16:creationId xmlns:a16="http://schemas.microsoft.com/office/drawing/2014/main" id="{BBC8EC3F-6D7C-2CEC-E7E1-DAE32A09D7AF}"/>
                  </a:ext>
                </a:extLst>
              </p:cNvPr>
              <p:cNvSpPr txBox="1"/>
              <p:nvPr/>
            </p:nvSpPr>
            <p:spPr>
              <a:xfrm>
                <a:off x="8502166" y="5555276"/>
                <a:ext cx="589828" cy="4537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36</a:t>
                </a:r>
              </a:p>
            </p:txBody>
          </p:sp>
          <p:sp>
            <p:nvSpPr>
              <p:cNvPr id="907" name="TextBox 906">
                <a:extLst>
                  <a:ext uri="{FF2B5EF4-FFF2-40B4-BE49-F238E27FC236}">
                    <a16:creationId xmlns:a16="http://schemas.microsoft.com/office/drawing/2014/main" id="{9C15389C-DB80-2222-3831-71F2F6798FAE}"/>
                  </a:ext>
                </a:extLst>
              </p:cNvPr>
              <p:cNvSpPr txBox="1"/>
              <p:nvPr/>
            </p:nvSpPr>
            <p:spPr>
              <a:xfrm>
                <a:off x="9008991" y="5555276"/>
                <a:ext cx="589828" cy="4537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11</a:t>
                </a:r>
              </a:p>
            </p:txBody>
          </p:sp>
          <p:sp>
            <p:nvSpPr>
              <p:cNvPr id="908" name="TextBox 907">
                <a:extLst>
                  <a:ext uri="{FF2B5EF4-FFF2-40B4-BE49-F238E27FC236}">
                    <a16:creationId xmlns:a16="http://schemas.microsoft.com/office/drawing/2014/main" id="{67DA0E62-A397-7F1D-6717-1397151AFAFD}"/>
                  </a:ext>
                </a:extLst>
              </p:cNvPr>
              <p:cNvSpPr txBox="1"/>
              <p:nvPr/>
            </p:nvSpPr>
            <p:spPr>
              <a:xfrm>
                <a:off x="9574513" y="5555276"/>
                <a:ext cx="476398" cy="4537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1</a:t>
                </a:r>
              </a:p>
            </p:txBody>
          </p:sp>
          <p:sp>
            <p:nvSpPr>
              <p:cNvPr id="909" name="TextBox 908">
                <a:extLst>
                  <a:ext uri="{FF2B5EF4-FFF2-40B4-BE49-F238E27FC236}">
                    <a16:creationId xmlns:a16="http://schemas.microsoft.com/office/drawing/2014/main" id="{59204E25-0216-2AE9-CB8E-9F6BEBCCCE79}"/>
                  </a:ext>
                </a:extLst>
              </p:cNvPr>
              <p:cNvSpPr txBox="1"/>
              <p:nvPr/>
            </p:nvSpPr>
            <p:spPr>
              <a:xfrm>
                <a:off x="10085291" y="5555276"/>
                <a:ext cx="476398" cy="4537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0</a:t>
                </a:r>
              </a:p>
            </p:txBody>
          </p:sp>
          <p:sp>
            <p:nvSpPr>
              <p:cNvPr id="910" name="TextBox 909">
                <a:extLst>
                  <a:ext uri="{FF2B5EF4-FFF2-40B4-BE49-F238E27FC236}">
                    <a16:creationId xmlns:a16="http://schemas.microsoft.com/office/drawing/2014/main" id="{B8DA9671-C9CA-4939-B251-8B21E3AF7900}"/>
                  </a:ext>
                </a:extLst>
              </p:cNvPr>
              <p:cNvSpPr txBox="1"/>
              <p:nvPr/>
            </p:nvSpPr>
            <p:spPr>
              <a:xfrm>
                <a:off x="4915471" y="5555276"/>
                <a:ext cx="703256" cy="4537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131</a:t>
                </a:r>
              </a:p>
            </p:txBody>
          </p:sp>
          <p:sp>
            <p:nvSpPr>
              <p:cNvPr id="911" name="TextBox 910">
                <a:extLst>
                  <a:ext uri="{FF2B5EF4-FFF2-40B4-BE49-F238E27FC236}">
                    <a16:creationId xmlns:a16="http://schemas.microsoft.com/office/drawing/2014/main" id="{36341447-D35C-638F-C8B2-CB7570E13DE0}"/>
                  </a:ext>
                </a:extLst>
              </p:cNvPr>
              <p:cNvSpPr txBox="1"/>
              <p:nvPr/>
            </p:nvSpPr>
            <p:spPr>
              <a:xfrm>
                <a:off x="5921212" y="5555276"/>
                <a:ext cx="703256" cy="4537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126</a:t>
                </a:r>
              </a:p>
            </p:txBody>
          </p:sp>
          <p:sp>
            <p:nvSpPr>
              <p:cNvPr id="912" name="TextBox 911">
                <a:extLst>
                  <a:ext uri="{FF2B5EF4-FFF2-40B4-BE49-F238E27FC236}">
                    <a16:creationId xmlns:a16="http://schemas.microsoft.com/office/drawing/2014/main" id="{8FFEB7C0-0B40-08AD-EF96-D6BB52475836}"/>
                  </a:ext>
                </a:extLst>
              </p:cNvPr>
              <p:cNvSpPr txBox="1"/>
              <p:nvPr/>
            </p:nvSpPr>
            <p:spPr>
              <a:xfrm>
                <a:off x="285328" y="5544357"/>
                <a:ext cx="1793427" cy="4537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 defTabSz="914355">
                  <a:defRPr/>
                </a:pPr>
                <a:r>
                  <a:rPr lang="en-GB" sz="900" kern="0" dirty="0">
                    <a:solidFill>
                      <a:srgbClr val="015873"/>
                    </a:solidFill>
                    <a:latin typeface="Calibri"/>
                    <a:ea typeface="ヒラギノ角ゴ Pro W3" pitchFamily="-127" charset="-128"/>
                  </a:rPr>
                  <a:t>Len + rituximab</a:t>
                </a:r>
              </a:p>
            </p:txBody>
          </p:sp>
        </p:grpSp>
        <p:grpSp>
          <p:nvGrpSpPr>
            <p:cNvPr id="480" name="Group 479">
              <a:extLst>
                <a:ext uri="{FF2B5EF4-FFF2-40B4-BE49-F238E27FC236}">
                  <a16:creationId xmlns:a16="http://schemas.microsoft.com/office/drawing/2014/main" id="{B3288659-532B-CE07-3BFE-6F35C56FDD44}"/>
                </a:ext>
              </a:extLst>
            </p:cNvPr>
            <p:cNvGrpSpPr/>
            <p:nvPr/>
          </p:nvGrpSpPr>
          <p:grpSpPr>
            <a:xfrm>
              <a:off x="3730890" y="6048243"/>
              <a:ext cx="7013727" cy="316087"/>
              <a:chOff x="222313" y="5856445"/>
              <a:chExt cx="10339377" cy="465965"/>
            </a:xfrm>
          </p:grpSpPr>
          <p:sp>
            <p:nvSpPr>
              <p:cNvPr id="493" name="TextBox 492">
                <a:extLst>
                  <a:ext uri="{FF2B5EF4-FFF2-40B4-BE49-F238E27FC236}">
                    <a16:creationId xmlns:a16="http://schemas.microsoft.com/office/drawing/2014/main" id="{24B0BEC7-57EF-C2AF-9DCD-C9C35B78B99C}"/>
                  </a:ext>
                </a:extLst>
              </p:cNvPr>
              <p:cNvSpPr txBox="1"/>
              <p:nvPr/>
            </p:nvSpPr>
            <p:spPr>
              <a:xfrm>
                <a:off x="1898252" y="5868696"/>
                <a:ext cx="703256" cy="4537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180</a:t>
                </a:r>
              </a:p>
            </p:txBody>
          </p:sp>
          <p:sp>
            <p:nvSpPr>
              <p:cNvPr id="494" name="TextBox 493">
                <a:extLst>
                  <a:ext uri="{FF2B5EF4-FFF2-40B4-BE49-F238E27FC236}">
                    <a16:creationId xmlns:a16="http://schemas.microsoft.com/office/drawing/2014/main" id="{1FA09EB2-3C07-24E4-4E91-F0564B46381A}"/>
                  </a:ext>
                </a:extLst>
              </p:cNvPr>
              <p:cNvSpPr txBox="1"/>
              <p:nvPr/>
            </p:nvSpPr>
            <p:spPr>
              <a:xfrm>
                <a:off x="2401122" y="5868696"/>
                <a:ext cx="703256" cy="4537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176</a:t>
                </a:r>
              </a:p>
            </p:txBody>
          </p:sp>
          <p:sp>
            <p:nvSpPr>
              <p:cNvPr id="495" name="TextBox 494">
                <a:extLst>
                  <a:ext uri="{FF2B5EF4-FFF2-40B4-BE49-F238E27FC236}">
                    <a16:creationId xmlns:a16="http://schemas.microsoft.com/office/drawing/2014/main" id="{3F617A07-0B5F-FE70-9A27-8AA6F6BC816E}"/>
                  </a:ext>
                </a:extLst>
              </p:cNvPr>
              <p:cNvSpPr txBox="1"/>
              <p:nvPr/>
            </p:nvSpPr>
            <p:spPr>
              <a:xfrm>
                <a:off x="2903993" y="5868696"/>
                <a:ext cx="703256" cy="4537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167</a:t>
                </a:r>
              </a:p>
            </p:txBody>
          </p:sp>
          <p:sp>
            <p:nvSpPr>
              <p:cNvPr id="496" name="TextBox 495">
                <a:extLst>
                  <a:ext uri="{FF2B5EF4-FFF2-40B4-BE49-F238E27FC236}">
                    <a16:creationId xmlns:a16="http://schemas.microsoft.com/office/drawing/2014/main" id="{EB25BC0D-3B57-CF83-28F1-0E8AA68554EC}"/>
                  </a:ext>
                </a:extLst>
              </p:cNvPr>
              <p:cNvSpPr txBox="1"/>
              <p:nvPr/>
            </p:nvSpPr>
            <p:spPr>
              <a:xfrm>
                <a:off x="3406863" y="5868696"/>
                <a:ext cx="703256" cy="4537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151</a:t>
                </a:r>
              </a:p>
            </p:txBody>
          </p:sp>
          <p:sp>
            <p:nvSpPr>
              <p:cNvPr id="497" name="TextBox 496">
                <a:extLst>
                  <a:ext uri="{FF2B5EF4-FFF2-40B4-BE49-F238E27FC236}">
                    <a16:creationId xmlns:a16="http://schemas.microsoft.com/office/drawing/2014/main" id="{445130E1-F73C-A6AE-720D-B9B4A2F708CE}"/>
                  </a:ext>
                </a:extLst>
              </p:cNvPr>
              <p:cNvSpPr txBox="1"/>
              <p:nvPr/>
            </p:nvSpPr>
            <p:spPr>
              <a:xfrm>
                <a:off x="3909732" y="5868696"/>
                <a:ext cx="703256" cy="4537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143</a:t>
                </a:r>
              </a:p>
            </p:txBody>
          </p:sp>
          <p:sp>
            <p:nvSpPr>
              <p:cNvPr id="498" name="TextBox 497">
                <a:extLst>
                  <a:ext uri="{FF2B5EF4-FFF2-40B4-BE49-F238E27FC236}">
                    <a16:creationId xmlns:a16="http://schemas.microsoft.com/office/drawing/2014/main" id="{42A1D985-CE62-67FC-4694-BE9F2329D8F1}"/>
                  </a:ext>
                </a:extLst>
              </p:cNvPr>
              <p:cNvSpPr txBox="1"/>
              <p:nvPr/>
            </p:nvSpPr>
            <p:spPr>
              <a:xfrm>
                <a:off x="4412604" y="5868696"/>
                <a:ext cx="703256" cy="4537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135</a:t>
                </a:r>
              </a:p>
            </p:txBody>
          </p:sp>
          <p:sp>
            <p:nvSpPr>
              <p:cNvPr id="499" name="TextBox 498">
                <a:extLst>
                  <a:ext uri="{FF2B5EF4-FFF2-40B4-BE49-F238E27FC236}">
                    <a16:creationId xmlns:a16="http://schemas.microsoft.com/office/drawing/2014/main" id="{697C746C-3F37-E76D-24F3-549E19EC645E}"/>
                  </a:ext>
                </a:extLst>
              </p:cNvPr>
              <p:cNvSpPr txBox="1"/>
              <p:nvPr/>
            </p:nvSpPr>
            <p:spPr>
              <a:xfrm>
                <a:off x="5418343" y="5868696"/>
                <a:ext cx="703256" cy="4537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129</a:t>
                </a:r>
              </a:p>
            </p:txBody>
          </p:sp>
          <p:sp>
            <p:nvSpPr>
              <p:cNvPr id="500" name="TextBox 499">
                <a:extLst>
                  <a:ext uri="{FF2B5EF4-FFF2-40B4-BE49-F238E27FC236}">
                    <a16:creationId xmlns:a16="http://schemas.microsoft.com/office/drawing/2014/main" id="{D691E737-1FA9-E2B8-E370-AD55495122A0}"/>
                  </a:ext>
                </a:extLst>
              </p:cNvPr>
              <p:cNvSpPr txBox="1"/>
              <p:nvPr/>
            </p:nvSpPr>
            <p:spPr>
              <a:xfrm>
                <a:off x="6424082" y="5868696"/>
                <a:ext cx="703256" cy="4537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121</a:t>
                </a:r>
              </a:p>
            </p:txBody>
          </p:sp>
          <p:sp>
            <p:nvSpPr>
              <p:cNvPr id="501" name="TextBox 500">
                <a:extLst>
                  <a:ext uri="{FF2B5EF4-FFF2-40B4-BE49-F238E27FC236}">
                    <a16:creationId xmlns:a16="http://schemas.microsoft.com/office/drawing/2014/main" id="{6ABA4A46-7C1C-EC18-0C6A-98D0C3010908}"/>
                  </a:ext>
                </a:extLst>
              </p:cNvPr>
              <p:cNvSpPr txBox="1"/>
              <p:nvPr/>
            </p:nvSpPr>
            <p:spPr>
              <a:xfrm>
                <a:off x="6926952" y="5868696"/>
                <a:ext cx="703256" cy="4537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108</a:t>
                </a:r>
              </a:p>
            </p:txBody>
          </p:sp>
          <p:sp>
            <p:nvSpPr>
              <p:cNvPr id="502" name="TextBox 501">
                <a:extLst>
                  <a:ext uri="{FF2B5EF4-FFF2-40B4-BE49-F238E27FC236}">
                    <a16:creationId xmlns:a16="http://schemas.microsoft.com/office/drawing/2014/main" id="{7FACB4FD-0D13-0300-2C0A-394541BFE7AE}"/>
                  </a:ext>
                </a:extLst>
              </p:cNvPr>
              <p:cNvSpPr txBox="1"/>
              <p:nvPr/>
            </p:nvSpPr>
            <p:spPr>
              <a:xfrm>
                <a:off x="7488516" y="5868696"/>
                <a:ext cx="589828" cy="4537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87</a:t>
                </a:r>
              </a:p>
            </p:txBody>
          </p:sp>
          <p:sp>
            <p:nvSpPr>
              <p:cNvPr id="503" name="TextBox 502">
                <a:extLst>
                  <a:ext uri="{FF2B5EF4-FFF2-40B4-BE49-F238E27FC236}">
                    <a16:creationId xmlns:a16="http://schemas.microsoft.com/office/drawing/2014/main" id="{4383012C-7D99-2C8B-A6AC-7A8230F84AA1}"/>
                  </a:ext>
                </a:extLst>
              </p:cNvPr>
              <p:cNvSpPr txBox="1"/>
              <p:nvPr/>
            </p:nvSpPr>
            <p:spPr>
              <a:xfrm>
                <a:off x="7995343" y="5868696"/>
                <a:ext cx="589828" cy="4537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53</a:t>
                </a:r>
              </a:p>
            </p:txBody>
          </p:sp>
          <p:sp>
            <p:nvSpPr>
              <p:cNvPr id="504" name="TextBox 503">
                <a:extLst>
                  <a:ext uri="{FF2B5EF4-FFF2-40B4-BE49-F238E27FC236}">
                    <a16:creationId xmlns:a16="http://schemas.microsoft.com/office/drawing/2014/main" id="{C1D43334-DB3C-6610-B2DD-F947175ADA55}"/>
                  </a:ext>
                </a:extLst>
              </p:cNvPr>
              <p:cNvSpPr txBox="1"/>
              <p:nvPr/>
            </p:nvSpPr>
            <p:spPr>
              <a:xfrm>
                <a:off x="8502167" y="5868696"/>
                <a:ext cx="589828" cy="4537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32</a:t>
                </a:r>
              </a:p>
            </p:txBody>
          </p:sp>
          <p:sp>
            <p:nvSpPr>
              <p:cNvPr id="505" name="TextBox 504">
                <a:extLst>
                  <a:ext uri="{FF2B5EF4-FFF2-40B4-BE49-F238E27FC236}">
                    <a16:creationId xmlns:a16="http://schemas.microsoft.com/office/drawing/2014/main" id="{75FEC9F2-F3CF-0F3C-6035-B59F1299B7F8}"/>
                  </a:ext>
                </a:extLst>
              </p:cNvPr>
              <p:cNvSpPr txBox="1"/>
              <p:nvPr/>
            </p:nvSpPr>
            <p:spPr>
              <a:xfrm>
                <a:off x="9008994" y="5868696"/>
                <a:ext cx="589828" cy="4537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11</a:t>
                </a:r>
              </a:p>
            </p:txBody>
          </p:sp>
          <p:sp>
            <p:nvSpPr>
              <p:cNvPr id="506" name="TextBox 505">
                <a:extLst>
                  <a:ext uri="{FF2B5EF4-FFF2-40B4-BE49-F238E27FC236}">
                    <a16:creationId xmlns:a16="http://schemas.microsoft.com/office/drawing/2014/main" id="{CCC2FCC3-8AE3-0BB6-0751-866D17F6A1E5}"/>
                  </a:ext>
                </a:extLst>
              </p:cNvPr>
              <p:cNvSpPr txBox="1"/>
              <p:nvPr/>
            </p:nvSpPr>
            <p:spPr>
              <a:xfrm>
                <a:off x="9574514" y="5868696"/>
                <a:ext cx="476398" cy="4537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3</a:t>
                </a:r>
              </a:p>
            </p:txBody>
          </p:sp>
          <p:sp>
            <p:nvSpPr>
              <p:cNvPr id="507" name="TextBox 506">
                <a:extLst>
                  <a:ext uri="{FF2B5EF4-FFF2-40B4-BE49-F238E27FC236}">
                    <a16:creationId xmlns:a16="http://schemas.microsoft.com/office/drawing/2014/main" id="{E5B4C02B-843E-BF10-BC0E-447C2840064F}"/>
                  </a:ext>
                </a:extLst>
              </p:cNvPr>
              <p:cNvSpPr txBox="1"/>
              <p:nvPr/>
            </p:nvSpPr>
            <p:spPr>
              <a:xfrm>
                <a:off x="10085292" y="5868696"/>
                <a:ext cx="476398" cy="4537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0</a:t>
                </a:r>
              </a:p>
            </p:txBody>
          </p:sp>
          <p:sp>
            <p:nvSpPr>
              <p:cNvPr id="508" name="TextBox 507">
                <a:extLst>
                  <a:ext uri="{FF2B5EF4-FFF2-40B4-BE49-F238E27FC236}">
                    <a16:creationId xmlns:a16="http://schemas.microsoft.com/office/drawing/2014/main" id="{343113A5-2B03-9EA2-C7A5-252D1AC25ACE}"/>
                  </a:ext>
                </a:extLst>
              </p:cNvPr>
              <p:cNvSpPr txBox="1"/>
              <p:nvPr/>
            </p:nvSpPr>
            <p:spPr>
              <a:xfrm>
                <a:off x="4915473" y="5868696"/>
                <a:ext cx="703256" cy="4537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132</a:t>
                </a:r>
              </a:p>
            </p:txBody>
          </p:sp>
          <p:sp>
            <p:nvSpPr>
              <p:cNvPr id="509" name="TextBox 508">
                <a:extLst>
                  <a:ext uri="{FF2B5EF4-FFF2-40B4-BE49-F238E27FC236}">
                    <a16:creationId xmlns:a16="http://schemas.microsoft.com/office/drawing/2014/main" id="{28E34064-E336-A489-B903-A4528F3EEE0B}"/>
                  </a:ext>
                </a:extLst>
              </p:cNvPr>
              <p:cNvSpPr txBox="1"/>
              <p:nvPr/>
            </p:nvSpPr>
            <p:spPr>
              <a:xfrm>
                <a:off x="5921211" y="5868696"/>
                <a:ext cx="703256" cy="4537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55">
                  <a:defRPr/>
                </a:pPr>
                <a:r>
                  <a:rPr lang="en-GB" sz="90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125</a:t>
                </a:r>
              </a:p>
            </p:txBody>
          </p:sp>
          <p:sp>
            <p:nvSpPr>
              <p:cNvPr id="510" name="TextBox 509">
                <a:extLst>
                  <a:ext uri="{FF2B5EF4-FFF2-40B4-BE49-F238E27FC236}">
                    <a16:creationId xmlns:a16="http://schemas.microsoft.com/office/drawing/2014/main" id="{02FE5525-B27F-0823-C1B0-5079443D6D91}"/>
                  </a:ext>
                </a:extLst>
              </p:cNvPr>
              <p:cNvSpPr txBox="1"/>
              <p:nvPr/>
            </p:nvSpPr>
            <p:spPr>
              <a:xfrm>
                <a:off x="222313" y="5856445"/>
                <a:ext cx="1856443" cy="4537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 defTabSz="914355">
                  <a:defRPr/>
                </a:pPr>
                <a:r>
                  <a:rPr lang="en-GB" sz="900" kern="0">
                    <a:solidFill>
                      <a:srgbClr val="E1471D"/>
                    </a:solidFill>
                    <a:latin typeface="Calibri"/>
                    <a:ea typeface="ヒラギノ角ゴ Pro W3" pitchFamily="-127" charset="-128"/>
                  </a:rPr>
                  <a:t>PBO + rituximab</a:t>
                </a:r>
              </a:p>
            </p:txBody>
          </p:sp>
        </p:grpSp>
        <p:sp>
          <p:nvSpPr>
            <p:cNvPr id="481" name="TextBox 480">
              <a:extLst>
                <a:ext uri="{FF2B5EF4-FFF2-40B4-BE49-F238E27FC236}">
                  <a16:creationId xmlns:a16="http://schemas.microsoft.com/office/drawing/2014/main" id="{2A391404-E4C9-2B48-992C-9EEC33ACE78F}"/>
                </a:ext>
              </a:extLst>
            </p:cNvPr>
            <p:cNvSpPr txBox="1"/>
            <p:nvPr/>
          </p:nvSpPr>
          <p:spPr>
            <a:xfrm>
              <a:off x="3598374" y="5791199"/>
              <a:ext cx="1391836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914355">
                <a:defRPr/>
              </a:pPr>
              <a:r>
                <a:rPr lang="en-GB" sz="900" b="1" kern="0">
                  <a:solidFill>
                    <a:srgbClr val="000000"/>
                  </a:solidFill>
                  <a:latin typeface="Calibri"/>
                  <a:ea typeface="ヒラギノ角ゴ Pro W3" pitchFamily="-127" charset="-128"/>
                </a:rPr>
                <a:t>Patients at Risk, n</a:t>
              </a:r>
              <a:endParaRPr lang="en-GB" sz="900" b="1" kern="0" baseline="30000">
                <a:solidFill>
                  <a:srgbClr val="000000"/>
                </a:solidFill>
                <a:latin typeface="Calibri"/>
                <a:ea typeface="ヒラギノ角ゴ Pro W3" pitchFamily="-127" charset="-128"/>
              </a:endParaRPr>
            </a:p>
          </p:txBody>
        </p:sp>
        <p:sp>
          <p:nvSpPr>
            <p:cNvPr id="482" name="TextBox 481">
              <a:extLst>
                <a:ext uri="{FF2B5EF4-FFF2-40B4-BE49-F238E27FC236}">
                  <a16:creationId xmlns:a16="http://schemas.microsoft.com/office/drawing/2014/main" id="{95F3AECD-DCAD-C965-AAE2-4DF909AAFDA6}"/>
                </a:ext>
              </a:extLst>
            </p:cNvPr>
            <p:cNvSpPr txBox="1"/>
            <p:nvPr/>
          </p:nvSpPr>
          <p:spPr>
            <a:xfrm>
              <a:off x="7118197" y="3914776"/>
              <a:ext cx="1193063" cy="55399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 defTabSz="914355">
                <a:defRPr/>
              </a:pPr>
              <a:r>
                <a:rPr lang="en-GB" sz="1050" b="1" kern="0" dirty="0">
                  <a:solidFill>
                    <a:srgbClr val="000000"/>
                  </a:solidFill>
                  <a:latin typeface="Calibri"/>
                  <a:ea typeface="ヒラギノ角ゴ Pro W3" pitchFamily="-127" charset="-128"/>
                </a:rPr>
                <a:t>Median OS</a:t>
              </a:r>
            </a:p>
            <a:p>
              <a:pPr algn="ctr" defTabSz="914355">
                <a:defRPr/>
              </a:pPr>
              <a:r>
                <a:rPr lang="en-GB" sz="1050" b="1" kern="0" dirty="0">
                  <a:solidFill>
                    <a:srgbClr val="000000"/>
                  </a:solidFill>
                  <a:latin typeface="Calibri"/>
                  <a:ea typeface="ヒラギノ角ゴ Pro W3" pitchFamily="-127" charset="-128"/>
                </a:rPr>
                <a:t>Mo, (95% CI)</a:t>
              </a:r>
            </a:p>
          </p:txBody>
        </p:sp>
        <p:sp>
          <p:nvSpPr>
            <p:cNvPr id="483" name="TextBox 482">
              <a:extLst>
                <a:ext uri="{FF2B5EF4-FFF2-40B4-BE49-F238E27FC236}">
                  <a16:creationId xmlns:a16="http://schemas.microsoft.com/office/drawing/2014/main" id="{5DF5E3AD-C7B7-F8EE-2146-4E656771CD6A}"/>
                </a:ext>
              </a:extLst>
            </p:cNvPr>
            <p:cNvSpPr txBox="1"/>
            <p:nvPr/>
          </p:nvSpPr>
          <p:spPr>
            <a:xfrm>
              <a:off x="7185523" y="4407100"/>
              <a:ext cx="1058409" cy="33855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 defTabSz="914355">
                <a:defRPr/>
              </a:pPr>
              <a:r>
                <a:rPr lang="en-GB" sz="1050" kern="0" dirty="0">
                  <a:solidFill>
                    <a:srgbClr val="015873"/>
                  </a:solidFill>
                  <a:latin typeface="Calibri"/>
                  <a:ea typeface="ヒラギノ角ゴ Pro W3" pitchFamily="-127" charset="-128"/>
                </a:rPr>
                <a:t>NE (NE-NE)</a:t>
              </a:r>
              <a:endParaRPr lang="en-GB" sz="1050" kern="0" baseline="30000" dirty="0">
                <a:solidFill>
                  <a:srgbClr val="015873"/>
                </a:solidFill>
                <a:latin typeface="Calibri"/>
                <a:ea typeface="ヒラギノ角ゴ Pro W3" pitchFamily="-127" charset="-128"/>
              </a:endParaRPr>
            </a:p>
          </p:txBody>
        </p:sp>
        <p:sp>
          <p:nvSpPr>
            <p:cNvPr id="484" name="TextBox 483">
              <a:extLst>
                <a:ext uri="{FF2B5EF4-FFF2-40B4-BE49-F238E27FC236}">
                  <a16:creationId xmlns:a16="http://schemas.microsoft.com/office/drawing/2014/main" id="{E9117A80-03E8-41A9-EBE4-4B2F01EA76BD}"/>
                </a:ext>
              </a:extLst>
            </p:cNvPr>
            <p:cNvSpPr txBox="1"/>
            <p:nvPr/>
          </p:nvSpPr>
          <p:spPr>
            <a:xfrm>
              <a:off x="7185523" y="4647142"/>
              <a:ext cx="1058409" cy="33855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 defTabSz="914355">
                <a:defRPr/>
              </a:pPr>
              <a:r>
                <a:rPr lang="en-GB" sz="1050" kern="0" dirty="0">
                  <a:solidFill>
                    <a:srgbClr val="E1471D"/>
                  </a:solidFill>
                  <a:latin typeface="Calibri"/>
                  <a:ea typeface="ヒラギノ角ゴ Pro W3" pitchFamily="-127" charset="-128"/>
                </a:rPr>
                <a:t>NE (NE-NE)</a:t>
              </a:r>
              <a:endParaRPr lang="en-GB" sz="1050" kern="0" baseline="30000" dirty="0">
                <a:solidFill>
                  <a:srgbClr val="E1471D"/>
                </a:solidFill>
                <a:latin typeface="Calibri"/>
                <a:ea typeface="ヒラギノ角ゴ Pro W3" pitchFamily="-127" charset="-128"/>
              </a:endParaRPr>
            </a:p>
          </p:txBody>
        </p:sp>
        <p:sp>
          <p:nvSpPr>
            <p:cNvPr id="485" name="TextBox 484">
              <a:extLst>
                <a:ext uri="{FF2B5EF4-FFF2-40B4-BE49-F238E27FC236}">
                  <a16:creationId xmlns:a16="http://schemas.microsoft.com/office/drawing/2014/main" id="{DA173BBA-AA75-5C18-1AAC-59CA42F8D7EE}"/>
                </a:ext>
              </a:extLst>
            </p:cNvPr>
            <p:cNvSpPr txBox="1"/>
            <p:nvPr/>
          </p:nvSpPr>
          <p:spPr>
            <a:xfrm>
              <a:off x="5184911" y="5099331"/>
              <a:ext cx="3454591" cy="3385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914355">
                <a:defRPr/>
              </a:pPr>
              <a:r>
                <a:rPr lang="en-GB" sz="1050" kern="0" dirty="0">
                  <a:solidFill>
                    <a:srgbClr val="000000"/>
                  </a:solidFill>
                  <a:latin typeface="Calibri"/>
                  <a:ea typeface="ヒラギノ角ゴ Pro W3" pitchFamily="-127" charset="-128"/>
                </a:rPr>
                <a:t>HR: 0.59 (95% CI: 0.37-0.95; </a:t>
              </a:r>
              <a:r>
                <a:rPr lang="en-GB" sz="1050" i="1" kern="0" dirty="0">
                  <a:solidFill>
                    <a:srgbClr val="000000"/>
                  </a:solidFill>
                  <a:latin typeface="Calibri"/>
                  <a:ea typeface="ヒラギノ角ゴ Pro W3" pitchFamily="-127" charset="-128"/>
                </a:rPr>
                <a:t>P</a:t>
              </a:r>
              <a:r>
                <a:rPr lang="en-GB" sz="1050" kern="0" dirty="0">
                  <a:solidFill>
                    <a:srgbClr val="000000"/>
                  </a:solidFill>
                  <a:latin typeface="Calibri"/>
                  <a:ea typeface="ヒラギノ角ゴ Pro W3" pitchFamily="-127" charset="-128"/>
                </a:rPr>
                <a:t> = .0285)</a:t>
              </a:r>
              <a:endParaRPr lang="en-GB" sz="1050" kern="0" baseline="30000" dirty="0">
                <a:solidFill>
                  <a:srgbClr val="000000"/>
                </a:solidFill>
                <a:latin typeface="Calibri"/>
                <a:ea typeface="ヒラギノ角ゴ Pro W3" pitchFamily="-127" charset="-128"/>
              </a:endParaRPr>
            </a:p>
          </p:txBody>
        </p:sp>
        <p:sp>
          <p:nvSpPr>
            <p:cNvPr id="487" name="TextBox 486">
              <a:extLst>
                <a:ext uri="{FF2B5EF4-FFF2-40B4-BE49-F238E27FC236}">
                  <a16:creationId xmlns:a16="http://schemas.microsoft.com/office/drawing/2014/main" id="{487F795B-936B-7828-9507-577C4AD641E4}"/>
                </a:ext>
              </a:extLst>
            </p:cNvPr>
            <p:cNvSpPr txBox="1"/>
            <p:nvPr/>
          </p:nvSpPr>
          <p:spPr>
            <a:xfrm>
              <a:off x="5740089" y="4416624"/>
              <a:ext cx="1372599" cy="33855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914355">
                <a:defRPr/>
              </a:pPr>
              <a:r>
                <a:rPr lang="en-GB" sz="1050" kern="0" dirty="0">
                  <a:solidFill>
                    <a:srgbClr val="015873"/>
                  </a:solidFill>
                  <a:latin typeface="Calibri"/>
                  <a:ea typeface="ヒラギノ角ゴ Pro W3" pitchFamily="-127" charset="-128"/>
                </a:rPr>
                <a:t>Len + rituximab</a:t>
              </a:r>
            </a:p>
          </p:txBody>
        </p:sp>
        <p:sp>
          <p:nvSpPr>
            <p:cNvPr id="488" name="TextBox 487">
              <a:extLst>
                <a:ext uri="{FF2B5EF4-FFF2-40B4-BE49-F238E27FC236}">
                  <a16:creationId xmlns:a16="http://schemas.microsoft.com/office/drawing/2014/main" id="{E9124FED-F3B0-B0BF-DEA1-B194C504845C}"/>
                </a:ext>
              </a:extLst>
            </p:cNvPr>
            <p:cNvSpPr txBox="1"/>
            <p:nvPr/>
          </p:nvSpPr>
          <p:spPr>
            <a:xfrm>
              <a:off x="5740089" y="4647142"/>
              <a:ext cx="1423895" cy="33855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914355">
                <a:defRPr/>
              </a:pPr>
              <a:r>
                <a:rPr lang="en-GB" sz="1050" kern="0" dirty="0">
                  <a:solidFill>
                    <a:srgbClr val="E1471D"/>
                  </a:solidFill>
                  <a:latin typeface="Calibri"/>
                  <a:ea typeface="ヒラギノ角ゴ Pro W3" pitchFamily="-127" charset="-128"/>
                </a:rPr>
                <a:t>PBO + rituximab</a:t>
              </a:r>
              <a:endParaRPr lang="en-GB" sz="1050" kern="0" baseline="30000" dirty="0">
                <a:solidFill>
                  <a:srgbClr val="E1471D"/>
                </a:solidFill>
                <a:latin typeface="Calibri"/>
                <a:ea typeface="ヒラギノ角ゴ Pro W3" pitchFamily="-127" charset="-128"/>
              </a:endParaRPr>
            </a:p>
          </p:txBody>
        </p:sp>
        <p:sp>
          <p:nvSpPr>
            <p:cNvPr id="491" name="TextBox 490">
              <a:extLst>
                <a:ext uri="{FF2B5EF4-FFF2-40B4-BE49-F238E27FC236}">
                  <a16:creationId xmlns:a16="http://schemas.microsoft.com/office/drawing/2014/main" id="{1885B0B3-CF74-1420-1CE5-41EB5F784C99}"/>
                </a:ext>
              </a:extLst>
            </p:cNvPr>
            <p:cNvSpPr txBox="1"/>
            <p:nvPr/>
          </p:nvSpPr>
          <p:spPr>
            <a:xfrm>
              <a:off x="9609427" y="3778448"/>
              <a:ext cx="2095019" cy="33855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914355">
                <a:defRPr/>
              </a:pPr>
              <a:r>
                <a:rPr lang="en-GB" sz="1050" kern="0" dirty="0">
                  <a:solidFill>
                    <a:srgbClr val="015873"/>
                  </a:solidFill>
                  <a:latin typeface="Calibri"/>
                  <a:ea typeface="ヒラギノ角ゴ Pro W3" pitchFamily="-127" charset="-128"/>
                </a:rPr>
                <a:t>Lenalidomide + rituximab</a:t>
              </a:r>
            </a:p>
          </p:txBody>
        </p:sp>
        <p:sp>
          <p:nvSpPr>
            <p:cNvPr id="492" name="TextBox 491">
              <a:extLst>
                <a:ext uri="{FF2B5EF4-FFF2-40B4-BE49-F238E27FC236}">
                  <a16:creationId xmlns:a16="http://schemas.microsoft.com/office/drawing/2014/main" id="{42E5C3C6-91D8-006D-B4CE-D69F7CF49B61}"/>
                </a:ext>
              </a:extLst>
            </p:cNvPr>
            <p:cNvSpPr txBox="1"/>
            <p:nvPr/>
          </p:nvSpPr>
          <p:spPr>
            <a:xfrm>
              <a:off x="9362225" y="4154961"/>
              <a:ext cx="1686787" cy="33855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914355">
                <a:defRPr/>
              </a:pPr>
              <a:r>
                <a:rPr lang="en-GB" sz="1050" kern="0" dirty="0">
                  <a:solidFill>
                    <a:srgbClr val="E1471D"/>
                  </a:solidFill>
                  <a:latin typeface="Calibri"/>
                  <a:ea typeface="ヒラギノ角ゴ Pro W3" pitchFamily="-127" charset="-128"/>
                </a:rPr>
                <a:t>Placebo + rituximab</a:t>
              </a:r>
              <a:endParaRPr lang="en-GB" sz="1050" kern="0" baseline="30000" dirty="0">
                <a:solidFill>
                  <a:srgbClr val="E1471D"/>
                </a:solidFill>
                <a:latin typeface="Calibri"/>
                <a:ea typeface="ヒラギノ角ゴ Pro W3" pitchFamily="-127" charset="-128"/>
              </a:endParaRPr>
            </a:p>
          </p:txBody>
        </p:sp>
      </p:grpSp>
      <p:sp>
        <p:nvSpPr>
          <p:cNvPr id="7" name="Left Arrow 6">
            <a:extLst>
              <a:ext uri="{FF2B5EF4-FFF2-40B4-BE49-F238E27FC236}">
                <a16:creationId xmlns:a16="http://schemas.microsoft.com/office/drawing/2014/main" id="{4FDB87E7-FAF8-03F0-370D-DE13E6811037}"/>
              </a:ext>
            </a:extLst>
          </p:cNvPr>
          <p:cNvSpPr/>
          <p:nvPr/>
        </p:nvSpPr>
        <p:spPr bwMode="auto">
          <a:xfrm rot="18805566">
            <a:off x="8315558" y="3968541"/>
            <a:ext cx="609600" cy="249741"/>
          </a:xfrm>
          <a:prstGeom prst="leftArrow">
            <a:avLst/>
          </a:prstGeom>
          <a:solidFill>
            <a:srgbClr val="0000FF"/>
          </a:solidFill>
          <a:ln w="0">
            <a:solidFill>
              <a:srgbClr val="0000FF"/>
            </a:solidFill>
            <a:miter lim="800000"/>
            <a:headEnd/>
            <a:tailEnd/>
          </a:ln>
        </p:spPr>
        <p:txBody>
          <a:bodyPr rtlCol="0" anchor="b"/>
          <a:lstStyle/>
          <a:p>
            <a:pPr algn="ctr" defTabSz="457200" fontAlgn="base"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ヒラギノ角ゴ Pro W3" pitchFamily="-127" charset="-12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D5B9174-347B-B58C-8553-F32222EC4634}"/>
              </a:ext>
            </a:extLst>
          </p:cNvPr>
          <p:cNvSpPr txBox="1"/>
          <p:nvPr/>
        </p:nvSpPr>
        <p:spPr bwMode="auto">
          <a:xfrm>
            <a:off x="3322962" y="3068823"/>
            <a:ext cx="5764227" cy="95410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 defTabSz="457200" fontAlgn="base">
              <a:spcBef>
                <a:spcPct val="50000"/>
              </a:spcBef>
              <a:spcAft>
                <a:spcPct val="0"/>
              </a:spcAft>
            </a:pPr>
            <a:r>
              <a:rPr lang="en-US" sz="2800" b="1" dirty="0">
                <a:solidFill>
                  <a:srgbClr val="0000FF"/>
                </a:solidFill>
                <a:latin typeface="Calibri" pitchFamily="34" charset="0"/>
                <a:ea typeface="ヒラギノ角ゴ Pro W3" pitchFamily="-127" charset="-128"/>
              </a:rPr>
              <a:t>Can (and should) </a:t>
            </a:r>
            <a:r>
              <a:rPr lang="en-US" sz="2800" b="1" dirty="0" err="1">
                <a:solidFill>
                  <a:srgbClr val="0000FF"/>
                </a:solidFill>
                <a:latin typeface="Calibri" pitchFamily="34" charset="0"/>
                <a:ea typeface="ヒラギノ角ゴ Pro W3" pitchFamily="-127" charset="-128"/>
              </a:rPr>
              <a:t>LenR</a:t>
            </a:r>
            <a:r>
              <a:rPr lang="en-US" sz="2800" b="1" dirty="0">
                <a:solidFill>
                  <a:srgbClr val="0000FF"/>
                </a:solidFill>
                <a:latin typeface="Calibri" pitchFamily="34" charset="0"/>
                <a:ea typeface="ヒラギノ角ゴ Pro W3" pitchFamily="-127" charset="-128"/>
              </a:rPr>
              <a:t> be a backbone for future drug development? </a:t>
            </a:r>
          </a:p>
        </p:txBody>
      </p:sp>
    </p:spTree>
    <p:extLst>
      <p:ext uri="{BB962C8B-B14F-4D97-AF65-F5344CB8AC3E}">
        <p14:creationId xmlns:p14="http://schemas.microsoft.com/office/powerpoint/2010/main" val="8052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55E257-15C8-3465-1028-1EBDC5CA79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703" y="274638"/>
            <a:ext cx="11580285" cy="1143000"/>
          </a:xfrm>
        </p:spPr>
        <p:txBody>
          <a:bodyPr/>
          <a:lstStyle/>
          <a:p>
            <a:r>
              <a:rPr lang="en-US" dirty="0"/>
              <a:t>Evolving landscape of trials for older adults with MCL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0EFC98-3CC3-E22E-1D85-13BD927795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1963" y="846138"/>
            <a:ext cx="10495112" cy="4717754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79C1AA1F-DED0-B961-B36F-1E49B9289662}"/>
              </a:ext>
            </a:extLst>
          </p:cNvPr>
          <p:cNvSpPr/>
          <p:nvPr/>
        </p:nvSpPr>
        <p:spPr>
          <a:xfrm>
            <a:off x="721963" y="4695986"/>
            <a:ext cx="10495112" cy="867906"/>
          </a:xfrm>
          <a:prstGeom prst="roundRect">
            <a:avLst/>
          </a:prstGeom>
          <a:noFill/>
          <a:ln w="57150">
            <a:solidFill>
              <a:srgbClr val="0432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A6425C3-38BA-1085-3F6C-3141B65BE4F2}"/>
              </a:ext>
            </a:extLst>
          </p:cNvPr>
          <p:cNvSpPr/>
          <p:nvPr/>
        </p:nvSpPr>
        <p:spPr>
          <a:xfrm>
            <a:off x="706465" y="1809012"/>
            <a:ext cx="10495112" cy="232474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04678884-8D84-8166-CD56-B6B02EA7B30E}"/>
              </a:ext>
            </a:extLst>
          </p:cNvPr>
          <p:cNvSpPr/>
          <p:nvPr/>
        </p:nvSpPr>
        <p:spPr>
          <a:xfrm>
            <a:off x="721963" y="4153544"/>
            <a:ext cx="10495112" cy="542441"/>
          </a:xfrm>
          <a:prstGeom prst="round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B9C0AB-437B-249C-2607-120232A92A26}"/>
              </a:ext>
            </a:extLst>
          </p:cNvPr>
          <p:cNvSpPr txBox="1"/>
          <p:nvPr/>
        </p:nvSpPr>
        <p:spPr>
          <a:xfrm rot="16200000">
            <a:off x="-738004" y="2744514"/>
            <a:ext cx="2324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CHEMO-BASED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475B37-0E93-0352-6E3A-6D6ECBAD8C55}"/>
              </a:ext>
            </a:extLst>
          </p:cNvPr>
          <p:cNvSpPr txBox="1"/>
          <p:nvPr/>
        </p:nvSpPr>
        <p:spPr>
          <a:xfrm rot="16200000">
            <a:off x="-227984" y="4980371"/>
            <a:ext cx="1417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432FF"/>
                </a:solidFill>
              </a:rPr>
              <a:t>BTKi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2C4FBF2-052E-FEC3-AED4-17905A4A4CC4}"/>
              </a:ext>
            </a:extLst>
          </p:cNvPr>
          <p:cNvSpPr txBox="1"/>
          <p:nvPr/>
        </p:nvSpPr>
        <p:spPr>
          <a:xfrm rot="16200000">
            <a:off x="-94721" y="4256054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rgbClr val="00B050"/>
                </a:solidFill>
              </a:rPr>
              <a:t>LenR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D6F9171-99A2-F785-3EAC-B0176AF75544}"/>
              </a:ext>
            </a:extLst>
          </p:cNvPr>
          <p:cNvSpPr txBox="1"/>
          <p:nvPr/>
        </p:nvSpPr>
        <p:spPr>
          <a:xfrm>
            <a:off x="5954021" y="5913062"/>
            <a:ext cx="60985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br>
              <a:rPr lang="en-US" sz="1200" dirty="0"/>
            </a:br>
            <a:r>
              <a:rPr lang="en-US" sz="1200" dirty="0"/>
              <a:t>Munoz Leukemia &amp; Lymphoma Volume 66, 2025 - Issue 3</a:t>
            </a:r>
          </a:p>
        </p:txBody>
      </p:sp>
    </p:spTree>
    <p:extLst>
      <p:ext uri="{BB962C8B-B14F-4D97-AF65-F5344CB8AC3E}">
        <p14:creationId xmlns:p14="http://schemas.microsoft.com/office/powerpoint/2010/main" val="156073368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D6ADAE-5BC1-DA12-FBB8-41646C6C80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E96EF4A0-8FCA-EA28-52EA-0A7E7D696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776" y="2056944"/>
            <a:ext cx="10668782" cy="1143000"/>
          </a:xfrm>
        </p:spPr>
        <p:txBody>
          <a:bodyPr/>
          <a:lstStyle/>
          <a:p>
            <a:r>
              <a:rPr lang="en-US" sz="3200" dirty="0"/>
              <a:t>Wang M et al. Pirtobrutinib in relapsed/refractory (R/R) mantle cell lymphoma (MCL): Final update from the Phase 1/2 BRUIN study. ASH 2025;Abstract 665.</a:t>
            </a: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58205481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B005857-CEFD-9A46-13EC-9F8EBBC9C4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769" y="274638"/>
            <a:ext cx="10200462" cy="360764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75AEFA-CF9D-0E8E-C477-06D7267D2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-22860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tabLst/>
              <a:defRPr/>
            </a:pP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09633D-11F0-5E0B-BB82-3835C8D32CA9}"/>
              </a:ext>
            </a:extLst>
          </p:cNvPr>
          <p:cNvSpPr txBox="1"/>
          <p:nvPr/>
        </p:nvSpPr>
        <p:spPr>
          <a:xfrm>
            <a:off x="2788546" y="3990134"/>
            <a:ext cx="7835452" cy="230832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BRUIN phase 1/2 trial of pirtobrutinib monotherapy: </a:t>
            </a:r>
          </a:p>
          <a:p>
            <a:r>
              <a:rPr lang="en-US" sz="2400" dirty="0"/>
              <a:t>	n=166 with RR MCL</a:t>
            </a:r>
          </a:p>
          <a:p>
            <a:r>
              <a:rPr lang="en-US" sz="2400" dirty="0"/>
              <a:t>	92% with prior </a:t>
            </a:r>
            <a:r>
              <a:rPr lang="en-US" sz="2400" dirty="0" err="1"/>
              <a:t>cBTKi</a:t>
            </a:r>
            <a:r>
              <a:rPr lang="en-US" sz="2400" dirty="0"/>
              <a:t> (84% stopping for PD and 10% stopping for toxicity)</a:t>
            </a:r>
          </a:p>
          <a:p>
            <a:endParaRPr lang="en-US" sz="2400" dirty="0"/>
          </a:p>
          <a:p>
            <a:r>
              <a:rPr lang="en-US" sz="2400" dirty="0"/>
              <a:t>Med age 70yo with 3 PLOT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E6A24B1-FE8B-8101-DCDD-0FEFC4FB344A}"/>
              </a:ext>
            </a:extLst>
          </p:cNvPr>
          <p:cNvSpPr txBox="1"/>
          <p:nvPr/>
        </p:nvSpPr>
        <p:spPr bwMode="auto">
          <a:xfrm>
            <a:off x="6086622" y="6581001"/>
            <a:ext cx="61053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Wang M et al. ASH 2025;Abstract 665.</a:t>
            </a:r>
          </a:p>
        </p:txBody>
      </p:sp>
    </p:spTree>
    <p:extLst>
      <p:ext uri="{BB962C8B-B14F-4D97-AF65-F5344CB8AC3E}">
        <p14:creationId xmlns:p14="http://schemas.microsoft.com/office/powerpoint/2010/main" val="386407768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928E79-E250-DA75-2C48-A84C1B1B4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BBF842-0F39-56B9-E6AA-00C4CA5A42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9600" y="151362"/>
            <a:ext cx="10972800" cy="543004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AFBBB05-F5E9-EBE6-5BF3-8522A996D382}"/>
              </a:ext>
            </a:extLst>
          </p:cNvPr>
          <p:cNvSpPr txBox="1"/>
          <p:nvPr/>
        </p:nvSpPr>
        <p:spPr bwMode="auto">
          <a:xfrm>
            <a:off x="6086622" y="6581001"/>
            <a:ext cx="61053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Wang M et al. ASH 2025;Abstract 665.</a:t>
            </a:r>
          </a:p>
        </p:txBody>
      </p:sp>
    </p:spTree>
    <p:extLst>
      <p:ext uri="{BB962C8B-B14F-4D97-AF65-F5344CB8AC3E}">
        <p14:creationId xmlns:p14="http://schemas.microsoft.com/office/powerpoint/2010/main" val="110808922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AA5264-124D-C482-237B-17E1FBA85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79636"/>
            <a:ext cx="10972800" cy="1143000"/>
          </a:xfrm>
        </p:spPr>
        <p:txBody>
          <a:bodyPr/>
          <a:lstStyle/>
          <a:p>
            <a:r>
              <a:rPr lang="en-US" dirty="0"/>
              <a:t>Pirto in RR MCL: Patient Characteristics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AA2593-E96A-BFDC-878E-2C6D623E53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5949" y="751136"/>
            <a:ext cx="10725588" cy="496572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D2C304F-44CC-7402-59D9-7F69EAF3AEDE}"/>
              </a:ext>
            </a:extLst>
          </p:cNvPr>
          <p:cNvSpPr/>
          <p:nvPr/>
        </p:nvSpPr>
        <p:spPr>
          <a:xfrm>
            <a:off x="4785756" y="2493818"/>
            <a:ext cx="451263" cy="391885"/>
          </a:xfrm>
          <a:prstGeom prst="rect">
            <a:avLst/>
          </a:prstGeom>
          <a:solidFill>
            <a:srgbClr val="E4EBF2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509454-5112-8F5D-F4A9-61A2A631386C}"/>
              </a:ext>
            </a:extLst>
          </p:cNvPr>
          <p:cNvSpPr txBox="1"/>
          <p:nvPr/>
        </p:nvSpPr>
        <p:spPr bwMode="auto">
          <a:xfrm>
            <a:off x="6086622" y="6581001"/>
            <a:ext cx="61053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Wang M et al. ASH 2025;Abstract 665.</a:t>
            </a:r>
          </a:p>
        </p:txBody>
      </p:sp>
    </p:spTree>
    <p:extLst>
      <p:ext uri="{BB962C8B-B14F-4D97-AF65-F5344CB8AC3E}">
        <p14:creationId xmlns:p14="http://schemas.microsoft.com/office/powerpoint/2010/main" val="107203192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1083155-C5BD-8E43-605E-7E9DB4693B3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1894"/>
          <a:stretch>
            <a:fillRect/>
          </a:stretch>
        </p:blipFill>
        <p:spPr>
          <a:xfrm>
            <a:off x="393141" y="56272"/>
            <a:ext cx="11405717" cy="565265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3B04ABE-81E2-3467-8114-7835F043D125}"/>
              </a:ext>
            </a:extLst>
          </p:cNvPr>
          <p:cNvSpPr txBox="1"/>
          <p:nvPr/>
        </p:nvSpPr>
        <p:spPr bwMode="auto">
          <a:xfrm>
            <a:off x="6086622" y="6581001"/>
            <a:ext cx="61053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Wang M et al. ASH 2025;Abstract 665.</a:t>
            </a:r>
          </a:p>
        </p:txBody>
      </p:sp>
    </p:spTree>
    <p:extLst>
      <p:ext uri="{BB962C8B-B14F-4D97-AF65-F5344CB8AC3E}">
        <p14:creationId xmlns:p14="http://schemas.microsoft.com/office/powerpoint/2010/main" val="387202559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aph of cancer patients&#10;&#10;AI-generated content may be incorrect.">
            <a:extLst>
              <a:ext uri="{FF2B5EF4-FFF2-40B4-BE49-F238E27FC236}">
                <a16:creationId xmlns:a16="http://schemas.microsoft.com/office/drawing/2014/main" id="{4CEA7288-9092-FE49-5206-FCC1962CC7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655" y="118754"/>
            <a:ext cx="10672689" cy="57818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B8C1D3E-99FE-12BE-8972-EBD04DEF630A}"/>
              </a:ext>
            </a:extLst>
          </p:cNvPr>
          <p:cNvSpPr txBox="1"/>
          <p:nvPr/>
        </p:nvSpPr>
        <p:spPr bwMode="auto">
          <a:xfrm>
            <a:off x="6086622" y="6581001"/>
            <a:ext cx="61053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Wang M et al. ASH 2025;Abstract 665.</a:t>
            </a:r>
          </a:p>
        </p:txBody>
      </p:sp>
    </p:spTree>
    <p:extLst>
      <p:ext uri="{BB962C8B-B14F-4D97-AF65-F5344CB8AC3E}">
        <p14:creationId xmlns:p14="http://schemas.microsoft.com/office/powerpoint/2010/main" val="248448713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chart&#10;&#10;AI-generated content may be incorrect.">
            <a:extLst>
              <a:ext uri="{FF2B5EF4-FFF2-40B4-BE49-F238E27FC236}">
                <a16:creationId xmlns:a16="http://schemas.microsoft.com/office/drawing/2014/main" id="{5CFD47E6-4106-89B2-9F6E-E7F7F97D769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284" b="13055"/>
          <a:stretch>
            <a:fillRect/>
          </a:stretch>
        </p:blipFill>
        <p:spPr>
          <a:xfrm>
            <a:off x="609599" y="274637"/>
            <a:ext cx="11224427" cy="528208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48A456-770C-C090-AC68-B7456EA502B9}"/>
              </a:ext>
            </a:extLst>
          </p:cNvPr>
          <p:cNvSpPr txBox="1"/>
          <p:nvPr/>
        </p:nvSpPr>
        <p:spPr bwMode="auto">
          <a:xfrm>
            <a:off x="6086622" y="6581001"/>
            <a:ext cx="61053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Wang M et al. ASH 2025;Abstract 665.</a:t>
            </a:r>
          </a:p>
        </p:txBody>
      </p:sp>
    </p:spTree>
    <p:extLst>
      <p:ext uri="{BB962C8B-B14F-4D97-AF65-F5344CB8AC3E}">
        <p14:creationId xmlns:p14="http://schemas.microsoft.com/office/powerpoint/2010/main" val="424314471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6F37AB-0AEB-AE82-15E7-DF43E2D0F3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062D69D-F0AA-B6C7-16E6-D169DD531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776" y="2056944"/>
            <a:ext cx="10972800" cy="1143000"/>
          </a:xfrm>
        </p:spPr>
        <p:txBody>
          <a:bodyPr/>
          <a:lstStyle/>
          <a:p>
            <a:r>
              <a:rPr lang="en-US" sz="3200" dirty="0"/>
              <a:t>Wang M et al. Sonrotoclax (BGB-11417) monotherapy in patients with relapsed/refractory (R/R) mantle cell lymphoma (MCL) previously treated with a Bruton tyrosine kinase (BTK) inhibitor: Early results from a phase 1/2 study. ASH 2025;Abstract 663. </a:t>
            </a:r>
            <a:br>
              <a:rPr lang="en-US" sz="3200" dirty="0"/>
            </a:b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9301835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BEB55-9EF2-B8C3-7A37-5F7D60B97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Sonrotoclax</a:t>
            </a:r>
            <a:r>
              <a:rPr lang="en-US" dirty="0"/>
              <a:t> (BGB-11417): next gen BCL2 inhibitor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2D22852-1FFE-3345-8F7D-D38ACEE2E8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074" y="1061452"/>
            <a:ext cx="9470494" cy="428244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9B6D84A-3DD7-95C5-F2B5-8F1D4327410F}"/>
              </a:ext>
            </a:extLst>
          </p:cNvPr>
          <p:cNvSpPr txBox="1"/>
          <p:nvPr/>
        </p:nvSpPr>
        <p:spPr bwMode="auto">
          <a:xfrm>
            <a:off x="6086622" y="6581001"/>
            <a:ext cx="61053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MS PGothic" charset="0"/>
                <a:cs typeface="+mn-cs"/>
              </a:rPr>
              <a:t>Wang M et al. ASH 2025;Abstract 663.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D4020D-C45C-6E77-E580-917A8AC06C5D}"/>
              </a:ext>
            </a:extLst>
          </p:cNvPr>
          <p:cNvSpPr txBox="1"/>
          <p:nvPr/>
        </p:nvSpPr>
        <p:spPr>
          <a:xfrm>
            <a:off x="4164552" y="4844443"/>
            <a:ext cx="2939560" cy="317865"/>
          </a:xfrm>
          <a:prstGeom prst="rect">
            <a:avLst/>
          </a:prstGeom>
          <a:solidFill>
            <a:schemeClr val="bg2"/>
          </a:solidFill>
        </p:spPr>
        <p:txBody>
          <a:bodyPr wrap="square" lIns="0" tIns="0" rIns="0" bIns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400000"/>
                </a:solidFill>
                <a:effectLst/>
                <a:uLnTx/>
                <a:uFillTx/>
                <a:latin typeface="Arial"/>
                <a:ea typeface="MS PGothic" charset="0"/>
                <a:cs typeface="+mn-cs"/>
              </a:rPr>
              <a:t>no drug accumulation</a:t>
            </a:r>
          </a:p>
        </p:txBody>
      </p:sp>
    </p:spTree>
    <p:extLst>
      <p:ext uri="{BB962C8B-B14F-4D97-AF65-F5344CB8AC3E}">
        <p14:creationId xmlns:p14="http://schemas.microsoft.com/office/powerpoint/2010/main" val="792131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8975CA-F283-E4CB-12E3-12A65FA77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05BD7-7D1E-9AE1-BAB6-372E569F7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0" rIns="0" bIns="0" rtlCol="0" anchor="ctr">
            <a:noAutofit/>
          </a:bodyPr>
          <a:lstStyle/>
          <a:p>
            <a:r>
              <a:rPr lang="en-US" noProof="0" dirty="0"/>
              <a:t>Background: Tafasitamab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8617067-399C-10F0-23AD-2FAC494D789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36449" y="1331384"/>
            <a:ext cx="4025926" cy="4654549"/>
          </a:xfrm>
        </p:spPr>
        <p:txBody>
          <a:bodyPr>
            <a:noAutofit/>
          </a:bodyPr>
          <a:lstStyle/>
          <a:p>
            <a:pPr marL="304784" indent="-304784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defRPr/>
            </a:pPr>
            <a:r>
              <a:rPr lang="en-US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Tafasitamab targets CD19 on malignant B cells</a:t>
            </a:r>
          </a:p>
          <a:p>
            <a:pPr marL="304784" indent="-304784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defRPr/>
            </a:pPr>
            <a:endParaRPr lang="en-US" sz="10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04784" indent="-304784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defRPr/>
            </a:pPr>
            <a:r>
              <a:rPr lang="en-US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engineered Fc region increases affinity to immune effector cells</a:t>
            </a:r>
          </a:p>
          <a:p>
            <a:pPr marL="304784" indent="-304784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defRPr/>
            </a:pPr>
            <a:endParaRPr lang="en-US" sz="10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04784" indent="-304784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defRPr/>
            </a:pPr>
            <a:r>
              <a:rPr lang="en-US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Lenalidomide expands and activates effector cell activation and increases ADCC, ACDP, and direct cell death caused by tafasitamab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7B93280-F02C-0F1C-914D-5AF7B7903015}"/>
              </a:ext>
            </a:extLst>
          </p:cNvPr>
          <p:cNvSpPr txBox="1"/>
          <p:nvPr/>
        </p:nvSpPr>
        <p:spPr>
          <a:xfrm>
            <a:off x="4745252" y="1414270"/>
            <a:ext cx="7171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4344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Tafasitamab + Lenalidomide Synergism in B-cell Lymphomas*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6E9FF1C-A4C0-3B27-C885-855F17589091}"/>
              </a:ext>
            </a:extLst>
          </p:cNvPr>
          <p:cNvGrpSpPr/>
          <p:nvPr/>
        </p:nvGrpSpPr>
        <p:grpSpPr>
          <a:xfrm>
            <a:off x="4891093" y="1899843"/>
            <a:ext cx="6945900" cy="3163044"/>
            <a:chOff x="4891093" y="1899843"/>
            <a:chExt cx="6945900" cy="3163044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9A0BE1C6-1EA5-6F20-B670-7F73519213AE}"/>
                </a:ext>
              </a:extLst>
            </p:cNvPr>
            <p:cNvGrpSpPr/>
            <p:nvPr/>
          </p:nvGrpSpPr>
          <p:grpSpPr>
            <a:xfrm>
              <a:off x="4891093" y="2897981"/>
              <a:ext cx="4863721" cy="2164906"/>
              <a:chOff x="1966355" y="2634554"/>
              <a:chExt cx="7893481" cy="3513493"/>
            </a:xfrm>
          </p:grpSpPr>
          <p:cxnSp>
            <p:nvCxnSpPr>
              <p:cNvPr id="10" name="Straight Arrow Connector 9">
                <a:extLst>
                  <a:ext uri="{FF2B5EF4-FFF2-40B4-BE49-F238E27FC236}">
                    <a16:creationId xmlns:a16="http://schemas.microsoft.com/office/drawing/2014/main" id="{FB227F22-9765-219A-2BC8-FC99F3CA4C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46690" y="2634554"/>
                <a:ext cx="762212" cy="1523232"/>
              </a:xfrm>
              <a:prstGeom prst="straightConnector1">
                <a:avLst/>
              </a:prstGeom>
              <a:ln w="1905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7757BB3F-8B9B-FC33-DD49-1CA6126D8C40}"/>
                  </a:ext>
                </a:extLst>
              </p:cNvPr>
              <p:cNvGrpSpPr/>
              <p:nvPr/>
            </p:nvGrpSpPr>
            <p:grpSpPr>
              <a:xfrm>
                <a:off x="1966355" y="2715077"/>
                <a:ext cx="7893481" cy="3432970"/>
                <a:chOff x="1847851" y="2662905"/>
                <a:chExt cx="4201836" cy="1827429"/>
              </a:xfrm>
            </p:grpSpPr>
            <p:sp>
              <p:nvSpPr>
                <p:cNvPr id="13" name="Freeform 165">
                  <a:extLst>
                    <a:ext uri="{FF2B5EF4-FFF2-40B4-BE49-F238E27FC236}">
                      <a16:creationId xmlns:a16="http://schemas.microsoft.com/office/drawing/2014/main" id="{1B1872B4-DD2D-1EB5-F449-3A9B66C2E8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8406997">
                  <a:off x="4827726" y="3212299"/>
                  <a:ext cx="1334098" cy="1109824"/>
                </a:xfrm>
                <a:custGeom>
                  <a:avLst/>
                  <a:gdLst>
                    <a:gd name="T0" fmla="*/ 542 w 708"/>
                    <a:gd name="T1" fmla="*/ 612 h 732"/>
                    <a:gd name="T2" fmla="*/ 575 w 708"/>
                    <a:gd name="T3" fmla="*/ 561 h 732"/>
                    <a:gd name="T4" fmla="*/ 560 w 708"/>
                    <a:gd name="T5" fmla="*/ 467 h 732"/>
                    <a:gd name="T6" fmla="*/ 600 w 708"/>
                    <a:gd name="T7" fmla="*/ 368 h 732"/>
                    <a:gd name="T8" fmla="*/ 613 w 708"/>
                    <a:gd name="T9" fmla="*/ 357 h 732"/>
                    <a:gd name="T10" fmla="*/ 630 w 708"/>
                    <a:gd name="T11" fmla="*/ 228 h 732"/>
                    <a:gd name="T12" fmla="*/ 595 w 708"/>
                    <a:gd name="T13" fmla="*/ 138 h 732"/>
                    <a:gd name="T14" fmla="*/ 564 w 708"/>
                    <a:gd name="T15" fmla="*/ 144 h 732"/>
                    <a:gd name="T16" fmla="*/ 456 w 708"/>
                    <a:gd name="T17" fmla="*/ 32 h 732"/>
                    <a:gd name="T18" fmla="*/ 454 w 708"/>
                    <a:gd name="T19" fmla="*/ 33 h 732"/>
                    <a:gd name="T20" fmla="*/ 327 w 708"/>
                    <a:gd name="T21" fmla="*/ 21 h 732"/>
                    <a:gd name="T22" fmla="*/ 258 w 708"/>
                    <a:gd name="T23" fmla="*/ 77 h 732"/>
                    <a:gd name="T24" fmla="*/ 273 w 708"/>
                    <a:gd name="T25" fmla="*/ 151 h 732"/>
                    <a:gd name="T26" fmla="*/ 238 w 708"/>
                    <a:gd name="T27" fmla="*/ 183 h 732"/>
                    <a:gd name="T28" fmla="*/ 210 w 708"/>
                    <a:gd name="T29" fmla="*/ 210 h 732"/>
                    <a:gd name="T30" fmla="*/ 148 w 708"/>
                    <a:gd name="T31" fmla="*/ 253 h 732"/>
                    <a:gd name="T32" fmla="*/ 159 w 708"/>
                    <a:gd name="T33" fmla="*/ 323 h 732"/>
                    <a:gd name="T34" fmla="*/ 166 w 708"/>
                    <a:gd name="T35" fmla="*/ 363 h 732"/>
                    <a:gd name="T36" fmla="*/ 75 w 708"/>
                    <a:gd name="T37" fmla="*/ 446 h 732"/>
                    <a:gd name="T38" fmla="*/ 100 w 708"/>
                    <a:gd name="T39" fmla="*/ 482 h 732"/>
                    <a:gd name="T40" fmla="*/ 81 w 708"/>
                    <a:gd name="T41" fmla="*/ 543 h 732"/>
                    <a:gd name="T42" fmla="*/ 89 w 708"/>
                    <a:gd name="T43" fmla="*/ 589 h 732"/>
                    <a:gd name="T44" fmla="*/ 220 w 708"/>
                    <a:gd name="T45" fmla="*/ 617 h 732"/>
                    <a:gd name="T46" fmla="*/ 221 w 708"/>
                    <a:gd name="T47" fmla="*/ 617 h 732"/>
                    <a:gd name="T48" fmla="*/ 349 w 708"/>
                    <a:gd name="T49" fmla="*/ 716 h 732"/>
                    <a:gd name="T50" fmla="*/ 390 w 708"/>
                    <a:gd name="T51" fmla="*/ 726 h 732"/>
                    <a:gd name="T52" fmla="*/ 523 w 708"/>
                    <a:gd name="T53" fmla="*/ 623 h 732"/>
                    <a:gd name="T54" fmla="*/ 542 w 708"/>
                    <a:gd name="T55" fmla="*/ 612 h 7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708" h="732">
                      <a:moveTo>
                        <a:pt x="542" y="612"/>
                      </a:moveTo>
                      <a:cubicBezTo>
                        <a:pt x="563" y="598"/>
                        <a:pt x="572" y="581"/>
                        <a:pt x="575" y="561"/>
                      </a:cubicBezTo>
                      <a:cubicBezTo>
                        <a:pt x="578" y="533"/>
                        <a:pt x="568" y="501"/>
                        <a:pt x="560" y="467"/>
                      </a:cubicBezTo>
                      <a:cubicBezTo>
                        <a:pt x="545" y="403"/>
                        <a:pt x="571" y="417"/>
                        <a:pt x="600" y="368"/>
                      </a:cubicBezTo>
                      <a:cubicBezTo>
                        <a:pt x="603" y="364"/>
                        <a:pt x="607" y="361"/>
                        <a:pt x="613" y="357"/>
                      </a:cubicBezTo>
                      <a:cubicBezTo>
                        <a:pt x="643" y="337"/>
                        <a:pt x="708" y="306"/>
                        <a:pt x="630" y="228"/>
                      </a:cubicBezTo>
                      <a:cubicBezTo>
                        <a:pt x="591" y="189"/>
                        <a:pt x="605" y="148"/>
                        <a:pt x="595" y="138"/>
                      </a:cubicBezTo>
                      <a:cubicBezTo>
                        <a:pt x="590" y="134"/>
                        <a:pt x="582" y="135"/>
                        <a:pt x="564" y="144"/>
                      </a:cubicBezTo>
                      <a:cubicBezTo>
                        <a:pt x="505" y="172"/>
                        <a:pt x="477" y="28"/>
                        <a:pt x="456" y="32"/>
                      </a:cubicBezTo>
                      <a:cubicBezTo>
                        <a:pt x="455" y="32"/>
                        <a:pt x="454" y="32"/>
                        <a:pt x="454" y="33"/>
                      </a:cubicBezTo>
                      <a:cubicBezTo>
                        <a:pt x="433" y="48"/>
                        <a:pt x="361" y="0"/>
                        <a:pt x="327" y="21"/>
                      </a:cubicBezTo>
                      <a:cubicBezTo>
                        <a:pt x="292" y="41"/>
                        <a:pt x="232" y="71"/>
                        <a:pt x="258" y="77"/>
                      </a:cubicBezTo>
                      <a:cubicBezTo>
                        <a:pt x="345" y="95"/>
                        <a:pt x="291" y="149"/>
                        <a:pt x="273" y="151"/>
                      </a:cubicBezTo>
                      <a:cubicBezTo>
                        <a:pt x="244" y="154"/>
                        <a:pt x="229" y="148"/>
                        <a:pt x="238" y="183"/>
                      </a:cubicBezTo>
                      <a:cubicBezTo>
                        <a:pt x="250" y="228"/>
                        <a:pt x="230" y="180"/>
                        <a:pt x="210" y="210"/>
                      </a:cubicBezTo>
                      <a:cubicBezTo>
                        <a:pt x="185" y="249"/>
                        <a:pt x="177" y="210"/>
                        <a:pt x="148" y="253"/>
                      </a:cubicBezTo>
                      <a:cubicBezTo>
                        <a:pt x="131" y="278"/>
                        <a:pt x="147" y="302"/>
                        <a:pt x="159" y="323"/>
                      </a:cubicBezTo>
                      <a:cubicBezTo>
                        <a:pt x="168" y="338"/>
                        <a:pt x="175" y="351"/>
                        <a:pt x="166" y="363"/>
                      </a:cubicBezTo>
                      <a:cubicBezTo>
                        <a:pt x="112" y="430"/>
                        <a:pt x="0" y="355"/>
                        <a:pt x="75" y="446"/>
                      </a:cubicBezTo>
                      <a:cubicBezTo>
                        <a:pt x="92" y="468"/>
                        <a:pt x="102" y="464"/>
                        <a:pt x="100" y="482"/>
                      </a:cubicBezTo>
                      <a:cubicBezTo>
                        <a:pt x="99" y="491"/>
                        <a:pt x="90" y="503"/>
                        <a:pt x="81" y="543"/>
                      </a:cubicBezTo>
                      <a:cubicBezTo>
                        <a:pt x="75" y="570"/>
                        <a:pt x="78" y="582"/>
                        <a:pt x="89" y="589"/>
                      </a:cubicBezTo>
                      <a:cubicBezTo>
                        <a:pt x="111" y="602"/>
                        <a:pt x="164" y="585"/>
                        <a:pt x="220" y="617"/>
                      </a:cubicBezTo>
                      <a:cubicBezTo>
                        <a:pt x="220" y="617"/>
                        <a:pt x="221" y="617"/>
                        <a:pt x="221" y="617"/>
                      </a:cubicBezTo>
                      <a:cubicBezTo>
                        <a:pt x="284" y="653"/>
                        <a:pt x="308" y="696"/>
                        <a:pt x="349" y="716"/>
                      </a:cubicBezTo>
                      <a:cubicBezTo>
                        <a:pt x="361" y="721"/>
                        <a:pt x="374" y="725"/>
                        <a:pt x="390" y="726"/>
                      </a:cubicBezTo>
                      <a:cubicBezTo>
                        <a:pt x="462" y="732"/>
                        <a:pt x="448" y="657"/>
                        <a:pt x="523" y="623"/>
                      </a:cubicBezTo>
                      <a:cubicBezTo>
                        <a:pt x="530" y="620"/>
                        <a:pt x="536" y="616"/>
                        <a:pt x="542" y="612"/>
                      </a:cubicBezTo>
                      <a:close/>
                    </a:path>
                  </a:pathLst>
                </a:custGeom>
                <a:solidFill>
                  <a:srgbClr val="C0B48F"/>
                </a:solidFill>
                <a:ln w="6350" cap="flat">
                  <a:solidFill>
                    <a:srgbClr val="97834B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C2C81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endParaRPr>
                </a:p>
              </p:txBody>
            </p:sp>
            <p:grpSp>
              <p:nvGrpSpPr>
                <p:cNvPr id="14" name="Group 13">
                  <a:extLst>
                    <a:ext uri="{FF2B5EF4-FFF2-40B4-BE49-F238E27FC236}">
                      <a16:creationId xmlns:a16="http://schemas.microsoft.com/office/drawing/2014/main" id="{94D7A5F7-F2D8-FE64-2C82-2B8AA93FFF53}"/>
                    </a:ext>
                  </a:extLst>
                </p:cNvPr>
                <p:cNvGrpSpPr/>
                <p:nvPr/>
              </p:nvGrpSpPr>
              <p:grpSpPr>
                <a:xfrm>
                  <a:off x="1847851" y="2662905"/>
                  <a:ext cx="3993260" cy="1827429"/>
                  <a:chOff x="1847851" y="2662905"/>
                  <a:chExt cx="3993260" cy="1827429"/>
                </a:xfrm>
              </p:grpSpPr>
              <p:sp>
                <p:nvSpPr>
                  <p:cNvPr id="15" name="Freeform 66">
                    <a:extLst>
                      <a:ext uri="{FF2B5EF4-FFF2-40B4-BE49-F238E27FC236}">
                        <a16:creationId xmlns:a16="http://schemas.microsoft.com/office/drawing/2014/main" id="{EF94B267-E2F6-482B-8331-3E060E423BE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0631065">
                    <a:off x="3616362" y="3299431"/>
                    <a:ext cx="1097098" cy="1060004"/>
                  </a:xfrm>
                  <a:custGeom>
                    <a:avLst/>
                    <a:gdLst>
                      <a:gd name="T0" fmla="*/ 747 w 775"/>
                      <a:gd name="T1" fmla="*/ 356 h 700"/>
                      <a:gd name="T2" fmla="*/ 368 w 775"/>
                      <a:gd name="T3" fmla="*/ 699 h 700"/>
                      <a:gd name="T4" fmla="*/ 0 w 775"/>
                      <a:gd name="T5" fmla="*/ 363 h 700"/>
                      <a:gd name="T6" fmla="*/ 384 w 775"/>
                      <a:gd name="T7" fmla="*/ 1 h 700"/>
                      <a:gd name="T8" fmla="*/ 747 w 775"/>
                      <a:gd name="T9" fmla="*/ 356 h 7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75" h="700">
                        <a:moveTo>
                          <a:pt x="747" y="356"/>
                        </a:moveTo>
                        <a:cubicBezTo>
                          <a:pt x="722" y="554"/>
                          <a:pt x="580" y="698"/>
                          <a:pt x="368" y="699"/>
                        </a:cubicBezTo>
                        <a:cubicBezTo>
                          <a:pt x="156" y="700"/>
                          <a:pt x="1" y="563"/>
                          <a:pt x="0" y="363"/>
                        </a:cubicBezTo>
                        <a:cubicBezTo>
                          <a:pt x="0" y="164"/>
                          <a:pt x="172" y="2"/>
                          <a:pt x="384" y="1"/>
                        </a:cubicBezTo>
                        <a:cubicBezTo>
                          <a:pt x="596" y="0"/>
                          <a:pt x="775" y="132"/>
                          <a:pt x="747" y="356"/>
                        </a:cubicBezTo>
                        <a:close/>
                      </a:path>
                    </a:pathLst>
                  </a:custGeom>
                  <a:solidFill>
                    <a:srgbClr val="E2E3E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6" name="Freeform 67">
                    <a:extLst>
                      <a:ext uri="{FF2B5EF4-FFF2-40B4-BE49-F238E27FC236}">
                        <a16:creationId xmlns:a16="http://schemas.microsoft.com/office/drawing/2014/main" id="{CF21D7CD-187B-A6A8-BDFF-8E6FA9F298B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0631065">
                    <a:off x="3616362" y="3299431"/>
                    <a:ext cx="1097098" cy="1060004"/>
                  </a:xfrm>
                  <a:custGeom>
                    <a:avLst/>
                    <a:gdLst>
                      <a:gd name="T0" fmla="*/ 747 w 775"/>
                      <a:gd name="T1" fmla="*/ 356 h 700"/>
                      <a:gd name="T2" fmla="*/ 368 w 775"/>
                      <a:gd name="T3" fmla="*/ 699 h 700"/>
                      <a:gd name="T4" fmla="*/ 0 w 775"/>
                      <a:gd name="T5" fmla="*/ 363 h 700"/>
                      <a:gd name="T6" fmla="*/ 384 w 775"/>
                      <a:gd name="T7" fmla="*/ 1 h 700"/>
                      <a:gd name="T8" fmla="*/ 747 w 775"/>
                      <a:gd name="T9" fmla="*/ 356 h 7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75" h="700">
                        <a:moveTo>
                          <a:pt x="747" y="356"/>
                        </a:moveTo>
                        <a:cubicBezTo>
                          <a:pt x="722" y="554"/>
                          <a:pt x="580" y="698"/>
                          <a:pt x="368" y="699"/>
                        </a:cubicBezTo>
                        <a:cubicBezTo>
                          <a:pt x="156" y="700"/>
                          <a:pt x="1" y="563"/>
                          <a:pt x="0" y="363"/>
                        </a:cubicBezTo>
                        <a:cubicBezTo>
                          <a:pt x="0" y="164"/>
                          <a:pt x="172" y="2"/>
                          <a:pt x="384" y="1"/>
                        </a:cubicBezTo>
                        <a:cubicBezTo>
                          <a:pt x="596" y="0"/>
                          <a:pt x="775" y="132"/>
                          <a:pt x="747" y="356"/>
                        </a:cubicBezTo>
                        <a:close/>
                      </a:path>
                    </a:pathLst>
                  </a:custGeom>
                  <a:noFill/>
                  <a:ln w="6350" cap="flat">
                    <a:solidFill>
                      <a:srgbClr val="A5A7A9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7" name="Freeform 68">
                    <a:extLst>
                      <a:ext uri="{FF2B5EF4-FFF2-40B4-BE49-F238E27FC236}">
                        <a16:creationId xmlns:a16="http://schemas.microsoft.com/office/drawing/2014/main" id="{2B2F4BEA-6D10-B59C-6E7D-EBAF3B98197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0631065">
                    <a:off x="3808853" y="3479367"/>
                    <a:ext cx="663399" cy="682045"/>
                  </a:xfrm>
                  <a:custGeom>
                    <a:avLst/>
                    <a:gdLst>
                      <a:gd name="T0" fmla="*/ 439 w 469"/>
                      <a:gd name="T1" fmla="*/ 265 h 451"/>
                      <a:gd name="T2" fmla="*/ 181 w 469"/>
                      <a:gd name="T3" fmla="*/ 429 h 451"/>
                      <a:gd name="T4" fmla="*/ 30 w 469"/>
                      <a:gd name="T5" fmla="*/ 186 h 451"/>
                      <a:gd name="T6" fmla="*/ 288 w 469"/>
                      <a:gd name="T7" fmla="*/ 22 h 451"/>
                      <a:gd name="T8" fmla="*/ 439 w 469"/>
                      <a:gd name="T9" fmla="*/ 265 h 4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9" h="451">
                        <a:moveTo>
                          <a:pt x="439" y="265"/>
                        </a:moveTo>
                        <a:cubicBezTo>
                          <a:pt x="410" y="377"/>
                          <a:pt x="294" y="451"/>
                          <a:pt x="181" y="429"/>
                        </a:cubicBezTo>
                        <a:cubicBezTo>
                          <a:pt x="68" y="407"/>
                          <a:pt x="0" y="298"/>
                          <a:pt x="30" y="186"/>
                        </a:cubicBezTo>
                        <a:cubicBezTo>
                          <a:pt x="60" y="74"/>
                          <a:pt x="175" y="0"/>
                          <a:pt x="288" y="22"/>
                        </a:cubicBezTo>
                        <a:cubicBezTo>
                          <a:pt x="401" y="44"/>
                          <a:pt x="469" y="152"/>
                          <a:pt x="439" y="265"/>
                        </a:cubicBezTo>
                      </a:path>
                    </a:pathLst>
                  </a:custGeom>
                  <a:solidFill>
                    <a:srgbClr val="C5C5C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8" name="Freeform 148">
                    <a:extLst>
                      <a:ext uri="{FF2B5EF4-FFF2-40B4-BE49-F238E27FC236}">
                        <a16:creationId xmlns:a16="http://schemas.microsoft.com/office/drawing/2014/main" id="{3FE467A0-991B-FBB7-5B3A-E7701F10DC7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0631065">
                    <a:off x="4062498" y="4296574"/>
                    <a:ext cx="146173" cy="168364"/>
                  </a:xfrm>
                  <a:custGeom>
                    <a:avLst/>
                    <a:gdLst>
                      <a:gd name="T0" fmla="*/ 12 w 103"/>
                      <a:gd name="T1" fmla="*/ 50 h 111"/>
                      <a:gd name="T2" fmla="*/ 66 w 103"/>
                      <a:gd name="T3" fmla="*/ 101 h 111"/>
                      <a:gd name="T4" fmla="*/ 79 w 103"/>
                      <a:gd name="T5" fmla="*/ 100 h 111"/>
                      <a:gd name="T6" fmla="*/ 97 w 103"/>
                      <a:gd name="T7" fmla="*/ 26 h 111"/>
                      <a:gd name="T8" fmla="*/ 83 w 103"/>
                      <a:gd name="T9" fmla="*/ 12 h 111"/>
                      <a:gd name="T10" fmla="*/ 17 w 103"/>
                      <a:gd name="T11" fmla="*/ 36 h 111"/>
                      <a:gd name="T12" fmla="*/ 12 w 103"/>
                      <a:gd name="T13" fmla="*/ 50 h 1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3" h="111">
                        <a:moveTo>
                          <a:pt x="12" y="50"/>
                        </a:moveTo>
                        <a:cubicBezTo>
                          <a:pt x="12" y="50"/>
                          <a:pt x="48" y="55"/>
                          <a:pt x="66" y="101"/>
                        </a:cubicBezTo>
                        <a:cubicBezTo>
                          <a:pt x="66" y="101"/>
                          <a:pt x="74" y="111"/>
                          <a:pt x="79" y="100"/>
                        </a:cubicBezTo>
                        <a:cubicBezTo>
                          <a:pt x="75" y="69"/>
                          <a:pt x="103" y="28"/>
                          <a:pt x="97" y="26"/>
                        </a:cubicBezTo>
                        <a:cubicBezTo>
                          <a:pt x="90" y="23"/>
                          <a:pt x="86" y="20"/>
                          <a:pt x="83" y="12"/>
                        </a:cubicBezTo>
                        <a:cubicBezTo>
                          <a:pt x="77" y="0"/>
                          <a:pt x="44" y="44"/>
                          <a:pt x="17" y="36"/>
                        </a:cubicBezTo>
                        <a:cubicBezTo>
                          <a:pt x="17" y="36"/>
                          <a:pt x="0" y="37"/>
                          <a:pt x="12" y="50"/>
                        </a:cubicBezTo>
                        <a:close/>
                      </a:path>
                    </a:pathLst>
                  </a:custGeom>
                  <a:solidFill>
                    <a:schemeClr val="bg2"/>
                  </a:solidFill>
                  <a:ln w="6350" cap="rnd">
                    <a:solidFill>
                      <a:srgbClr val="508768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19" name="Group 18">
                    <a:extLst>
                      <a:ext uri="{FF2B5EF4-FFF2-40B4-BE49-F238E27FC236}">
                        <a16:creationId xmlns:a16="http://schemas.microsoft.com/office/drawing/2014/main" id="{75E92C27-DF62-7BDD-231C-5AFCFDD34F56}"/>
                      </a:ext>
                    </a:extLst>
                  </p:cNvPr>
                  <p:cNvGrpSpPr/>
                  <p:nvPr/>
                </p:nvGrpSpPr>
                <p:grpSpPr>
                  <a:xfrm rot="18843484">
                    <a:off x="3822401" y="2880418"/>
                    <a:ext cx="487527" cy="460423"/>
                    <a:chOff x="5746112" y="4774602"/>
                    <a:chExt cx="610148" cy="576227"/>
                  </a:xfrm>
                </p:grpSpPr>
                <p:sp>
                  <p:nvSpPr>
                    <p:cNvPr id="118" name="Freeform 151">
                      <a:extLst>
                        <a:ext uri="{FF2B5EF4-FFF2-40B4-BE49-F238E27FC236}">
                          <a16:creationId xmlns:a16="http://schemas.microsoft.com/office/drawing/2014/main" id="{4334E8C9-39F5-A181-AD6D-DA9224D1046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rot="20631065">
                      <a:off x="5778684" y="5021507"/>
                      <a:ext cx="233195" cy="64503"/>
                    </a:xfrm>
                    <a:custGeom>
                      <a:avLst/>
                      <a:gdLst>
                        <a:gd name="T0" fmla="*/ 131 w 131"/>
                        <a:gd name="T1" fmla="*/ 16 h 34"/>
                        <a:gd name="T2" fmla="*/ 123 w 131"/>
                        <a:gd name="T3" fmla="*/ 32 h 34"/>
                        <a:gd name="T4" fmla="*/ 8 w 131"/>
                        <a:gd name="T5" fmla="*/ 34 h 34"/>
                        <a:gd name="T6" fmla="*/ 0 w 131"/>
                        <a:gd name="T7" fmla="*/ 19 h 34"/>
                        <a:gd name="T8" fmla="*/ 7 w 131"/>
                        <a:gd name="T9" fmla="*/ 2 h 34"/>
                        <a:gd name="T10" fmla="*/ 122 w 131"/>
                        <a:gd name="T11" fmla="*/ 0 h 34"/>
                        <a:gd name="T12" fmla="*/ 131 w 131"/>
                        <a:gd name="T13" fmla="*/ 16 h 3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31" h="34">
                          <a:moveTo>
                            <a:pt x="131" y="16"/>
                          </a:moveTo>
                          <a:cubicBezTo>
                            <a:pt x="131" y="25"/>
                            <a:pt x="128" y="32"/>
                            <a:pt x="123" y="32"/>
                          </a:cubicBezTo>
                          <a:cubicBezTo>
                            <a:pt x="8" y="34"/>
                            <a:pt x="8" y="34"/>
                            <a:pt x="8" y="34"/>
                          </a:cubicBezTo>
                          <a:cubicBezTo>
                            <a:pt x="4" y="34"/>
                            <a:pt x="0" y="27"/>
                            <a:pt x="0" y="19"/>
                          </a:cubicBezTo>
                          <a:cubicBezTo>
                            <a:pt x="0" y="10"/>
                            <a:pt x="3" y="3"/>
                            <a:pt x="7" y="2"/>
                          </a:cubicBezTo>
                          <a:cubicBezTo>
                            <a:pt x="122" y="0"/>
                            <a:pt x="122" y="0"/>
                            <a:pt x="122" y="0"/>
                          </a:cubicBezTo>
                          <a:cubicBezTo>
                            <a:pt x="127" y="0"/>
                            <a:pt x="130" y="7"/>
                            <a:pt x="131" y="16"/>
                          </a:cubicBezTo>
                        </a:path>
                      </a:pathLst>
                    </a:custGeom>
                    <a:solidFill>
                      <a:srgbClr val="A5C0E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C2C8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19" name="Freeform 152">
                      <a:extLst>
                        <a:ext uri="{FF2B5EF4-FFF2-40B4-BE49-F238E27FC236}">
                          <a16:creationId xmlns:a16="http://schemas.microsoft.com/office/drawing/2014/main" id="{43DDFF27-54AC-0A63-EDA2-C401BC47E6E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rot="20631065">
                      <a:off x="6162709" y="5097438"/>
                      <a:ext cx="64330" cy="247262"/>
                    </a:xfrm>
                    <a:custGeom>
                      <a:avLst/>
                      <a:gdLst>
                        <a:gd name="T0" fmla="*/ 16 w 37"/>
                        <a:gd name="T1" fmla="*/ 0 h 131"/>
                        <a:gd name="T2" fmla="*/ 0 w 37"/>
                        <a:gd name="T3" fmla="*/ 9 h 131"/>
                        <a:gd name="T4" fmla="*/ 5 w 37"/>
                        <a:gd name="T5" fmla="*/ 124 h 131"/>
                        <a:gd name="T6" fmla="*/ 5 w 37"/>
                        <a:gd name="T7" fmla="*/ 124 h 131"/>
                        <a:gd name="T8" fmla="*/ 21 w 37"/>
                        <a:gd name="T9" fmla="*/ 131 h 131"/>
                        <a:gd name="T10" fmla="*/ 37 w 37"/>
                        <a:gd name="T11" fmla="*/ 123 h 131"/>
                        <a:gd name="T12" fmla="*/ 37 w 37"/>
                        <a:gd name="T13" fmla="*/ 123 h 131"/>
                        <a:gd name="T14" fmla="*/ 32 w 37"/>
                        <a:gd name="T15" fmla="*/ 8 h 131"/>
                        <a:gd name="T16" fmla="*/ 16 w 37"/>
                        <a:gd name="T17" fmla="*/ 0 h 13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37" h="131">
                          <a:moveTo>
                            <a:pt x="16" y="0"/>
                          </a:moveTo>
                          <a:cubicBezTo>
                            <a:pt x="7" y="1"/>
                            <a:pt x="0" y="4"/>
                            <a:pt x="0" y="9"/>
                          </a:cubicBezTo>
                          <a:cubicBezTo>
                            <a:pt x="5" y="124"/>
                            <a:pt x="5" y="124"/>
                            <a:pt x="5" y="124"/>
                          </a:cubicBezTo>
                          <a:cubicBezTo>
                            <a:pt x="5" y="124"/>
                            <a:pt x="5" y="124"/>
                            <a:pt x="5" y="124"/>
                          </a:cubicBezTo>
                          <a:cubicBezTo>
                            <a:pt x="5" y="128"/>
                            <a:pt x="12" y="131"/>
                            <a:pt x="21" y="131"/>
                          </a:cubicBezTo>
                          <a:cubicBezTo>
                            <a:pt x="30" y="131"/>
                            <a:pt x="37" y="127"/>
                            <a:pt x="37" y="123"/>
                          </a:cubicBezTo>
                          <a:cubicBezTo>
                            <a:pt x="37" y="123"/>
                            <a:pt x="37" y="123"/>
                            <a:pt x="37" y="123"/>
                          </a:cubicBezTo>
                          <a:cubicBezTo>
                            <a:pt x="32" y="8"/>
                            <a:pt x="32" y="8"/>
                            <a:pt x="32" y="8"/>
                          </a:cubicBezTo>
                          <a:cubicBezTo>
                            <a:pt x="32" y="4"/>
                            <a:pt x="25" y="0"/>
                            <a:pt x="16" y="0"/>
                          </a:cubicBezTo>
                        </a:path>
                      </a:pathLst>
                    </a:custGeom>
                    <a:solidFill>
                      <a:srgbClr val="A5C0E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C2C8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20" name="Freeform 153">
                      <a:extLst>
                        <a:ext uri="{FF2B5EF4-FFF2-40B4-BE49-F238E27FC236}">
                          <a16:creationId xmlns:a16="http://schemas.microsoft.com/office/drawing/2014/main" id="{A3CD3C21-9696-93E0-3766-CBF31F23E47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rot="20631065">
                      <a:off x="5746112" y="4775490"/>
                      <a:ext cx="522679" cy="348316"/>
                    </a:xfrm>
                    <a:custGeom>
                      <a:avLst/>
                      <a:gdLst>
                        <a:gd name="T0" fmla="*/ 285 w 295"/>
                        <a:gd name="T1" fmla="*/ 9 h 183"/>
                        <a:gd name="T2" fmla="*/ 269 w 295"/>
                        <a:gd name="T3" fmla="*/ 3 h 183"/>
                        <a:gd name="T4" fmla="*/ 132 w 295"/>
                        <a:gd name="T5" fmla="*/ 148 h 183"/>
                        <a:gd name="T6" fmla="*/ 8 w 295"/>
                        <a:gd name="T7" fmla="*/ 151 h 183"/>
                        <a:gd name="T8" fmla="*/ 0 w 295"/>
                        <a:gd name="T9" fmla="*/ 167 h 183"/>
                        <a:gd name="T10" fmla="*/ 9 w 295"/>
                        <a:gd name="T11" fmla="*/ 183 h 183"/>
                        <a:gd name="T12" fmla="*/ 9 w 295"/>
                        <a:gd name="T13" fmla="*/ 183 h 183"/>
                        <a:gd name="T14" fmla="*/ 144 w 295"/>
                        <a:gd name="T15" fmla="*/ 180 h 183"/>
                        <a:gd name="T16" fmla="*/ 149 w 295"/>
                        <a:gd name="T17" fmla="*/ 177 h 183"/>
                        <a:gd name="T18" fmla="*/ 149 w 295"/>
                        <a:gd name="T19" fmla="*/ 177 h 183"/>
                        <a:gd name="T20" fmla="*/ 149 w 295"/>
                        <a:gd name="T21" fmla="*/ 177 h 183"/>
                        <a:gd name="T22" fmla="*/ 293 w 295"/>
                        <a:gd name="T23" fmla="*/ 25 h 183"/>
                        <a:gd name="T24" fmla="*/ 285 w 295"/>
                        <a:gd name="T25" fmla="*/ 9 h 18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</a:cxnLst>
                      <a:rect l="0" t="0" r="r" b="b"/>
                      <a:pathLst>
                        <a:path w="295" h="183">
                          <a:moveTo>
                            <a:pt x="285" y="9"/>
                          </a:moveTo>
                          <a:cubicBezTo>
                            <a:pt x="279" y="3"/>
                            <a:pt x="272" y="0"/>
                            <a:pt x="269" y="3"/>
                          </a:cubicBezTo>
                          <a:cubicBezTo>
                            <a:pt x="132" y="148"/>
                            <a:pt x="132" y="148"/>
                            <a:pt x="132" y="148"/>
                          </a:cubicBezTo>
                          <a:cubicBezTo>
                            <a:pt x="8" y="151"/>
                            <a:pt x="8" y="151"/>
                            <a:pt x="8" y="151"/>
                          </a:cubicBezTo>
                          <a:cubicBezTo>
                            <a:pt x="3" y="151"/>
                            <a:pt x="0" y="158"/>
                            <a:pt x="0" y="167"/>
                          </a:cubicBezTo>
                          <a:cubicBezTo>
                            <a:pt x="0" y="176"/>
                            <a:pt x="4" y="183"/>
                            <a:pt x="9" y="183"/>
                          </a:cubicBezTo>
                          <a:cubicBezTo>
                            <a:pt x="9" y="183"/>
                            <a:pt x="9" y="183"/>
                            <a:pt x="9" y="183"/>
                          </a:cubicBezTo>
                          <a:cubicBezTo>
                            <a:pt x="144" y="180"/>
                            <a:pt x="144" y="180"/>
                            <a:pt x="144" y="180"/>
                          </a:cubicBezTo>
                          <a:cubicBezTo>
                            <a:pt x="146" y="180"/>
                            <a:pt x="147" y="179"/>
                            <a:pt x="149" y="177"/>
                          </a:cubicBezTo>
                          <a:cubicBezTo>
                            <a:pt x="149" y="177"/>
                            <a:pt x="149" y="177"/>
                            <a:pt x="149" y="177"/>
                          </a:cubicBezTo>
                          <a:cubicBezTo>
                            <a:pt x="149" y="177"/>
                            <a:pt x="149" y="177"/>
                            <a:pt x="149" y="177"/>
                          </a:cubicBezTo>
                          <a:cubicBezTo>
                            <a:pt x="293" y="25"/>
                            <a:pt x="293" y="25"/>
                            <a:pt x="293" y="25"/>
                          </a:cubicBezTo>
                          <a:cubicBezTo>
                            <a:pt x="295" y="22"/>
                            <a:pt x="292" y="15"/>
                            <a:pt x="285" y="9"/>
                          </a:cubicBezTo>
                        </a:path>
                      </a:pathLst>
                    </a:custGeom>
                    <a:solidFill>
                      <a:srgbClr val="1F307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C2C8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21" name="Freeform 154">
                      <a:extLst>
                        <a:ext uri="{FF2B5EF4-FFF2-40B4-BE49-F238E27FC236}">
                          <a16:creationId xmlns:a16="http://schemas.microsoft.com/office/drawing/2014/main" id="{0B8025DB-6DBE-EC67-590A-8CE2D508F0A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rot="20631065">
                      <a:off x="6052704" y="4774602"/>
                      <a:ext cx="303556" cy="576227"/>
                    </a:xfrm>
                    <a:custGeom>
                      <a:avLst/>
                      <a:gdLst>
                        <a:gd name="T0" fmla="*/ 162 w 171"/>
                        <a:gd name="T1" fmla="*/ 9 h 304"/>
                        <a:gd name="T2" fmla="*/ 169 w 171"/>
                        <a:gd name="T3" fmla="*/ 24 h 304"/>
                        <a:gd name="T4" fmla="*/ 32 w 171"/>
                        <a:gd name="T5" fmla="*/ 170 h 304"/>
                        <a:gd name="T6" fmla="*/ 37 w 171"/>
                        <a:gd name="T7" fmla="*/ 294 h 304"/>
                        <a:gd name="T8" fmla="*/ 21 w 171"/>
                        <a:gd name="T9" fmla="*/ 303 h 304"/>
                        <a:gd name="T10" fmla="*/ 5 w 171"/>
                        <a:gd name="T11" fmla="*/ 295 h 304"/>
                        <a:gd name="T12" fmla="*/ 5 w 171"/>
                        <a:gd name="T13" fmla="*/ 295 h 304"/>
                        <a:gd name="T14" fmla="*/ 0 w 171"/>
                        <a:gd name="T15" fmla="*/ 160 h 304"/>
                        <a:gd name="T16" fmla="*/ 2 w 171"/>
                        <a:gd name="T17" fmla="*/ 155 h 304"/>
                        <a:gd name="T18" fmla="*/ 2 w 171"/>
                        <a:gd name="T19" fmla="*/ 155 h 304"/>
                        <a:gd name="T20" fmla="*/ 146 w 171"/>
                        <a:gd name="T21" fmla="*/ 2 h 304"/>
                        <a:gd name="T22" fmla="*/ 162 w 171"/>
                        <a:gd name="T23" fmla="*/ 9 h 3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1" h="304">
                          <a:moveTo>
                            <a:pt x="162" y="9"/>
                          </a:moveTo>
                          <a:cubicBezTo>
                            <a:pt x="168" y="15"/>
                            <a:pt x="171" y="22"/>
                            <a:pt x="169" y="24"/>
                          </a:cubicBezTo>
                          <a:cubicBezTo>
                            <a:pt x="32" y="170"/>
                            <a:pt x="32" y="170"/>
                            <a:pt x="32" y="170"/>
                          </a:cubicBezTo>
                          <a:cubicBezTo>
                            <a:pt x="37" y="294"/>
                            <a:pt x="37" y="294"/>
                            <a:pt x="37" y="294"/>
                          </a:cubicBezTo>
                          <a:cubicBezTo>
                            <a:pt x="37" y="299"/>
                            <a:pt x="30" y="303"/>
                            <a:pt x="21" y="303"/>
                          </a:cubicBezTo>
                          <a:cubicBezTo>
                            <a:pt x="12" y="304"/>
                            <a:pt x="5" y="300"/>
                            <a:pt x="5" y="295"/>
                          </a:cubicBezTo>
                          <a:cubicBezTo>
                            <a:pt x="5" y="295"/>
                            <a:pt x="5" y="295"/>
                            <a:pt x="5" y="295"/>
                          </a:cubicBezTo>
                          <a:cubicBezTo>
                            <a:pt x="0" y="160"/>
                            <a:pt x="0" y="160"/>
                            <a:pt x="0" y="160"/>
                          </a:cubicBezTo>
                          <a:cubicBezTo>
                            <a:pt x="0" y="158"/>
                            <a:pt x="1" y="157"/>
                            <a:pt x="2" y="155"/>
                          </a:cubicBezTo>
                          <a:cubicBezTo>
                            <a:pt x="2" y="155"/>
                            <a:pt x="2" y="155"/>
                            <a:pt x="2" y="155"/>
                          </a:cubicBezTo>
                          <a:cubicBezTo>
                            <a:pt x="146" y="2"/>
                            <a:pt x="146" y="2"/>
                            <a:pt x="146" y="2"/>
                          </a:cubicBezTo>
                          <a:cubicBezTo>
                            <a:pt x="148" y="0"/>
                            <a:pt x="155" y="3"/>
                            <a:pt x="162" y="9"/>
                          </a:cubicBezTo>
                        </a:path>
                      </a:pathLst>
                    </a:custGeom>
                    <a:solidFill>
                      <a:srgbClr val="1F307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C2C8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p:txBody>
                </p:sp>
                <p:pic>
                  <p:nvPicPr>
                    <p:cNvPr id="122" name="Picture 155">
                      <a:extLst>
                        <a:ext uri="{FF2B5EF4-FFF2-40B4-BE49-F238E27FC236}">
                          <a16:creationId xmlns:a16="http://schemas.microsoft.com/office/drawing/2014/main" id="{2B66455C-F617-D1E2-57E2-1404C859CC56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3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 rot="20631065">
                      <a:off x="6063297" y="4870884"/>
                      <a:ext cx="90464" cy="9675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sp>
                  <p:nvSpPr>
                    <p:cNvPr id="123" name="Freeform 156">
                      <a:extLst>
                        <a:ext uri="{FF2B5EF4-FFF2-40B4-BE49-F238E27FC236}">
                          <a16:creationId xmlns:a16="http://schemas.microsoft.com/office/drawing/2014/main" id="{A823AC58-A543-7F6B-40DC-34E09254418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rot="20631065">
                      <a:off x="6072411" y="4877182"/>
                      <a:ext cx="72371" cy="77404"/>
                    </a:xfrm>
                    <a:custGeom>
                      <a:avLst/>
                      <a:gdLst>
                        <a:gd name="T0" fmla="*/ 10 w 41"/>
                        <a:gd name="T1" fmla="*/ 5 h 41"/>
                        <a:gd name="T2" fmla="*/ 35 w 41"/>
                        <a:gd name="T3" fmla="*/ 10 h 41"/>
                        <a:gd name="T4" fmla="*/ 31 w 41"/>
                        <a:gd name="T5" fmla="*/ 35 h 41"/>
                        <a:gd name="T6" fmla="*/ 6 w 41"/>
                        <a:gd name="T7" fmla="*/ 31 h 41"/>
                        <a:gd name="T8" fmla="*/ 10 w 41"/>
                        <a:gd name="T9" fmla="*/ 5 h 4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1" h="41">
                          <a:moveTo>
                            <a:pt x="10" y="5"/>
                          </a:moveTo>
                          <a:cubicBezTo>
                            <a:pt x="18" y="0"/>
                            <a:pt x="30" y="2"/>
                            <a:pt x="35" y="10"/>
                          </a:cubicBezTo>
                          <a:cubicBezTo>
                            <a:pt x="41" y="18"/>
                            <a:pt x="39" y="29"/>
                            <a:pt x="31" y="35"/>
                          </a:cubicBezTo>
                          <a:cubicBezTo>
                            <a:pt x="23" y="41"/>
                            <a:pt x="12" y="39"/>
                            <a:pt x="6" y="31"/>
                          </a:cubicBezTo>
                          <a:cubicBezTo>
                            <a:pt x="0" y="22"/>
                            <a:pt x="2" y="11"/>
                            <a:pt x="10" y="5"/>
                          </a:cubicBezTo>
                          <a:close/>
                        </a:path>
                      </a:pathLst>
                    </a:custGeom>
                    <a:noFill/>
                    <a:ln w="4763" cap="flat">
                      <a:solidFill>
                        <a:srgbClr val="92313C"/>
                      </a:solidFill>
                      <a:prstDash val="solid"/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C2C8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p:txBody>
                </p:sp>
                <p:pic>
                  <p:nvPicPr>
                    <p:cNvPr id="124" name="Picture 157">
                      <a:extLst>
                        <a:ext uri="{FF2B5EF4-FFF2-40B4-BE49-F238E27FC236}">
                          <a16:creationId xmlns:a16="http://schemas.microsoft.com/office/drawing/2014/main" id="{94B87161-3D48-FB38-7324-EBE63B3FDBC0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 rot="20631065">
                      <a:off x="6028640" y="4939118"/>
                      <a:ext cx="90464" cy="9675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sp>
                  <p:nvSpPr>
                    <p:cNvPr id="125" name="Freeform 158">
                      <a:extLst>
                        <a:ext uri="{FF2B5EF4-FFF2-40B4-BE49-F238E27FC236}">
                          <a16:creationId xmlns:a16="http://schemas.microsoft.com/office/drawing/2014/main" id="{CB089D03-F1EF-4725-0ADB-C1159AC41EF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rot="20631065">
                      <a:off x="6038312" y="4947202"/>
                      <a:ext cx="74382" cy="77404"/>
                    </a:xfrm>
                    <a:custGeom>
                      <a:avLst/>
                      <a:gdLst>
                        <a:gd name="T0" fmla="*/ 11 w 41"/>
                        <a:gd name="T1" fmla="*/ 6 h 41"/>
                        <a:gd name="T2" fmla="*/ 36 w 41"/>
                        <a:gd name="T3" fmla="*/ 10 h 41"/>
                        <a:gd name="T4" fmla="*/ 31 w 41"/>
                        <a:gd name="T5" fmla="*/ 35 h 41"/>
                        <a:gd name="T6" fmla="*/ 6 w 41"/>
                        <a:gd name="T7" fmla="*/ 31 h 41"/>
                        <a:gd name="T8" fmla="*/ 11 w 41"/>
                        <a:gd name="T9" fmla="*/ 6 h 4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1" h="41">
                          <a:moveTo>
                            <a:pt x="11" y="6"/>
                          </a:moveTo>
                          <a:cubicBezTo>
                            <a:pt x="19" y="0"/>
                            <a:pt x="30" y="2"/>
                            <a:pt x="36" y="10"/>
                          </a:cubicBezTo>
                          <a:cubicBezTo>
                            <a:pt x="41" y="18"/>
                            <a:pt x="39" y="30"/>
                            <a:pt x="31" y="35"/>
                          </a:cubicBezTo>
                          <a:cubicBezTo>
                            <a:pt x="23" y="41"/>
                            <a:pt x="12" y="39"/>
                            <a:pt x="6" y="31"/>
                          </a:cubicBezTo>
                          <a:cubicBezTo>
                            <a:pt x="0" y="23"/>
                            <a:pt x="2" y="11"/>
                            <a:pt x="11" y="6"/>
                          </a:cubicBezTo>
                          <a:close/>
                        </a:path>
                      </a:pathLst>
                    </a:custGeom>
                    <a:noFill/>
                    <a:ln w="4763" cap="flat">
                      <a:solidFill>
                        <a:srgbClr val="92313C"/>
                      </a:solidFill>
                      <a:prstDash val="solid"/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C2C8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p:txBody>
                </p:sp>
                <p:pic>
                  <p:nvPicPr>
                    <p:cNvPr id="126" name="Picture 159">
                      <a:extLst>
                        <a:ext uri="{FF2B5EF4-FFF2-40B4-BE49-F238E27FC236}">
                          <a16:creationId xmlns:a16="http://schemas.microsoft.com/office/drawing/2014/main" id="{515F6E8D-AEF4-3B80-9521-B80ACF2D4828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 rot="20631065">
                      <a:off x="6125923" y="4906472"/>
                      <a:ext cx="90464" cy="9675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sp>
                  <p:nvSpPr>
                    <p:cNvPr id="127" name="Freeform 160">
                      <a:extLst>
                        <a:ext uri="{FF2B5EF4-FFF2-40B4-BE49-F238E27FC236}">
                          <a16:creationId xmlns:a16="http://schemas.microsoft.com/office/drawing/2014/main" id="{6CA890DA-6568-702F-4CB2-CD30356856F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rot="20631065">
                      <a:off x="6136969" y="4912210"/>
                      <a:ext cx="72371" cy="77404"/>
                    </a:xfrm>
                    <a:custGeom>
                      <a:avLst/>
                      <a:gdLst>
                        <a:gd name="T0" fmla="*/ 10 w 41"/>
                        <a:gd name="T1" fmla="*/ 6 h 41"/>
                        <a:gd name="T2" fmla="*/ 35 w 41"/>
                        <a:gd name="T3" fmla="*/ 10 h 41"/>
                        <a:gd name="T4" fmla="*/ 31 w 41"/>
                        <a:gd name="T5" fmla="*/ 36 h 41"/>
                        <a:gd name="T6" fmla="*/ 6 w 41"/>
                        <a:gd name="T7" fmla="*/ 31 h 41"/>
                        <a:gd name="T8" fmla="*/ 10 w 41"/>
                        <a:gd name="T9" fmla="*/ 6 h 4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1" h="41">
                          <a:moveTo>
                            <a:pt x="10" y="6"/>
                          </a:moveTo>
                          <a:cubicBezTo>
                            <a:pt x="18" y="0"/>
                            <a:pt x="30" y="2"/>
                            <a:pt x="35" y="10"/>
                          </a:cubicBezTo>
                          <a:cubicBezTo>
                            <a:pt x="41" y="19"/>
                            <a:pt x="39" y="30"/>
                            <a:pt x="31" y="36"/>
                          </a:cubicBezTo>
                          <a:cubicBezTo>
                            <a:pt x="23" y="41"/>
                            <a:pt x="11" y="39"/>
                            <a:pt x="6" y="31"/>
                          </a:cubicBezTo>
                          <a:cubicBezTo>
                            <a:pt x="0" y="23"/>
                            <a:pt x="2" y="12"/>
                            <a:pt x="10" y="6"/>
                          </a:cubicBezTo>
                          <a:close/>
                        </a:path>
                      </a:pathLst>
                    </a:custGeom>
                    <a:noFill/>
                    <a:ln w="4763" cap="flat">
                      <a:solidFill>
                        <a:srgbClr val="92313C"/>
                      </a:solidFill>
                      <a:prstDash val="solid"/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C2C8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p:txBody>
                </p:sp>
                <p:pic>
                  <p:nvPicPr>
                    <p:cNvPr id="128" name="Picture 161">
                      <a:extLst>
                        <a:ext uri="{FF2B5EF4-FFF2-40B4-BE49-F238E27FC236}">
                          <a16:creationId xmlns:a16="http://schemas.microsoft.com/office/drawing/2014/main" id="{161BF0DE-0F99-4507-361C-27D11ECC3A47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6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 rot="20631065">
                      <a:off x="6093796" y="4976212"/>
                      <a:ext cx="90464" cy="9675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sp>
                  <p:nvSpPr>
                    <p:cNvPr id="129" name="Freeform 162">
                      <a:extLst>
                        <a:ext uri="{FF2B5EF4-FFF2-40B4-BE49-F238E27FC236}">
                          <a16:creationId xmlns:a16="http://schemas.microsoft.com/office/drawing/2014/main" id="{BD95263A-6D22-558A-D025-481A9399FA8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rot="20631065">
                      <a:off x="6103209" y="4982468"/>
                      <a:ext cx="72371" cy="79554"/>
                    </a:xfrm>
                    <a:custGeom>
                      <a:avLst/>
                      <a:gdLst>
                        <a:gd name="T0" fmla="*/ 10 w 41"/>
                        <a:gd name="T1" fmla="*/ 6 h 42"/>
                        <a:gd name="T2" fmla="*/ 36 w 41"/>
                        <a:gd name="T3" fmla="*/ 11 h 42"/>
                        <a:gd name="T4" fmla="*/ 31 w 41"/>
                        <a:gd name="T5" fmla="*/ 36 h 42"/>
                        <a:gd name="T6" fmla="*/ 6 w 41"/>
                        <a:gd name="T7" fmla="*/ 31 h 42"/>
                        <a:gd name="T8" fmla="*/ 10 w 41"/>
                        <a:gd name="T9" fmla="*/ 6 h 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1" h="42">
                          <a:moveTo>
                            <a:pt x="10" y="6"/>
                          </a:moveTo>
                          <a:cubicBezTo>
                            <a:pt x="19" y="0"/>
                            <a:pt x="30" y="2"/>
                            <a:pt x="36" y="11"/>
                          </a:cubicBezTo>
                          <a:cubicBezTo>
                            <a:pt x="41" y="19"/>
                            <a:pt x="39" y="30"/>
                            <a:pt x="31" y="36"/>
                          </a:cubicBezTo>
                          <a:cubicBezTo>
                            <a:pt x="23" y="42"/>
                            <a:pt x="12" y="40"/>
                            <a:pt x="6" y="31"/>
                          </a:cubicBezTo>
                          <a:cubicBezTo>
                            <a:pt x="0" y="23"/>
                            <a:pt x="2" y="12"/>
                            <a:pt x="10" y="6"/>
                          </a:cubicBezTo>
                          <a:close/>
                        </a:path>
                      </a:pathLst>
                    </a:custGeom>
                    <a:noFill/>
                    <a:ln w="4763" cap="flat">
                      <a:solidFill>
                        <a:srgbClr val="92313C"/>
                      </a:solidFill>
                      <a:prstDash val="solid"/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C2C8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p:txBody>
                </p:sp>
              </p:grpSp>
              <p:sp>
                <p:nvSpPr>
                  <p:cNvPr id="20" name="Freeform 163">
                    <a:extLst>
                      <a:ext uri="{FF2B5EF4-FFF2-40B4-BE49-F238E27FC236}">
                        <a16:creationId xmlns:a16="http://schemas.microsoft.com/office/drawing/2014/main" id="{F4470C48-AA9A-36A4-C10F-F1C01D44429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11414" y="3352983"/>
                    <a:ext cx="144566" cy="166646"/>
                  </a:xfrm>
                  <a:custGeom>
                    <a:avLst/>
                    <a:gdLst>
                      <a:gd name="T0" fmla="*/ 88 w 102"/>
                      <a:gd name="T1" fmla="*/ 53 h 110"/>
                      <a:gd name="T2" fmla="*/ 29 w 102"/>
                      <a:gd name="T3" fmla="*/ 9 h 110"/>
                      <a:gd name="T4" fmla="*/ 16 w 102"/>
                      <a:gd name="T5" fmla="*/ 11 h 110"/>
                      <a:gd name="T6" fmla="*/ 6 w 102"/>
                      <a:gd name="T7" fmla="*/ 87 h 110"/>
                      <a:gd name="T8" fmla="*/ 22 w 102"/>
                      <a:gd name="T9" fmla="*/ 99 h 110"/>
                      <a:gd name="T10" fmla="*/ 85 w 102"/>
                      <a:gd name="T11" fmla="*/ 68 h 110"/>
                      <a:gd name="T12" fmla="*/ 88 w 102"/>
                      <a:gd name="T13" fmla="*/ 53 h 1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2" h="110">
                        <a:moveTo>
                          <a:pt x="88" y="53"/>
                        </a:moveTo>
                        <a:cubicBezTo>
                          <a:pt x="88" y="53"/>
                          <a:pt x="51" y="53"/>
                          <a:pt x="29" y="9"/>
                        </a:cubicBezTo>
                        <a:cubicBezTo>
                          <a:pt x="29" y="9"/>
                          <a:pt x="20" y="0"/>
                          <a:pt x="16" y="11"/>
                        </a:cubicBezTo>
                        <a:cubicBezTo>
                          <a:pt x="23" y="42"/>
                          <a:pt x="0" y="85"/>
                          <a:pt x="6" y="87"/>
                        </a:cubicBezTo>
                        <a:cubicBezTo>
                          <a:pt x="14" y="89"/>
                          <a:pt x="18" y="92"/>
                          <a:pt x="22" y="99"/>
                        </a:cubicBezTo>
                        <a:cubicBezTo>
                          <a:pt x="28" y="110"/>
                          <a:pt x="57" y="63"/>
                          <a:pt x="85" y="68"/>
                        </a:cubicBezTo>
                        <a:cubicBezTo>
                          <a:pt x="85" y="68"/>
                          <a:pt x="102" y="64"/>
                          <a:pt x="88" y="53"/>
                        </a:cubicBezTo>
                        <a:close/>
                      </a:path>
                    </a:pathLst>
                  </a:custGeom>
                  <a:solidFill>
                    <a:schemeClr val="bg2"/>
                  </a:solidFill>
                  <a:ln w="6350" cap="rnd">
                    <a:solidFill>
                      <a:srgbClr val="508768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1" name="Freeform 164">
                    <a:extLst>
                      <a:ext uri="{FF2B5EF4-FFF2-40B4-BE49-F238E27FC236}">
                        <a16:creationId xmlns:a16="http://schemas.microsoft.com/office/drawing/2014/main" id="{16F8A7AC-5E53-5638-EAFF-D29B09EDFD3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17593971">
                    <a:off x="3896896" y="3224798"/>
                    <a:ext cx="139748" cy="156338"/>
                  </a:xfrm>
                  <a:custGeom>
                    <a:avLst/>
                    <a:gdLst>
                      <a:gd name="T0" fmla="*/ 92 w 99"/>
                      <a:gd name="T1" fmla="*/ 79 h 103"/>
                      <a:gd name="T2" fmla="*/ 59 w 99"/>
                      <a:gd name="T3" fmla="*/ 13 h 103"/>
                      <a:gd name="T4" fmla="*/ 47 w 99"/>
                      <a:gd name="T5" fmla="*/ 9 h 103"/>
                      <a:gd name="T6" fmla="*/ 5 w 99"/>
                      <a:gd name="T7" fmla="*/ 73 h 103"/>
                      <a:gd name="T8" fmla="*/ 13 w 99"/>
                      <a:gd name="T9" fmla="*/ 90 h 103"/>
                      <a:gd name="T10" fmla="*/ 83 w 99"/>
                      <a:gd name="T11" fmla="*/ 91 h 103"/>
                      <a:gd name="T12" fmla="*/ 92 w 99"/>
                      <a:gd name="T13" fmla="*/ 79 h 1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9" h="103">
                        <a:moveTo>
                          <a:pt x="92" y="79"/>
                        </a:moveTo>
                        <a:cubicBezTo>
                          <a:pt x="92" y="79"/>
                          <a:pt x="60" y="62"/>
                          <a:pt x="59" y="13"/>
                        </a:cubicBezTo>
                        <a:cubicBezTo>
                          <a:pt x="59" y="13"/>
                          <a:pt x="56" y="0"/>
                          <a:pt x="47" y="9"/>
                        </a:cubicBezTo>
                        <a:cubicBezTo>
                          <a:pt x="40" y="39"/>
                          <a:pt x="0" y="68"/>
                          <a:pt x="5" y="73"/>
                        </a:cubicBezTo>
                        <a:cubicBezTo>
                          <a:pt x="10" y="78"/>
                          <a:pt x="12" y="82"/>
                          <a:pt x="13" y="90"/>
                        </a:cubicBezTo>
                        <a:cubicBezTo>
                          <a:pt x="14" y="103"/>
                          <a:pt x="60" y="74"/>
                          <a:pt x="83" y="91"/>
                        </a:cubicBezTo>
                        <a:cubicBezTo>
                          <a:pt x="83" y="91"/>
                          <a:pt x="99" y="95"/>
                          <a:pt x="92" y="79"/>
                        </a:cubicBezTo>
                        <a:close/>
                      </a:path>
                    </a:pathLst>
                  </a:custGeom>
                  <a:solidFill>
                    <a:schemeClr val="bg2"/>
                  </a:solidFill>
                  <a:ln w="6350" cap="rnd">
                    <a:solidFill>
                      <a:srgbClr val="508768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" name="Rectangle 183">
                    <a:extLst>
                      <a:ext uri="{FF2B5EF4-FFF2-40B4-BE49-F238E27FC236}">
                        <a16:creationId xmlns:a16="http://schemas.microsoft.com/office/drawing/2014/main" id="{A1747D71-8DEE-0CF8-DDA7-2673E01243B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595885" y="4370269"/>
                    <a:ext cx="701771" cy="1200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ADCP (Fc portion)</a:t>
                    </a:r>
                    <a:r>
                      <a:rPr kumimoji="0" lang="en-US" altLang="de-DE" sz="9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1</a:t>
                    </a:r>
                    <a:endParaRPr kumimoji="0" lang="en-US" altLang="de-DE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" name="Rectangle 185">
                    <a:extLst>
                      <a:ext uri="{FF2B5EF4-FFF2-40B4-BE49-F238E27FC236}">
                        <a16:creationId xmlns:a16="http://schemas.microsoft.com/office/drawing/2014/main" id="{E0E80A3D-1B52-AD8A-D7A1-E1B0CA89056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564151" y="4365288"/>
                    <a:ext cx="211225" cy="1200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CD19</a:t>
                    </a:r>
                  </a:p>
                </p:txBody>
              </p:sp>
              <p:sp>
                <p:nvSpPr>
                  <p:cNvPr id="24" name="Rectangle 189">
                    <a:extLst>
                      <a:ext uri="{FF2B5EF4-FFF2-40B4-BE49-F238E27FC236}">
                        <a16:creationId xmlns:a16="http://schemas.microsoft.com/office/drawing/2014/main" id="{AF20EE7B-9BDF-5723-5F2C-11C1681B602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692193" y="2662905"/>
                    <a:ext cx="1726694" cy="24013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Direct cytotoxicity </a:t>
                    </a:r>
                    <a:br>
                      <a:rPr kumimoji="0" lang="en-US" alt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</a:br>
                    <a:r>
                      <a:rPr kumimoji="0" lang="en-US" alt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(CD19 binding site)</a:t>
                    </a:r>
                    <a:r>
                      <a:rPr kumimoji="0" lang="en-US" altLang="de-DE" sz="9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1</a:t>
                    </a:r>
                    <a:endParaRPr kumimoji="0" lang="en-US" altLang="de-DE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5" name="Rectangle 219">
                    <a:extLst>
                      <a:ext uri="{FF2B5EF4-FFF2-40B4-BE49-F238E27FC236}">
                        <a16:creationId xmlns:a16="http://schemas.microsoft.com/office/drawing/2014/main" id="{F3596810-6534-A45C-F179-7604D1F310D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012922" y="3877138"/>
                    <a:ext cx="218175" cy="1200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de-DE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B cell</a:t>
                    </a:r>
                    <a:endParaRPr kumimoji="0" lang="en-US" altLang="de-DE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2060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" name="Freeform 88">
                    <a:extLst>
                      <a:ext uri="{FF2B5EF4-FFF2-40B4-BE49-F238E27FC236}">
                        <a16:creationId xmlns:a16="http://schemas.microsoft.com/office/drawing/2014/main" id="{B9473488-982B-DD03-DD9E-2941F321CA5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2273159" y="4108620"/>
                    <a:ext cx="136535" cy="242238"/>
                  </a:xfrm>
                  <a:custGeom>
                    <a:avLst/>
                    <a:gdLst>
                      <a:gd name="T0" fmla="*/ 94 w 97"/>
                      <a:gd name="T1" fmla="*/ 7 h 160"/>
                      <a:gd name="T2" fmla="*/ 93 w 97"/>
                      <a:gd name="T3" fmla="*/ 9 h 160"/>
                      <a:gd name="T4" fmla="*/ 93 w 97"/>
                      <a:gd name="T5" fmla="*/ 12 h 160"/>
                      <a:gd name="T6" fmla="*/ 96 w 97"/>
                      <a:gd name="T7" fmla="*/ 20 h 160"/>
                      <a:gd name="T8" fmla="*/ 91 w 97"/>
                      <a:gd name="T9" fmla="*/ 27 h 160"/>
                      <a:gd name="T10" fmla="*/ 90 w 97"/>
                      <a:gd name="T11" fmla="*/ 27 h 160"/>
                      <a:gd name="T12" fmla="*/ 92 w 97"/>
                      <a:gd name="T13" fmla="*/ 30 h 160"/>
                      <a:gd name="T14" fmla="*/ 91 w 97"/>
                      <a:gd name="T15" fmla="*/ 35 h 160"/>
                      <a:gd name="T16" fmla="*/ 81 w 97"/>
                      <a:gd name="T17" fmla="*/ 39 h 160"/>
                      <a:gd name="T18" fmla="*/ 83 w 97"/>
                      <a:gd name="T19" fmla="*/ 40 h 160"/>
                      <a:gd name="T20" fmla="*/ 86 w 97"/>
                      <a:gd name="T21" fmla="*/ 44 h 160"/>
                      <a:gd name="T22" fmla="*/ 84 w 97"/>
                      <a:gd name="T23" fmla="*/ 52 h 160"/>
                      <a:gd name="T24" fmla="*/ 79 w 97"/>
                      <a:gd name="T25" fmla="*/ 53 h 160"/>
                      <a:gd name="T26" fmla="*/ 78 w 97"/>
                      <a:gd name="T27" fmla="*/ 54 h 160"/>
                      <a:gd name="T28" fmla="*/ 83 w 97"/>
                      <a:gd name="T29" fmla="*/ 59 h 160"/>
                      <a:gd name="T30" fmla="*/ 82 w 97"/>
                      <a:gd name="T31" fmla="*/ 64 h 160"/>
                      <a:gd name="T32" fmla="*/ 72 w 97"/>
                      <a:gd name="T33" fmla="*/ 70 h 160"/>
                      <a:gd name="T34" fmla="*/ 71 w 97"/>
                      <a:gd name="T35" fmla="*/ 70 h 160"/>
                      <a:gd name="T36" fmla="*/ 74 w 97"/>
                      <a:gd name="T37" fmla="*/ 74 h 160"/>
                      <a:gd name="T38" fmla="*/ 71 w 97"/>
                      <a:gd name="T39" fmla="*/ 82 h 160"/>
                      <a:gd name="T40" fmla="*/ 75 w 97"/>
                      <a:gd name="T41" fmla="*/ 87 h 160"/>
                      <a:gd name="T42" fmla="*/ 82 w 97"/>
                      <a:gd name="T43" fmla="*/ 100 h 160"/>
                      <a:gd name="T44" fmla="*/ 88 w 97"/>
                      <a:gd name="T45" fmla="*/ 123 h 160"/>
                      <a:gd name="T46" fmla="*/ 87 w 97"/>
                      <a:gd name="T47" fmla="*/ 143 h 160"/>
                      <a:gd name="T48" fmla="*/ 76 w 97"/>
                      <a:gd name="T49" fmla="*/ 158 h 160"/>
                      <a:gd name="T50" fmla="*/ 66 w 97"/>
                      <a:gd name="T51" fmla="*/ 160 h 160"/>
                      <a:gd name="T52" fmla="*/ 46 w 97"/>
                      <a:gd name="T53" fmla="*/ 157 h 160"/>
                      <a:gd name="T54" fmla="*/ 36 w 97"/>
                      <a:gd name="T55" fmla="*/ 153 h 160"/>
                      <a:gd name="T56" fmla="*/ 13 w 97"/>
                      <a:gd name="T57" fmla="*/ 141 h 160"/>
                      <a:gd name="T58" fmla="*/ 5 w 97"/>
                      <a:gd name="T59" fmla="*/ 133 h 160"/>
                      <a:gd name="T60" fmla="*/ 1 w 97"/>
                      <a:gd name="T61" fmla="*/ 117 h 160"/>
                      <a:gd name="T62" fmla="*/ 8 w 97"/>
                      <a:gd name="T63" fmla="*/ 102 h 160"/>
                      <a:gd name="T64" fmla="*/ 28 w 97"/>
                      <a:gd name="T65" fmla="*/ 84 h 160"/>
                      <a:gd name="T66" fmla="*/ 44 w 97"/>
                      <a:gd name="T67" fmla="*/ 77 h 160"/>
                      <a:gd name="T68" fmla="*/ 52 w 97"/>
                      <a:gd name="T69" fmla="*/ 75 h 160"/>
                      <a:gd name="T70" fmla="*/ 51 w 97"/>
                      <a:gd name="T71" fmla="*/ 72 h 160"/>
                      <a:gd name="T72" fmla="*/ 54 w 97"/>
                      <a:gd name="T73" fmla="*/ 67 h 160"/>
                      <a:gd name="T74" fmla="*/ 59 w 97"/>
                      <a:gd name="T75" fmla="*/ 66 h 160"/>
                      <a:gd name="T76" fmla="*/ 58 w 97"/>
                      <a:gd name="T77" fmla="*/ 62 h 160"/>
                      <a:gd name="T78" fmla="*/ 56 w 97"/>
                      <a:gd name="T79" fmla="*/ 53 h 160"/>
                      <a:gd name="T80" fmla="*/ 60 w 97"/>
                      <a:gd name="T81" fmla="*/ 49 h 160"/>
                      <a:gd name="T82" fmla="*/ 65 w 97"/>
                      <a:gd name="T83" fmla="*/ 49 h 160"/>
                      <a:gd name="T84" fmla="*/ 61 w 97"/>
                      <a:gd name="T85" fmla="*/ 44 h 160"/>
                      <a:gd name="T86" fmla="*/ 61 w 97"/>
                      <a:gd name="T87" fmla="*/ 38 h 160"/>
                      <a:gd name="T88" fmla="*/ 67 w 97"/>
                      <a:gd name="T89" fmla="*/ 35 h 160"/>
                      <a:gd name="T90" fmla="*/ 72 w 97"/>
                      <a:gd name="T91" fmla="*/ 36 h 160"/>
                      <a:gd name="T92" fmla="*/ 69 w 97"/>
                      <a:gd name="T93" fmla="*/ 32 h 160"/>
                      <a:gd name="T94" fmla="*/ 67 w 97"/>
                      <a:gd name="T95" fmla="*/ 26 h 160"/>
                      <a:gd name="T96" fmla="*/ 70 w 97"/>
                      <a:gd name="T97" fmla="*/ 21 h 160"/>
                      <a:gd name="T98" fmla="*/ 72 w 97"/>
                      <a:gd name="T99" fmla="*/ 20 h 160"/>
                      <a:gd name="T100" fmla="*/ 70 w 97"/>
                      <a:gd name="T101" fmla="*/ 17 h 160"/>
                      <a:gd name="T102" fmla="*/ 71 w 97"/>
                      <a:gd name="T103" fmla="*/ 11 h 160"/>
                      <a:gd name="T104" fmla="*/ 78 w 97"/>
                      <a:gd name="T105" fmla="*/ 7 h 160"/>
                      <a:gd name="T106" fmla="*/ 81 w 97"/>
                      <a:gd name="T107" fmla="*/ 3 h 160"/>
                      <a:gd name="T108" fmla="*/ 88 w 97"/>
                      <a:gd name="T109" fmla="*/ 2 h 160"/>
                      <a:gd name="T110" fmla="*/ 94 w 97"/>
                      <a:gd name="T111" fmla="*/ 7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97" h="160">
                        <a:moveTo>
                          <a:pt x="94" y="7"/>
                        </a:moveTo>
                        <a:cubicBezTo>
                          <a:pt x="93" y="9"/>
                          <a:pt x="93" y="9"/>
                          <a:pt x="93" y="9"/>
                        </a:cubicBezTo>
                        <a:cubicBezTo>
                          <a:pt x="93" y="10"/>
                          <a:pt x="93" y="11"/>
                          <a:pt x="93" y="12"/>
                        </a:cubicBezTo>
                        <a:cubicBezTo>
                          <a:pt x="94" y="15"/>
                          <a:pt x="95" y="17"/>
                          <a:pt x="96" y="20"/>
                        </a:cubicBezTo>
                        <a:cubicBezTo>
                          <a:pt x="97" y="24"/>
                          <a:pt x="96" y="27"/>
                          <a:pt x="91" y="27"/>
                        </a:cubicBezTo>
                        <a:cubicBezTo>
                          <a:pt x="90" y="27"/>
                          <a:pt x="90" y="27"/>
                          <a:pt x="90" y="27"/>
                        </a:cubicBezTo>
                        <a:cubicBezTo>
                          <a:pt x="90" y="28"/>
                          <a:pt x="91" y="29"/>
                          <a:pt x="92" y="30"/>
                        </a:cubicBezTo>
                        <a:cubicBezTo>
                          <a:pt x="93" y="32"/>
                          <a:pt x="92" y="34"/>
                          <a:pt x="91" y="35"/>
                        </a:cubicBezTo>
                        <a:cubicBezTo>
                          <a:pt x="88" y="37"/>
                          <a:pt x="85" y="38"/>
                          <a:pt x="81" y="39"/>
                        </a:cubicBezTo>
                        <a:cubicBezTo>
                          <a:pt x="82" y="39"/>
                          <a:pt x="82" y="40"/>
                          <a:pt x="83" y="40"/>
                        </a:cubicBezTo>
                        <a:cubicBezTo>
                          <a:pt x="84" y="42"/>
                          <a:pt x="85" y="43"/>
                          <a:pt x="86" y="44"/>
                        </a:cubicBezTo>
                        <a:cubicBezTo>
                          <a:pt x="89" y="47"/>
                          <a:pt x="88" y="50"/>
                          <a:pt x="84" y="52"/>
                        </a:cubicBezTo>
                        <a:cubicBezTo>
                          <a:pt x="83" y="53"/>
                          <a:pt x="81" y="53"/>
                          <a:pt x="79" y="53"/>
                        </a:cubicBezTo>
                        <a:cubicBezTo>
                          <a:pt x="79" y="54"/>
                          <a:pt x="78" y="54"/>
                          <a:pt x="78" y="54"/>
                        </a:cubicBezTo>
                        <a:cubicBezTo>
                          <a:pt x="80" y="55"/>
                          <a:pt x="81" y="57"/>
                          <a:pt x="83" y="59"/>
                        </a:cubicBezTo>
                        <a:cubicBezTo>
                          <a:pt x="84" y="61"/>
                          <a:pt x="83" y="62"/>
                          <a:pt x="82" y="64"/>
                        </a:cubicBezTo>
                        <a:cubicBezTo>
                          <a:pt x="79" y="67"/>
                          <a:pt x="76" y="69"/>
                          <a:pt x="72" y="70"/>
                        </a:cubicBezTo>
                        <a:cubicBezTo>
                          <a:pt x="72" y="70"/>
                          <a:pt x="72" y="70"/>
                          <a:pt x="71" y="70"/>
                        </a:cubicBezTo>
                        <a:cubicBezTo>
                          <a:pt x="72" y="71"/>
                          <a:pt x="73" y="73"/>
                          <a:pt x="74" y="74"/>
                        </a:cubicBezTo>
                        <a:cubicBezTo>
                          <a:pt x="77" y="77"/>
                          <a:pt x="76" y="81"/>
                          <a:pt x="71" y="82"/>
                        </a:cubicBezTo>
                        <a:cubicBezTo>
                          <a:pt x="72" y="84"/>
                          <a:pt x="74" y="85"/>
                          <a:pt x="75" y="87"/>
                        </a:cubicBezTo>
                        <a:cubicBezTo>
                          <a:pt x="78" y="92"/>
                          <a:pt x="80" y="96"/>
                          <a:pt x="82" y="100"/>
                        </a:cubicBezTo>
                        <a:cubicBezTo>
                          <a:pt x="85" y="108"/>
                          <a:pt x="87" y="115"/>
                          <a:pt x="88" y="123"/>
                        </a:cubicBezTo>
                        <a:cubicBezTo>
                          <a:pt x="89" y="130"/>
                          <a:pt x="89" y="136"/>
                          <a:pt x="87" y="143"/>
                        </a:cubicBezTo>
                        <a:cubicBezTo>
                          <a:pt x="85" y="149"/>
                          <a:pt x="82" y="155"/>
                          <a:pt x="76" y="158"/>
                        </a:cubicBezTo>
                        <a:cubicBezTo>
                          <a:pt x="73" y="159"/>
                          <a:pt x="69" y="160"/>
                          <a:pt x="66" y="160"/>
                        </a:cubicBezTo>
                        <a:cubicBezTo>
                          <a:pt x="59" y="160"/>
                          <a:pt x="52" y="158"/>
                          <a:pt x="46" y="157"/>
                        </a:cubicBezTo>
                        <a:cubicBezTo>
                          <a:pt x="42" y="156"/>
                          <a:pt x="39" y="155"/>
                          <a:pt x="36" y="153"/>
                        </a:cubicBezTo>
                        <a:cubicBezTo>
                          <a:pt x="28" y="150"/>
                          <a:pt x="20" y="147"/>
                          <a:pt x="13" y="141"/>
                        </a:cubicBezTo>
                        <a:cubicBezTo>
                          <a:pt x="10" y="139"/>
                          <a:pt x="7" y="136"/>
                          <a:pt x="5" y="133"/>
                        </a:cubicBezTo>
                        <a:cubicBezTo>
                          <a:pt x="1" y="129"/>
                          <a:pt x="0" y="123"/>
                          <a:pt x="1" y="117"/>
                        </a:cubicBezTo>
                        <a:cubicBezTo>
                          <a:pt x="2" y="112"/>
                          <a:pt x="5" y="107"/>
                          <a:pt x="8" y="102"/>
                        </a:cubicBezTo>
                        <a:cubicBezTo>
                          <a:pt x="14" y="95"/>
                          <a:pt x="21" y="89"/>
                          <a:pt x="28" y="84"/>
                        </a:cubicBezTo>
                        <a:cubicBezTo>
                          <a:pt x="33" y="81"/>
                          <a:pt x="39" y="78"/>
                          <a:pt x="44" y="77"/>
                        </a:cubicBezTo>
                        <a:cubicBezTo>
                          <a:pt x="47" y="76"/>
                          <a:pt x="50" y="76"/>
                          <a:pt x="52" y="75"/>
                        </a:cubicBezTo>
                        <a:cubicBezTo>
                          <a:pt x="52" y="74"/>
                          <a:pt x="52" y="73"/>
                          <a:pt x="51" y="72"/>
                        </a:cubicBezTo>
                        <a:cubicBezTo>
                          <a:pt x="50" y="70"/>
                          <a:pt x="52" y="68"/>
                          <a:pt x="54" y="67"/>
                        </a:cubicBezTo>
                        <a:cubicBezTo>
                          <a:pt x="56" y="67"/>
                          <a:pt x="57" y="66"/>
                          <a:pt x="59" y="66"/>
                        </a:cubicBezTo>
                        <a:cubicBezTo>
                          <a:pt x="59" y="65"/>
                          <a:pt x="58" y="63"/>
                          <a:pt x="58" y="62"/>
                        </a:cubicBezTo>
                        <a:cubicBezTo>
                          <a:pt x="56" y="59"/>
                          <a:pt x="55" y="56"/>
                          <a:pt x="56" y="53"/>
                        </a:cubicBezTo>
                        <a:cubicBezTo>
                          <a:pt x="56" y="50"/>
                          <a:pt x="57" y="49"/>
                          <a:pt x="60" y="49"/>
                        </a:cubicBezTo>
                        <a:cubicBezTo>
                          <a:pt x="62" y="49"/>
                          <a:pt x="63" y="49"/>
                          <a:pt x="65" y="49"/>
                        </a:cubicBezTo>
                        <a:cubicBezTo>
                          <a:pt x="64" y="47"/>
                          <a:pt x="62" y="46"/>
                          <a:pt x="61" y="44"/>
                        </a:cubicBezTo>
                        <a:cubicBezTo>
                          <a:pt x="60" y="42"/>
                          <a:pt x="60" y="40"/>
                          <a:pt x="61" y="38"/>
                        </a:cubicBezTo>
                        <a:cubicBezTo>
                          <a:pt x="62" y="36"/>
                          <a:pt x="64" y="35"/>
                          <a:pt x="67" y="35"/>
                        </a:cubicBezTo>
                        <a:cubicBezTo>
                          <a:pt x="68" y="35"/>
                          <a:pt x="70" y="35"/>
                          <a:pt x="72" y="36"/>
                        </a:cubicBezTo>
                        <a:cubicBezTo>
                          <a:pt x="71" y="34"/>
                          <a:pt x="70" y="33"/>
                          <a:pt x="69" y="32"/>
                        </a:cubicBezTo>
                        <a:cubicBezTo>
                          <a:pt x="68" y="30"/>
                          <a:pt x="67" y="28"/>
                          <a:pt x="67" y="26"/>
                        </a:cubicBezTo>
                        <a:cubicBezTo>
                          <a:pt x="66" y="23"/>
                          <a:pt x="67" y="21"/>
                          <a:pt x="70" y="21"/>
                        </a:cubicBezTo>
                        <a:cubicBezTo>
                          <a:pt x="71" y="21"/>
                          <a:pt x="71" y="21"/>
                          <a:pt x="72" y="20"/>
                        </a:cubicBezTo>
                        <a:cubicBezTo>
                          <a:pt x="71" y="19"/>
                          <a:pt x="70" y="18"/>
                          <a:pt x="70" y="17"/>
                        </a:cubicBezTo>
                        <a:cubicBezTo>
                          <a:pt x="68" y="15"/>
                          <a:pt x="69" y="13"/>
                          <a:pt x="71" y="11"/>
                        </a:cubicBezTo>
                        <a:cubicBezTo>
                          <a:pt x="73" y="10"/>
                          <a:pt x="75" y="8"/>
                          <a:pt x="78" y="7"/>
                        </a:cubicBezTo>
                        <a:cubicBezTo>
                          <a:pt x="80" y="6"/>
                          <a:pt x="81" y="3"/>
                          <a:pt x="81" y="3"/>
                        </a:cubicBezTo>
                        <a:cubicBezTo>
                          <a:pt x="81" y="3"/>
                          <a:pt x="83" y="0"/>
                          <a:pt x="88" y="2"/>
                        </a:cubicBezTo>
                        <a:cubicBezTo>
                          <a:pt x="93" y="3"/>
                          <a:pt x="94" y="6"/>
                          <a:pt x="94" y="7"/>
                        </a:cubicBezTo>
                      </a:path>
                    </a:pathLst>
                  </a:custGeom>
                  <a:solidFill>
                    <a:srgbClr val="D2E4F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" name="Freeform 89">
                    <a:extLst>
                      <a:ext uri="{FF2B5EF4-FFF2-40B4-BE49-F238E27FC236}">
                        <a16:creationId xmlns:a16="http://schemas.microsoft.com/office/drawing/2014/main" id="{BFE1A6B7-E2C2-3455-99DC-8028D276848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2273159" y="4108620"/>
                    <a:ext cx="136535" cy="242238"/>
                  </a:xfrm>
                  <a:custGeom>
                    <a:avLst/>
                    <a:gdLst>
                      <a:gd name="T0" fmla="*/ 94 w 97"/>
                      <a:gd name="T1" fmla="*/ 7 h 160"/>
                      <a:gd name="T2" fmla="*/ 93 w 97"/>
                      <a:gd name="T3" fmla="*/ 9 h 160"/>
                      <a:gd name="T4" fmla="*/ 93 w 97"/>
                      <a:gd name="T5" fmla="*/ 12 h 160"/>
                      <a:gd name="T6" fmla="*/ 96 w 97"/>
                      <a:gd name="T7" fmla="*/ 20 h 160"/>
                      <a:gd name="T8" fmla="*/ 91 w 97"/>
                      <a:gd name="T9" fmla="*/ 27 h 160"/>
                      <a:gd name="T10" fmla="*/ 90 w 97"/>
                      <a:gd name="T11" fmla="*/ 27 h 160"/>
                      <a:gd name="T12" fmla="*/ 92 w 97"/>
                      <a:gd name="T13" fmla="*/ 30 h 160"/>
                      <a:gd name="T14" fmla="*/ 91 w 97"/>
                      <a:gd name="T15" fmla="*/ 35 h 160"/>
                      <a:gd name="T16" fmla="*/ 81 w 97"/>
                      <a:gd name="T17" fmla="*/ 39 h 160"/>
                      <a:gd name="T18" fmla="*/ 83 w 97"/>
                      <a:gd name="T19" fmla="*/ 40 h 160"/>
                      <a:gd name="T20" fmla="*/ 86 w 97"/>
                      <a:gd name="T21" fmla="*/ 44 h 160"/>
                      <a:gd name="T22" fmla="*/ 84 w 97"/>
                      <a:gd name="T23" fmla="*/ 52 h 160"/>
                      <a:gd name="T24" fmla="*/ 79 w 97"/>
                      <a:gd name="T25" fmla="*/ 53 h 160"/>
                      <a:gd name="T26" fmla="*/ 78 w 97"/>
                      <a:gd name="T27" fmla="*/ 54 h 160"/>
                      <a:gd name="T28" fmla="*/ 83 w 97"/>
                      <a:gd name="T29" fmla="*/ 59 h 160"/>
                      <a:gd name="T30" fmla="*/ 82 w 97"/>
                      <a:gd name="T31" fmla="*/ 64 h 160"/>
                      <a:gd name="T32" fmla="*/ 72 w 97"/>
                      <a:gd name="T33" fmla="*/ 70 h 160"/>
                      <a:gd name="T34" fmla="*/ 71 w 97"/>
                      <a:gd name="T35" fmla="*/ 70 h 160"/>
                      <a:gd name="T36" fmla="*/ 74 w 97"/>
                      <a:gd name="T37" fmla="*/ 74 h 160"/>
                      <a:gd name="T38" fmla="*/ 71 w 97"/>
                      <a:gd name="T39" fmla="*/ 82 h 160"/>
                      <a:gd name="T40" fmla="*/ 75 w 97"/>
                      <a:gd name="T41" fmla="*/ 87 h 160"/>
                      <a:gd name="T42" fmla="*/ 82 w 97"/>
                      <a:gd name="T43" fmla="*/ 100 h 160"/>
                      <a:gd name="T44" fmla="*/ 88 w 97"/>
                      <a:gd name="T45" fmla="*/ 123 h 160"/>
                      <a:gd name="T46" fmla="*/ 87 w 97"/>
                      <a:gd name="T47" fmla="*/ 143 h 160"/>
                      <a:gd name="T48" fmla="*/ 76 w 97"/>
                      <a:gd name="T49" fmla="*/ 158 h 160"/>
                      <a:gd name="T50" fmla="*/ 66 w 97"/>
                      <a:gd name="T51" fmla="*/ 160 h 160"/>
                      <a:gd name="T52" fmla="*/ 46 w 97"/>
                      <a:gd name="T53" fmla="*/ 157 h 160"/>
                      <a:gd name="T54" fmla="*/ 36 w 97"/>
                      <a:gd name="T55" fmla="*/ 153 h 160"/>
                      <a:gd name="T56" fmla="*/ 13 w 97"/>
                      <a:gd name="T57" fmla="*/ 141 h 160"/>
                      <a:gd name="T58" fmla="*/ 5 w 97"/>
                      <a:gd name="T59" fmla="*/ 133 h 160"/>
                      <a:gd name="T60" fmla="*/ 1 w 97"/>
                      <a:gd name="T61" fmla="*/ 117 h 160"/>
                      <a:gd name="T62" fmla="*/ 8 w 97"/>
                      <a:gd name="T63" fmla="*/ 102 h 160"/>
                      <a:gd name="T64" fmla="*/ 28 w 97"/>
                      <a:gd name="T65" fmla="*/ 84 h 160"/>
                      <a:gd name="T66" fmla="*/ 44 w 97"/>
                      <a:gd name="T67" fmla="*/ 77 h 160"/>
                      <a:gd name="T68" fmla="*/ 52 w 97"/>
                      <a:gd name="T69" fmla="*/ 75 h 160"/>
                      <a:gd name="T70" fmla="*/ 51 w 97"/>
                      <a:gd name="T71" fmla="*/ 72 h 160"/>
                      <a:gd name="T72" fmla="*/ 54 w 97"/>
                      <a:gd name="T73" fmla="*/ 67 h 160"/>
                      <a:gd name="T74" fmla="*/ 59 w 97"/>
                      <a:gd name="T75" fmla="*/ 66 h 160"/>
                      <a:gd name="T76" fmla="*/ 58 w 97"/>
                      <a:gd name="T77" fmla="*/ 62 h 160"/>
                      <a:gd name="T78" fmla="*/ 56 w 97"/>
                      <a:gd name="T79" fmla="*/ 53 h 160"/>
                      <a:gd name="T80" fmla="*/ 60 w 97"/>
                      <a:gd name="T81" fmla="*/ 49 h 160"/>
                      <a:gd name="T82" fmla="*/ 65 w 97"/>
                      <a:gd name="T83" fmla="*/ 49 h 160"/>
                      <a:gd name="T84" fmla="*/ 61 w 97"/>
                      <a:gd name="T85" fmla="*/ 44 h 160"/>
                      <a:gd name="T86" fmla="*/ 61 w 97"/>
                      <a:gd name="T87" fmla="*/ 38 h 160"/>
                      <a:gd name="T88" fmla="*/ 67 w 97"/>
                      <a:gd name="T89" fmla="*/ 35 h 160"/>
                      <a:gd name="T90" fmla="*/ 72 w 97"/>
                      <a:gd name="T91" fmla="*/ 36 h 160"/>
                      <a:gd name="T92" fmla="*/ 69 w 97"/>
                      <a:gd name="T93" fmla="*/ 32 h 160"/>
                      <a:gd name="T94" fmla="*/ 67 w 97"/>
                      <a:gd name="T95" fmla="*/ 26 h 160"/>
                      <a:gd name="T96" fmla="*/ 70 w 97"/>
                      <a:gd name="T97" fmla="*/ 21 h 160"/>
                      <a:gd name="T98" fmla="*/ 72 w 97"/>
                      <a:gd name="T99" fmla="*/ 20 h 160"/>
                      <a:gd name="T100" fmla="*/ 70 w 97"/>
                      <a:gd name="T101" fmla="*/ 17 h 160"/>
                      <a:gd name="T102" fmla="*/ 71 w 97"/>
                      <a:gd name="T103" fmla="*/ 11 h 160"/>
                      <a:gd name="T104" fmla="*/ 78 w 97"/>
                      <a:gd name="T105" fmla="*/ 7 h 160"/>
                      <a:gd name="T106" fmla="*/ 81 w 97"/>
                      <a:gd name="T107" fmla="*/ 3 h 160"/>
                      <a:gd name="T108" fmla="*/ 88 w 97"/>
                      <a:gd name="T109" fmla="*/ 2 h 160"/>
                      <a:gd name="T110" fmla="*/ 94 w 97"/>
                      <a:gd name="T111" fmla="*/ 7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97" h="160">
                        <a:moveTo>
                          <a:pt x="94" y="7"/>
                        </a:moveTo>
                        <a:cubicBezTo>
                          <a:pt x="93" y="9"/>
                          <a:pt x="93" y="9"/>
                          <a:pt x="93" y="9"/>
                        </a:cubicBezTo>
                        <a:cubicBezTo>
                          <a:pt x="93" y="10"/>
                          <a:pt x="93" y="11"/>
                          <a:pt x="93" y="12"/>
                        </a:cubicBezTo>
                        <a:cubicBezTo>
                          <a:pt x="94" y="15"/>
                          <a:pt x="95" y="17"/>
                          <a:pt x="96" y="20"/>
                        </a:cubicBezTo>
                        <a:cubicBezTo>
                          <a:pt x="97" y="24"/>
                          <a:pt x="96" y="27"/>
                          <a:pt x="91" y="27"/>
                        </a:cubicBezTo>
                        <a:cubicBezTo>
                          <a:pt x="90" y="27"/>
                          <a:pt x="90" y="27"/>
                          <a:pt x="90" y="27"/>
                        </a:cubicBezTo>
                        <a:cubicBezTo>
                          <a:pt x="90" y="28"/>
                          <a:pt x="91" y="29"/>
                          <a:pt x="92" y="30"/>
                        </a:cubicBezTo>
                        <a:cubicBezTo>
                          <a:pt x="93" y="32"/>
                          <a:pt x="92" y="34"/>
                          <a:pt x="91" y="35"/>
                        </a:cubicBezTo>
                        <a:cubicBezTo>
                          <a:pt x="88" y="37"/>
                          <a:pt x="85" y="38"/>
                          <a:pt x="81" y="39"/>
                        </a:cubicBezTo>
                        <a:cubicBezTo>
                          <a:pt x="82" y="39"/>
                          <a:pt x="82" y="40"/>
                          <a:pt x="83" y="40"/>
                        </a:cubicBezTo>
                        <a:cubicBezTo>
                          <a:pt x="84" y="42"/>
                          <a:pt x="85" y="43"/>
                          <a:pt x="86" y="44"/>
                        </a:cubicBezTo>
                        <a:cubicBezTo>
                          <a:pt x="89" y="47"/>
                          <a:pt x="88" y="50"/>
                          <a:pt x="84" y="52"/>
                        </a:cubicBezTo>
                        <a:cubicBezTo>
                          <a:pt x="83" y="53"/>
                          <a:pt x="81" y="53"/>
                          <a:pt x="79" y="53"/>
                        </a:cubicBezTo>
                        <a:cubicBezTo>
                          <a:pt x="79" y="54"/>
                          <a:pt x="78" y="54"/>
                          <a:pt x="78" y="54"/>
                        </a:cubicBezTo>
                        <a:cubicBezTo>
                          <a:pt x="80" y="55"/>
                          <a:pt x="81" y="57"/>
                          <a:pt x="83" y="59"/>
                        </a:cubicBezTo>
                        <a:cubicBezTo>
                          <a:pt x="84" y="61"/>
                          <a:pt x="83" y="62"/>
                          <a:pt x="82" y="64"/>
                        </a:cubicBezTo>
                        <a:cubicBezTo>
                          <a:pt x="79" y="67"/>
                          <a:pt x="76" y="69"/>
                          <a:pt x="72" y="70"/>
                        </a:cubicBezTo>
                        <a:cubicBezTo>
                          <a:pt x="72" y="70"/>
                          <a:pt x="72" y="70"/>
                          <a:pt x="71" y="70"/>
                        </a:cubicBezTo>
                        <a:cubicBezTo>
                          <a:pt x="72" y="71"/>
                          <a:pt x="73" y="73"/>
                          <a:pt x="74" y="74"/>
                        </a:cubicBezTo>
                        <a:cubicBezTo>
                          <a:pt x="77" y="77"/>
                          <a:pt x="76" y="81"/>
                          <a:pt x="71" y="82"/>
                        </a:cubicBezTo>
                        <a:cubicBezTo>
                          <a:pt x="72" y="84"/>
                          <a:pt x="74" y="85"/>
                          <a:pt x="75" y="87"/>
                        </a:cubicBezTo>
                        <a:cubicBezTo>
                          <a:pt x="78" y="92"/>
                          <a:pt x="80" y="96"/>
                          <a:pt x="82" y="100"/>
                        </a:cubicBezTo>
                        <a:cubicBezTo>
                          <a:pt x="85" y="108"/>
                          <a:pt x="87" y="115"/>
                          <a:pt x="88" y="123"/>
                        </a:cubicBezTo>
                        <a:cubicBezTo>
                          <a:pt x="89" y="130"/>
                          <a:pt x="89" y="136"/>
                          <a:pt x="87" y="143"/>
                        </a:cubicBezTo>
                        <a:cubicBezTo>
                          <a:pt x="85" y="149"/>
                          <a:pt x="82" y="155"/>
                          <a:pt x="76" y="158"/>
                        </a:cubicBezTo>
                        <a:cubicBezTo>
                          <a:pt x="73" y="159"/>
                          <a:pt x="69" y="160"/>
                          <a:pt x="66" y="160"/>
                        </a:cubicBezTo>
                        <a:cubicBezTo>
                          <a:pt x="59" y="160"/>
                          <a:pt x="52" y="158"/>
                          <a:pt x="46" y="157"/>
                        </a:cubicBezTo>
                        <a:cubicBezTo>
                          <a:pt x="42" y="156"/>
                          <a:pt x="39" y="155"/>
                          <a:pt x="36" y="153"/>
                        </a:cubicBezTo>
                        <a:cubicBezTo>
                          <a:pt x="28" y="150"/>
                          <a:pt x="20" y="147"/>
                          <a:pt x="13" y="141"/>
                        </a:cubicBezTo>
                        <a:cubicBezTo>
                          <a:pt x="10" y="139"/>
                          <a:pt x="7" y="136"/>
                          <a:pt x="5" y="133"/>
                        </a:cubicBezTo>
                        <a:cubicBezTo>
                          <a:pt x="1" y="129"/>
                          <a:pt x="0" y="123"/>
                          <a:pt x="1" y="117"/>
                        </a:cubicBezTo>
                        <a:cubicBezTo>
                          <a:pt x="2" y="112"/>
                          <a:pt x="5" y="107"/>
                          <a:pt x="8" y="102"/>
                        </a:cubicBezTo>
                        <a:cubicBezTo>
                          <a:pt x="14" y="95"/>
                          <a:pt x="21" y="89"/>
                          <a:pt x="28" y="84"/>
                        </a:cubicBezTo>
                        <a:cubicBezTo>
                          <a:pt x="33" y="81"/>
                          <a:pt x="39" y="78"/>
                          <a:pt x="44" y="77"/>
                        </a:cubicBezTo>
                        <a:cubicBezTo>
                          <a:pt x="47" y="76"/>
                          <a:pt x="50" y="76"/>
                          <a:pt x="52" y="75"/>
                        </a:cubicBezTo>
                        <a:cubicBezTo>
                          <a:pt x="52" y="74"/>
                          <a:pt x="52" y="73"/>
                          <a:pt x="51" y="72"/>
                        </a:cubicBezTo>
                        <a:cubicBezTo>
                          <a:pt x="50" y="70"/>
                          <a:pt x="52" y="68"/>
                          <a:pt x="54" y="67"/>
                        </a:cubicBezTo>
                        <a:cubicBezTo>
                          <a:pt x="56" y="67"/>
                          <a:pt x="57" y="66"/>
                          <a:pt x="59" y="66"/>
                        </a:cubicBezTo>
                        <a:cubicBezTo>
                          <a:pt x="59" y="65"/>
                          <a:pt x="58" y="63"/>
                          <a:pt x="58" y="62"/>
                        </a:cubicBezTo>
                        <a:cubicBezTo>
                          <a:pt x="56" y="59"/>
                          <a:pt x="55" y="56"/>
                          <a:pt x="56" y="53"/>
                        </a:cubicBezTo>
                        <a:cubicBezTo>
                          <a:pt x="56" y="50"/>
                          <a:pt x="57" y="49"/>
                          <a:pt x="60" y="49"/>
                        </a:cubicBezTo>
                        <a:cubicBezTo>
                          <a:pt x="62" y="49"/>
                          <a:pt x="63" y="49"/>
                          <a:pt x="65" y="49"/>
                        </a:cubicBezTo>
                        <a:cubicBezTo>
                          <a:pt x="64" y="47"/>
                          <a:pt x="62" y="46"/>
                          <a:pt x="61" y="44"/>
                        </a:cubicBezTo>
                        <a:cubicBezTo>
                          <a:pt x="60" y="42"/>
                          <a:pt x="60" y="40"/>
                          <a:pt x="61" y="38"/>
                        </a:cubicBezTo>
                        <a:cubicBezTo>
                          <a:pt x="62" y="36"/>
                          <a:pt x="64" y="35"/>
                          <a:pt x="67" y="35"/>
                        </a:cubicBezTo>
                        <a:cubicBezTo>
                          <a:pt x="68" y="35"/>
                          <a:pt x="70" y="35"/>
                          <a:pt x="72" y="36"/>
                        </a:cubicBezTo>
                        <a:cubicBezTo>
                          <a:pt x="71" y="34"/>
                          <a:pt x="70" y="33"/>
                          <a:pt x="69" y="32"/>
                        </a:cubicBezTo>
                        <a:cubicBezTo>
                          <a:pt x="68" y="30"/>
                          <a:pt x="67" y="28"/>
                          <a:pt x="67" y="26"/>
                        </a:cubicBezTo>
                        <a:cubicBezTo>
                          <a:pt x="66" y="23"/>
                          <a:pt x="67" y="21"/>
                          <a:pt x="70" y="21"/>
                        </a:cubicBezTo>
                        <a:cubicBezTo>
                          <a:pt x="71" y="21"/>
                          <a:pt x="71" y="21"/>
                          <a:pt x="72" y="20"/>
                        </a:cubicBezTo>
                        <a:cubicBezTo>
                          <a:pt x="71" y="19"/>
                          <a:pt x="70" y="18"/>
                          <a:pt x="70" y="17"/>
                        </a:cubicBezTo>
                        <a:cubicBezTo>
                          <a:pt x="68" y="15"/>
                          <a:pt x="69" y="13"/>
                          <a:pt x="71" y="11"/>
                        </a:cubicBezTo>
                        <a:cubicBezTo>
                          <a:pt x="73" y="10"/>
                          <a:pt x="75" y="8"/>
                          <a:pt x="78" y="7"/>
                        </a:cubicBezTo>
                        <a:cubicBezTo>
                          <a:pt x="80" y="6"/>
                          <a:pt x="81" y="3"/>
                          <a:pt x="81" y="3"/>
                        </a:cubicBezTo>
                        <a:cubicBezTo>
                          <a:pt x="81" y="3"/>
                          <a:pt x="83" y="0"/>
                          <a:pt x="88" y="2"/>
                        </a:cubicBezTo>
                        <a:cubicBezTo>
                          <a:pt x="93" y="3"/>
                          <a:pt x="94" y="6"/>
                          <a:pt x="94" y="7"/>
                        </a:cubicBezTo>
                        <a:close/>
                      </a:path>
                    </a:pathLst>
                  </a:custGeom>
                  <a:noFill/>
                  <a:ln w="6350" cap="flat">
                    <a:solidFill>
                      <a:srgbClr val="589BDE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8" name="Freeform 90">
                    <a:extLst>
                      <a:ext uri="{FF2B5EF4-FFF2-40B4-BE49-F238E27FC236}">
                        <a16:creationId xmlns:a16="http://schemas.microsoft.com/office/drawing/2014/main" id="{9C28D540-CCAC-58D9-9B46-6FF0AF64269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2289903" y="4269991"/>
                    <a:ext cx="109228" cy="67003"/>
                  </a:xfrm>
                  <a:custGeom>
                    <a:avLst/>
                    <a:gdLst>
                      <a:gd name="T0" fmla="*/ 77 w 77"/>
                      <a:gd name="T1" fmla="*/ 45 h 45"/>
                      <a:gd name="T2" fmla="*/ 39 w 77"/>
                      <a:gd name="T3" fmla="*/ 23 h 45"/>
                      <a:gd name="T4" fmla="*/ 0 w 77"/>
                      <a:gd name="T5" fmla="*/ 0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7" h="45">
                        <a:moveTo>
                          <a:pt x="77" y="45"/>
                        </a:moveTo>
                        <a:cubicBezTo>
                          <a:pt x="77" y="45"/>
                          <a:pt x="64" y="17"/>
                          <a:pt x="39" y="23"/>
                        </a:cubicBezTo>
                        <a:cubicBezTo>
                          <a:pt x="13" y="28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D2E4F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9" name="Freeform 91">
                    <a:extLst>
                      <a:ext uri="{FF2B5EF4-FFF2-40B4-BE49-F238E27FC236}">
                        <a16:creationId xmlns:a16="http://schemas.microsoft.com/office/drawing/2014/main" id="{D5483F7C-71BD-7B07-17CD-501BA2D2621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2289903" y="4269991"/>
                    <a:ext cx="109228" cy="67003"/>
                  </a:xfrm>
                  <a:custGeom>
                    <a:avLst/>
                    <a:gdLst>
                      <a:gd name="T0" fmla="*/ 77 w 77"/>
                      <a:gd name="T1" fmla="*/ 45 h 45"/>
                      <a:gd name="T2" fmla="*/ 39 w 77"/>
                      <a:gd name="T3" fmla="*/ 23 h 45"/>
                      <a:gd name="T4" fmla="*/ 0 w 77"/>
                      <a:gd name="T5" fmla="*/ 0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7" h="45">
                        <a:moveTo>
                          <a:pt x="77" y="45"/>
                        </a:moveTo>
                        <a:cubicBezTo>
                          <a:pt x="77" y="45"/>
                          <a:pt x="64" y="17"/>
                          <a:pt x="39" y="23"/>
                        </a:cubicBezTo>
                        <a:cubicBezTo>
                          <a:pt x="13" y="28"/>
                          <a:pt x="0" y="0"/>
                          <a:pt x="0" y="0"/>
                        </a:cubicBezTo>
                      </a:path>
                    </a:pathLst>
                  </a:custGeom>
                  <a:noFill/>
                  <a:ln w="6350" cap="flat">
                    <a:solidFill>
                      <a:srgbClr val="589BDE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0" name="Freeform 92">
                    <a:extLst>
                      <a:ext uri="{FF2B5EF4-FFF2-40B4-BE49-F238E27FC236}">
                        <a16:creationId xmlns:a16="http://schemas.microsoft.com/office/drawing/2014/main" id="{CBDC95A7-A86C-CC8A-045B-C45B41BCAA7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1847851" y="3719647"/>
                    <a:ext cx="223275" cy="156338"/>
                  </a:xfrm>
                  <a:custGeom>
                    <a:avLst/>
                    <a:gdLst>
                      <a:gd name="T0" fmla="*/ 155 w 158"/>
                      <a:gd name="T1" fmla="*/ 15 h 103"/>
                      <a:gd name="T2" fmla="*/ 153 w 158"/>
                      <a:gd name="T3" fmla="*/ 16 h 103"/>
                      <a:gd name="T4" fmla="*/ 151 w 158"/>
                      <a:gd name="T5" fmla="*/ 18 h 103"/>
                      <a:gd name="T6" fmla="*/ 147 w 158"/>
                      <a:gd name="T7" fmla="*/ 25 h 103"/>
                      <a:gd name="T8" fmla="*/ 138 w 158"/>
                      <a:gd name="T9" fmla="*/ 26 h 103"/>
                      <a:gd name="T10" fmla="*/ 138 w 158"/>
                      <a:gd name="T11" fmla="*/ 25 h 103"/>
                      <a:gd name="T12" fmla="*/ 136 w 158"/>
                      <a:gd name="T13" fmla="*/ 29 h 103"/>
                      <a:gd name="T14" fmla="*/ 132 w 158"/>
                      <a:gd name="T15" fmla="*/ 31 h 103"/>
                      <a:gd name="T16" fmla="*/ 123 w 158"/>
                      <a:gd name="T17" fmla="*/ 26 h 103"/>
                      <a:gd name="T18" fmla="*/ 123 w 158"/>
                      <a:gd name="T19" fmla="*/ 28 h 103"/>
                      <a:gd name="T20" fmla="*/ 122 w 158"/>
                      <a:gd name="T21" fmla="*/ 34 h 103"/>
                      <a:gd name="T22" fmla="*/ 115 w 158"/>
                      <a:gd name="T23" fmla="*/ 37 h 103"/>
                      <a:gd name="T24" fmla="*/ 111 w 158"/>
                      <a:gd name="T25" fmla="*/ 35 h 103"/>
                      <a:gd name="T26" fmla="*/ 110 w 158"/>
                      <a:gd name="T27" fmla="*/ 34 h 103"/>
                      <a:gd name="T28" fmla="*/ 109 w 158"/>
                      <a:gd name="T29" fmla="*/ 41 h 103"/>
                      <a:gd name="T30" fmla="*/ 104 w 158"/>
                      <a:gd name="T31" fmla="*/ 43 h 103"/>
                      <a:gd name="T32" fmla="*/ 93 w 158"/>
                      <a:gd name="T33" fmla="*/ 40 h 103"/>
                      <a:gd name="T34" fmla="*/ 93 w 158"/>
                      <a:gd name="T35" fmla="*/ 40 h 103"/>
                      <a:gd name="T36" fmla="*/ 92 w 158"/>
                      <a:gd name="T37" fmla="*/ 44 h 103"/>
                      <a:gd name="T38" fmla="*/ 83 w 158"/>
                      <a:gd name="T39" fmla="*/ 47 h 103"/>
                      <a:gd name="T40" fmla="*/ 82 w 158"/>
                      <a:gd name="T41" fmla="*/ 54 h 103"/>
                      <a:gd name="T42" fmla="*/ 77 w 158"/>
                      <a:gd name="T43" fmla="*/ 68 h 103"/>
                      <a:gd name="T44" fmla="*/ 64 w 158"/>
                      <a:gd name="T45" fmla="*/ 86 h 103"/>
                      <a:gd name="T46" fmla="*/ 48 w 158"/>
                      <a:gd name="T47" fmla="*/ 99 h 103"/>
                      <a:gd name="T48" fmla="*/ 29 w 158"/>
                      <a:gd name="T49" fmla="*/ 100 h 103"/>
                      <a:gd name="T50" fmla="*/ 21 w 158"/>
                      <a:gd name="T51" fmla="*/ 94 h 103"/>
                      <a:gd name="T52" fmla="*/ 10 w 158"/>
                      <a:gd name="T53" fmla="*/ 77 h 103"/>
                      <a:gd name="T54" fmla="*/ 6 w 158"/>
                      <a:gd name="T55" fmla="*/ 67 h 103"/>
                      <a:gd name="T56" fmla="*/ 0 w 158"/>
                      <a:gd name="T57" fmla="*/ 43 h 103"/>
                      <a:gd name="T58" fmla="*/ 1 w 158"/>
                      <a:gd name="T59" fmla="*/ 31 h 103"/>
                      <a:gd name="T60" fmla="*/ 10 w 158"/>
                      <a:gd name="T61" fmla="*/ 18 h 103"/>
                      <a:gd name="T62" fmla="*/ 27 w 158"/>
                      <a:gd name="T63" fmla="*/ 13 h 103"/>
                      <a:gd name="T64" fmla="*/ 54 w 158"/>
                      <a:gd name="T65" fmla="*/ 17 h 103"/>
                      <a:gd name="T66" fmla="*/ 70 w 158"/>
                      <a:gd name="T67" fmla="*/ 24 h 103"/>
                      <a:gd name="T68" fmla="*/ 76 w 158"/>
                      <a:gd name="T69" fmla="*/ 29 h 103"/>
                      <a:gd name="T70" fmla="*/ 78 w 158"/>
                      <a:gd name="T71" fmla="*/ 26 h 103"/>
                      <a:gd name="T72" fmla="*/ 83 w 158"/>
                      <a:gd name="T73" fmla="*/ 25 h 103"/>
                      <a:gd name="T74" fmla="*/ 88 w 158"/>
                      <a:gd name="T75" fmla="*/ 28 h 103"/>
                      <a:gd name="T76" fmla="*/ 90 w 158"/>
                      <a:gd name="T77" fmla="*/ 24 h 103"/>
                      <a:gd name="T78" fmla="*/ 95 w 158"/>
                      <a:gd name="T79" fmla="*/ 17 h 103"/>
                      <a:gd name="T80" fmla="*/ 102 w 158"/>
                      <a:gd name="T81" fmla="*/ 17 h 103"/>
                      <a:gd name="T82" fmla="*/ 104 w 158"/>
                      <a:gd name="T83" fmla="*/ 21 h 103"/>
                      <a:gd name="T84" fmla="*/ 106 w 158"/>
                      <a:gd name="T85" fmla="*/ 15 h 103"/>
                      <a:gd name="T86" fmla="*/ 110 w 158"/>
                      <a:gd name="T87" fmla="*/ 11 h 103"/>
                      <a:gd name="T88" fmla="*/ 116 w 158"/>
                      <a:gd name="T89" fmla="*/ 13 h 103"/>
                      <a:gd name="T90" fmla="*/ 119 w 158"/>
                      <a:gd name="T91" fmla="*/ 17 h 103"/>
                      <a:gd name="T92" fmla="*/ 120 w 158"/>
                      <a:gd name="T93" fmla="*/ 13 h 103"/>
                      <a:gd name="T94" fmla="*/ 123 w 158"/>
                      <a:gd name="T95" fmla="*/ 7 h 103"/>
                      <a:gd name="T96" fmla="*/ 129 w 158"/>
                      <a:gd name="T97" fmla="*/ 6 h 103"/>
                      <a:gd name="T98" fmla="*/ 131 w 158"/>
                      <a:gd name="T99" fmla="*/ 8 h 103"/>
                      <a:gd name="T100" fmla="*/ 132 w 158"/>
                      <a:gd name="T101" fmla="*/ 4 h 103"/>
                      <a:gd name="T102" fmla="*/ 137 w 158"/>
                      <a:gd name="T103" fmla="*/ 1 h 103"/>
                      <a:gd name="T104" fmla="*/ 144 w 158"/>
                      <a:gd name="T105" fmla="*/ 3 h 103"/>
                      <a:gd name="T106" fmla="*/ 150 w 158"/>
                      <a:gd name="T107" fmla="*/ 3 h 103"/>
                      <a:gd name="T108" fmla="*/ 156 w 158"/>
                      <a:gd name="T109" fmla="*/ 7 h 103"/>
                      <a:gd name="T110" fmla="*/ 155 w 158"/>
                      <a:gd name="T111" fmla="*/ 15 h 1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158" h="103">
                        <a:moveTo>
                          <a:pt x="155" y="15"/>
                        </a:moveTo>
                        <a:cubicBezTo>
                          <a:pt x="153" y="16"/>
                          <a:pt x="153" y="16"/>
                          <a:pt x="153" y="16"/>
                        </a:cubicBezTo>
                        <a:cubicBezTo>
                          <a:pt x="153" y="16"/>
                          <a:pt x="152" y="17"/>
                          <a:pt x="151" y="18"/>
                        </a:cubicBezTo>
                        <a:cubicBezTo>
                          <a:pt x="150" y="20"/>
                          <a:pt x="149" y="23"/>
                          <a:pt x="147" y="25"/>
                        </a:cubicBezTo>
                        <a:cubicBezTo>
                          <a:pt x="145" y="29"/>
                          <a:pt x="142" y="29"/>
                          <a:pt x="138" y="26"/>
                        </a:cubicBezTo>
                        <a:cubicBezTo>
                          <a:pt x="138" y="25"/>
                          <a:pt x="138" y="25"/>
                          <a:pt x="138" y="25"/>
                        </a:cubicBezTo>
                        <a:cubicBezTo>
                          <a:pt x="137" y="26"/>
                          <a:pt x="137" y="28"/>
                          <a:pt x="136" y="29"/>
                        </a:cubicBezTo>
                        <a:cubicBezTo>
                          <a:pt x="136" y="31"/>
                          <a:pt x="134" y="32"/>
                          <a:pt x="132" y="31"/>
                        </a:cubicBezTo>
                        <a:cubicBezTo>
                          <a:pt x="129" y="30"/>
                          <a:pt x="126" y="29"/>
                          <a:pt x="123" y="26"/>
                        </a:cubicBezTo>
                        <a:cubicBezTo>
                          <a:pt x="123" y="27"/>
                          <a:pt x="123" y="28"/>
                          <a:pt x="123" y="28"/>
                        </a:cubicBezTo>
                        <a:cubicBezTo>
                          <a:pt x="123" y="30"/>
                          <a:pt x="123" y="32"/>
                          <a:pt x="122" y="34"/>
                        </a:cubicBezTo>
                        <a:cubicBezTo>
                          <a:pt x="121" y="37"/>
                          <a:pt x="119" y="39"/>
                          <a:pt x="115" y="37"/>
                        </a:cubicBezTo>
                        <a:cubicBezTo>
                          <a:pt x="114" y="37"/>
                          <a:pt x="112" y="36"/>
                          <a:pt x="111" y="35"/>
                        </a:cubicBezTo>
                        <a:cubicBezTo>
                          <a:pt x="110" y="34"/>
                          <a:pt x="110" y="34"/>
                          <a:pt x="110" y="34"/>
                        </a:cubicBezTo>
                        <a:cubicBezTo>
                          <a:pt x="109" y="36"/>
                          <a:pt x="109" y="38"/>
                          <a:pt x="109" y="41"/>
                        </a:cubicBezTo>
                        <a:cubicBezTo>
                          <a:pt x="108" y="43"/>
                          <a:pt x="106" y="43"/>
                          <a:pt x="104" y="43"/>
                        </a:cubicBezTo>
                        <a:cubicBezTo>
                          <a:pt x="100" y="43"/>
                          <a:pt x="96" y="42"/>
                          <a:pt x="93" y="40"/>
                        </a:cubicBezTo>
                        <a:cubicBezTo>
                          <a:pt x="93" y="40"/>
                          <a:pt x="93" y="40"/>
                          <a:pt x="93" y="40"/>
                        </a:cubicBezTo>
                        <a:cubicBezTo>
                          <a:pt x="92" y="41"/>
                          <a:pt x="92" y="43"/>
                          <a:pt x="92" y="44"/>
                        </a:cubicBezTo>
                        <a:cubicBezTo>
                          <a:pt x="91" y="48"/>
                          <a:pt x="88" y="50"/>
                          <a:pt x="83" y="47"/>
                        </a:cubicBezTo>
                        <a:cubicBezTo>
                          <a:pt x="83" y="49"/>
                          <a:pt x="83" y="52"/>
                          <a:pt x="82" y="54"/>
                        </a:cubicBezTo>
                        <a:cubicBezTo>
                          <a:pt x="81" y="58"/>
                          <a:pt x="79" y="63"/>
                          <a:pt x="77" y="68"/>
                        </a:cubicBezTo>
                        <a:cubicBezTo>
                          <a:pt x="74" y="75"/>
                          <a:pt x="69" y="81"/>
                          <a:pt x="64" y="86"/>
                        </a:cubicBezTo>
                        <a:cubicBezTo>
                          <a:pt x="59" y="91"/>
                          <a:pt x="54" y="96"/>
                          <a:pt x="48" y="99"/>
                        </a:cubicBezTo>
                        <a:cubicBezTo>
                          <a:pt x="42" y="102"/>
                          <a:pt x="36" y="103"/>
                          <a:pt x="29" y="100"/>
                        </a:cubicBezTo>
                        <a:cubicBezTo>
                          <a:pt x="26" y="99"/>
                          <a:pt x="23" y="97"/>
                          <a:pt x="21" y="94"/>
                        </a:cubicBezTo>
                        <a:cubicBezTo>
                          <a:pt x="16" y="89"/>
                          <a:pt x="13" y="83"/>
                          <a:pt x="10" y="77"/>
                        </a:cubicBezTo>
                        <a:cubicBezTo>
                          <a:pt x="8" y="74"/>
                          <a:pt x="7" y="71"/>
                          <a:pt x="6" y="67"/>
                        </a:cubicBezTo>
                        <a:cubicBezTo>
                          <a:pt x="3" y="59"/>
                          <a:pt x="0" y="51"/>
                          <a:pt x="0" y="43"/>
                        </a:cubicBezTo>
                        <a:cubicBezTo>
                          <a:pt x="0" y="39"/>
                          <a:pt x="0" y="35"/>
                          <a:pt x="1" y="31"/>
                        </a:cubicBezTo>
                        <a:cubicBezTo>
                          <a:pt x="2" y="25"/>
                          <a:pt x="5" y="21"/>
                          <a:pt x="10" y="18"/>
                        </a:cubicBezTo>
                        <a:cubicBezTo>
                          <a:pt x="15" y="15"/>
                          <a:pt x="21" y="14"/>
                          <a:pt x="27" y="13"/>
                        </a:cubicBezTo>
                        <a:cubicBezTo>
                          <a:pt x="36" y="13"/>
                          <a:pt x="45" y="14"/>
                          <a:pt x="54" y="17"/>
                        </a:cubicBezTo>
                        <a:cubicBezTo>
                          <a:pt x="60" y="18"/>
                          <a:pt x="65" y="20"/>
                          <a:pt x="70" y="24"/>
                        </a:cubicBezTo>
                        <a:cubicBezTo>
                          <a:pt x="72" y="25"/>
                          <a:pt x="74" y="27"/>
                          <a:pt x="76" y="29"/>
                        </a:cubicBezTo>
                        <a:cubicBezTo>
                          <a:pt x="77" y="28"/>
                          <a:pt x="77" y="27"/>
                          <a:pt x="78" y="26"/>
                        </a:cubicBezTo>
                        <a:cubicBezTo>
                          <a:pt x="79" y="24"/>
                          <a:pt x="81" y="23"/>
                          <a:pt x="83" y="25"/>
                        </a:cubicBezTo>
                        <a:cubicBezTo>
                          <a:pt x="85" y="26"/>
                          <a:pt x="86" y="27"/>
                          <a:pt x="88" y="28"/>
                        </a:cubicBezTo>
                        <a:cubicBezTo>
                          <a:pt x="89" y="27"/>
                          <a:pt x="89" y="25"/>
                          <a:pt x="90" y="24"/>
                        </a:cubicBezTo>
                        <a:cubicBezTo>
                          <a:pt x="91" y="21"/>
                          <a:pt x="93" y="19"/>
                          <a:pt x="95" y="17"/>
                        </a:cubicBezTo>
                        <a:cubicBezTo>
                          <a:pt x="97" y="15"/>
                          <a:pt x="99" y="15"/>
                          <a:pt x="102" y="17"/>
                        </a:cubicBezTo>
                        <a:cubicBezTo>
                          <a:pt x="103" y="18"/>
                          <a:pt x="104" y="20"/>
                          <a:pt x="104" y="21"/>
                        </a:cubicBezTo>
                        <a:cubicBezTo>
                          <a:pt x="105" y="19"/>
                          <a:pt x="105" y="17"/>
                          <a:pt x="106" y="15"/>
                        </a:cubicBezTo>
                        <a:cubicBezTo>
                          <a:pt x="107" y="13"/>
                          <a:pt x="108" y="11"/>
                          <a:pt x="110" y="11"/>
                        </a:cubicBezTo>
                        <a:cubicBezTo>
                          <a:pt x="113" y="10"/>
                          <a:pt x="115" y="12"/>
                          <a:pt x="116" y="13"/>
                        </a:cubicBezTo>
                        <a:cubicBezTo>
                          <a:pt x="117" y="14"/>
                          <a:pt x="118" y="16"/>
                          <a:pt x="119" y="17"/>
                        </a:cubicBezTo>
                        <a:cubicBezTo>
                          <a:pt x="120" y="15"/>
                          <a:pt x="120" y="14"/>
                          <a:pt x="120" y="13"/>
                        </a:cubicBezTo>
                        <a:cubicBezTo>
                          <a:pt x="121" y="11"/>
                          <a:pt x="122" y="9"/>
                          <a:pt x="123" y="7"/>
                        </a:cubicBezTo>
                        <a:cubicBezTo>
                          <a:pt x="125" y="5"/>
                          <a:pt x="127" y="4"/>
                          <a:pt x="129" y="6"/>
                        </a:cubicBezTo>
                        <a:cubicBezTo>
                          <a:pt x="130" y="7"/>
                          <a:pt x="130" y="7"/>
                          <a:pt x="131" y="8"/>
                        </a:cubicBezTo>
                        <a:cubicBezTo>
                          <a:pt x="131" y="6"/>
                          <a:pt x="131" y="5"/>
                          <a:pt x="132" y="4"/>
                        </a:cubicBezTo>
                        <a:cubicBezTo>
                          <a:pt x="132" y="1"/>
                          <a:pt x="134" y="0"/>
                          <a:pt x="137" y="1"/>
                        </a:cubicBezTo>
                        <a:cubicBezTo>
                          <a:pt x="139" y="1"/>
                          <a:pt x="142" y="2"/>
                          <a:pt x="144" y="3"/>
                        </a:cubicBezTo>
                        <a:cubicBezTo>
                          <a:pt x="147" y="4"/>
                          <a:pt x="150" y="3"/>
                          <a:pt x="150" y="3"/>
                        </a:cubicBezTo>
                        <a:cubicBezTo>
                          <a:pt x="150" y="3"/>
                          <a:pt x="153" y="3"/>
                          <a:pt x="156" y="7"/>
                        </a:cubicBezTo>
                        <a:cubicBezTo>
                          <a:pt x="158" y="12"/>
                          <a:pt x="156" y="14"/>
                          <a:pt x="155" y="15"/>
                        </a:cubicBezTo>
                      </a:path>
                    </a:pathLst>
                  </a:custGeom>
                  <a:solidFill>
                    <a:srgbClr val="D2E4F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1" name="Freeform 93">
                    <a:extLst>
                      <a:ext uri="{FF2B5EF4-FFF2-40B4-BE49-F238E27FC236}">
                        <a16:creationId xmlns:a16="http://schemas.microsoft.com/office/drawing/2014/main" id="{B9F7F5F4-B5AA-EC6B-0511-043E3742D1C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1847851" y="3719647"/>
                    <a:ext cx="223275" cy="156338"/>
                  </a:xfrm>
                  <a:custGeom>
                    <a:avLst/>
                    <a:gdLst>
                      <a:gd name="T0" fmla="*/ 155 w 158"/>
                      <a:gd name="T1" fmla="*/ 15 h 103"/>
                      <a:gd name="T2" fmla="*/ 153 w 158"/>
                      <a:gd name="T3" fmla="*/ 16 h 103"/>
                      <a:gd name="T4" fmla="*/ 151 w 158"/>
                      <a:gd name="T5" fmla="*/ 18 h 103"/>
                      <a:gd name="T6" fmla="*/ 147 w 158"/>
                      <a:gd name="T7" fmla="*/ 25 h 103"/>
                      <a:gd name="T8" fmla="*/ 138 w 158"/>
                      <a:gd name="T9" fmla="*/ 26 h 103"/>
                      <a:gd name="T10" fmla="*/ 138 w 158"/>
                      <a:gd name="T11" fmla="*/ 25 h 103"/>
                      <a:gd name="T12" fmla="*/ 136 w 158"/>
                      <a:gd name="T13" fmla="*/ 29 h 103"/>
                      <a:gd name="T14" fmla="*/ 132 w 158"/>
                      <a:gd name="T15" fmla="*/ 31 h 103"/>
                      <a:gd name="T16" fmla="*/ 123 w 158"/>
                      <a:gd name="T17" fmla="*/ 26 h 103"/>
                      <a:gd name="T18" fmla="*/ 123 w 158"/>
                      <a:gd name="T19" fmla="*/ 28 h 103"/>
                      <a:gd name="T20" fmla="*/ 122 w 158"/>
                      <a:gd name="T21" fmla="*/ 34 h 103"/>
                      <a:gd name="T22" fmla="*/ 115 w 158"/>
                      <a:gd name="T23" fmla="*/ 37 h 103"/>
                      <a:gd name="T24" fmla="*/ 111 w 158"/>
                      <a:gd name="T25" fmla="*/ 35 h 103"/>
                      <a:gd name="T26" fmla="*/ 110 w 158"/>
                      <a:gd name="T27" fmla="*/ 34 h 103"/>
                      <a:gd name="T28" fmla="*/ 109 w 158"/>
                      <a:gd name="T29" fmla="*/ 41 h 103"/>
                      <a:gd name="T30" fmla="*/ 104 w 158"/>
                      <a:gd name="T31" fmla="*/ 43 h 103"/>
                      <a:gd name="T32" fmla="*/ 93 w 158"/>
                      <a:gd name="T33" fmla="*/ 40 h 103"/>
                      <a:gd name="T34" fmla="*/ 93 w 158"/>
                      <a:gd name="T35" fmla="*/ 40 h 103"/>
                      <a:gd name="T36" fmla="*/ 92 w 158"/>
                      <a:gd name="T37" fmla="*/ 44 h 103"/>
                      <a:gd name="T38" fmla="*/ 83 w 158"/>
                      <a:gd name="T39" fmla="*/ 47 h 103"/>
                      <a:gd name="T40" fmla="*/ 82 w 158"/>
                      <a:gd name="T41" fmla="*/ 54 h 103"/>
                      <a:gd name="T42" fmla="*/ 77 w 158"/>
                      <a:gd name="T43" fmla="*/ 68 h 103"/>
                      <a:gd name="T44" fmla="*/ 64 w 158"/>
                      <a:gd name="T45" fmla="*/ 86 h 103"/>
                      <a:gd name="T46" fmla="*/ 48 w 158"/>
                      <a:gd name="T47" fmla="*/ 99 h 103"/>
                      <a:gd name="T48" fmla="*/ 29 w 158"/>
                      <a:gd name="T49" fmla="*/ 100 h 103"/>
                      <a:gd name="T50" fmla="*/ 21 w 158"/>
                      <a:gd name="T51" fmla="*/ 94 h 103"/>
                      <a:gd name="T52" fmla="*/ 10 w 158"/>
                      <a:gd name="T53" fmla="*/ 77 h 103"/>
                      <a:gd name="T54" fmla="*/ 6 w 158"/>
                      <a:gd name="T55" fmla="*/ 67 h 103"/>
                      <a:gd name="T56" fmla="*/ 0 w 158"/>
                      <a:gd name="T57" fmla="*/ 43 h 103"/>
                      <a:gd name="T58" fmla="*/ 1 w 158"/>
                      <a:gd name="T59" fmla="*/ 31 h 103"/>
                      <a:gd name="T60" fmla="*/ 10 w 158"/>
                      <a:gd name="T61" fmla="*/ 18 h 103"/>
                      <a:gd name="T62" fmla="*/ 27 w 158"/>
                      <a:gd name="T63" fmla="*/ 13 h 103"/>
                      <a:gd name="T64" fmla="*/ 54 w 158"/>
                      <a:gd name="T65" fmla="*/ 17 h 103"/>
                      <a:gd name="T66" fmla="*/ 70 w 158"/>
                      <a:gd name="T67" fmla="*/ 24 h 103"/>
                      <a:gd name="T68" fmla="*/ 76 w 158"/>
                      <a:gd name="T69" fmla="*/ 29 h 103"/>
                      <a:gd name="T70" fmla="*/ 78 w 158"/>
                      <a:gd name="T71" fmla="*/ 26 h 103"/>
                      <a:gd name="T72" fmla="*/ 83 w 158"/>
                      <a:gd name="T73" fmla="*/ 25 h 103"/>
                      <a:gd name="T74" fmla="*/ 88 w 158"/>
                      <a:gd name="T75" fmla="*/ 28 h 103"/>
                      <a:gd name="T76" fmla="*/ 90 w 158"/>
                      <a:gd name="T77" fmla="*/ 24 h 103"/>
                      <a:gd name="T78" fmla="*/ 95 w 158"/>
                      <a:gd name="T79" fmla="*/ 17 h 103"/>
                      <a:gd name="T80" fmla="*/ 102 w 158"/>
                      <a:gd name="T81" fmla="*/ 17 h 103"/>
                      <a:gd name="T82" fmla="*/ 104 w 158"/>
                      <a:gd name="T83" fmla="*/ 21 h 103"/>
                      <a:gd name="T84" fmla="*/ 106 w 158"/>
                      <a:gd name="T85" fmla="*/ 15 h 103"/>
                      <a:gd name="T86" fmla="*/ 110 w 158"/>
                      <a:gd name="T87" fmla="*/ 11 h 103"/>
                      <a:gd name="T88" fmla="*/ 116 w 158"/>
                      <a:gd name="T89" fmla="*/ 13 h 103"/>
                      <a:gd name="T90" fmla="*/ 119 w 158"/>
                      <a:gd name="T91" fmla="*/ 17 h 103"/>
                      <a:gd name="T92" fmla="*/ 120 w 158"/>
                      <a:gd name="T93" fmla="*/ 13 h 103"/>
                      <a:gd name="T94" fmla="*/ 123 w 158"/>
                      <a:gd name="T95" fmla="*/ 7 h 103"/>
                      <a:gd name="T96" fmla="*/ 129 w 158"/>
                      <a:gd name="T97" fmla="*/ 6 h 103"/>
                      <a:gd name="T98" fmla="*/ 131 w 158"/>
                      <a:gd name="T99" fmla="*/ 8 h 103"/>
                      <a:gd name="T100" fmla="*/ 132 w 158"/>
                      <a:gd name="T101" fmla="*/ 4 h 103"/>
                      <a:gd name="T102" fmla="*/ 137 w 158"/>
                      <a:gd name="T103" fmla="*/ 1 h 103"/>
                      <a:gd name="T104" fmla="*/ 144 w 158"/>
                      <a:gd name="T105" fmla="*/ 3 h 103"/>
                      <a:gd name="T106" fmla="*/ 150 w 158"/>
                      <a:gd name="T107" fmla="*/ 3 h 103"/>
                      <a:gd name="T108" fmla="*/ 156 w 158"/>
                      <a:gd name="T109" fmla="*/ 7 h 103"/>
                      <a:gd name="T110" fmla="*/ 155 w 158"/>
                      <a:gd name="T111" fmla="*/ 15 h 1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158" h="103">
                        <a:moveTo>
                          <a:pt x="155" y="15"/>
                        </a:moveTo>
                        <a:cubicBezTo>
                          <a:pt x="153" y="16"/>
                          <a:pt x="153" y="16"/>
                          <a:pt x="153" y="16"/>
                        </a:cubicBezTo>
                        <a:cubicBezTo>
                          <a:pt x="153" y="16"/>
                          <a:pt x="152" y="17"/>
                          <a:pt x="151" y="18"/>
                        </a:cubicBezTo>
                        <a:cubicBezTo>
                          <a:pt x="150" y="20"/>
                          <a:pt x="149" y="23"/>
                          <a:pt x="147" y="25"/>
                        </a:cubicBezTo>
                        <a:cubicBezTo>
                          <a:pt x="145" y="29"/>
                          <a:pt x="142" y="29"/>
                          <a:pt x="138" y="26"/>
                        </a:cubicBezTo>
                        <a:cubicBezTo>
                          <a:pt x="138" y="25"/>
                          <a:pt x="138" y="25"/>
                          <a:pt x="138" y="25"/>
                        </a:cubicBezTo>
                        <a:cubicBezTo>
                          <a:pt x="137" y="26"/>
                          <a:pt x="137" y="28"/>
                          <a:pt x="136" y="29"/>
                        </a:cubicBezTo>
                        <a:cubicBezTo>
                          <a:pt x="136" y="31"/>
                          <a:pt x="134" y="32"/>
                          <a:pt x="132" y="31"/>
                        </a:cubicBezTo>
                        <a:cubicBezTo>
                          <a:pt x="129" y="30"/>
                          <a:pt x="126" y="29"/>
                          <a:pt x="123" y="26"/>
                        </a:cubicBezTo>
                        <a:cubicBezTo>
                          <a:pt x="123" y="27"/>
                          <a:pt x="123" y="28"/>
                          <a:pt x="123" y="28"/>
                        </a:cubicBezTo>
                        <a:cubicBezTo>
                          <a:pt x="123" y="30"/>
                          <a:pt x="123" y="32"/>
                          <a:pt x="122" y="34"/>
                        </a:cubicBezTo>
                        <a:cubicBezTo>
                          <a:pt x="121" y="37"/>
                          <a:pt x="119" y="39"/>
                          <a:pt x="115" y="37"/>
                        </a:cubicBezTo>
                        <a:cubicBezTo>
                          <a:pt x="114" y="37"/>
                          <a:pt x="112" y="36"/>
                          <a:pt x="111" y="35"/>
                        </a:cubicBezTo>
                        <a:cubicBezTo>
                          <a:pt x="110" y="34"/>
                          <a:pt x="110" y="34"/>
                          <a:pt x="110" y="34"/>
                        </a:cubicBezTo>
                        <a:cubicBezTo>
                          <a:pt x="109" y="36"/>
                          <a:pt x="109" y="38"/>
                          <a:pt x="109" y="41"/>
                        </a:cubicBezTo>
                        <a:cubicBezTo>
                          <a:pt x="108" y="43"/>
                          <a:pt x="106" y="43"/>
                          <a:pt x="104" y="43"/>
                        </a:cubicBezTo>
                        <a:cubicBezTo>
                          <a:pt x="100" y="43"/>
                          <a:pt x="96" y="42"/>
                          <a:pt x="93" y="40"/>
                        </a:cubicBezTo>
                        <a:cubicBezTo>
                          <a:pt x="93" y="40"/>
                          <a:pt x="93" y="40"/>
                          <a:pt x="93" y="40"/>
                        </a:cubicBezTo>
                        <a:cubicBezTo>
                          <a:pt x="92" y="41"/>
                          <a:pt x="92" y="43"/>
                          <a:pt x="92" y="44"/>
                        </a:cubicBezTo>
                        <a:cubicBezTo>
                          <a:pt x="91" y="48"/>
                          <a:pt x="88" y="50"/>
                          <a:pt x="83" y="47"/>
                        </a:cubicBezTo>
                        <a:cubicBezTo>
                          <a:pt x="83" y="49"/>
                          <a:pt x="83" y="52"/>
                          <a:pt x="82" y="54"/>
                        </a:cubicBezTo>
                        <a:cubicBezTo>
                          <a:pt x="81" y="58"/>
                          <a:pt x="79" y="63"/>
                          <a:pt x="77" y="68"/>
                        </a:cubicBezTo>
                        <a:cubicBezTo>
                          <a:pt x="74" y="75"/>
                          <a:pt x="69" y="81"/>
                          <a:pt x="64" y="86"/>
                        </a:cubicBezTo>
                        <a:cubicBezTo>
                          <a:pt x="59" y="91"/>
                          <a:pt x="54" y="96"/>
                          <a:pt x="48" y="99"/>
                        </a:cubicBezTo>
                        <a:cubicBezTo>
                          <a:pt x="42" y="102"/>
                          <a:pt x="36" y="103"/>
                          <a:pt x="29" y="100"/>
                        </a:cubicBezTo>
                        <a:cubicBezTo>
                          <a:pt x="26" y="99"/>
                          <a:pt x="23" y="97"/>
                          <a:pt x="21" y="94"/>
                        </a:cubicBezTo>
                        <a:cubicBezTo>
                          <a:pt x="16" y="89"/>
                          <a:pt x="13" y="83"/>
                          <a:pt x="10" y="77"/>
                        </a:cubicBezTo>
                        <a:cubicBezTo>
                          <a:pt x="8" y="74"/>
                          <a:pt x="7" y="71"/>
                          <a:pt x="6" y="67"/>
                        </a:cubicBezTo>
                        <a:cubicBezTo>
                          <a:pt x="3" y="59"/>
                          <a:pt x="0" y="51"/>
                          <a:pt x="0" y="43"/>
                        </a:cubicBezTo>
                        <a:cubicBezTo>
                          <a:pt x="0" y="39"/>
                          <a:pt x="0" y="35"/>
                          <a:pt x="1" y="31"/>
                        </a:cubicBezTo>
                        <a:cubicBezTo>
                          <a:pt x="2" y="25"/>
                          <a:pt x="5" y="21"/>
                          <a:pt x="10" y="18"/>
                        </a:cubicBezTo>
                        <a:cubicBezTo>
                          <a:pt x="15" y="15"/>
                          <a:pt x="21" y="14"/>
                          <a:pt x="27" y="13"/>
                        </a:cubicBezTo>
                        <a:cubicBezTo>
                          <a:pt x="36" y="13"/>
                          <a:pt x="45" y="14"/>
                          <a:pt x="54" y="17"/>
                        </a:cubicBezTo>
                        <a:cubicBezTo>
                          <a:pt x="60" y="18"/>
                          <a:pt x="65" y="20"/>
                          <a:pt x="70" y="24"/>
                        </a:cubicBezTo>
                        <a:cubicBezTo>
                          <a:pt x="72" y="25"/>
                          <a:pt x="74" y="27"/>
                          <a:pt x="76" y="29"/>
                        </a:cubicBezTo>
                        <a:cubicBezTo>
                          <a:pt x="77" y="28"/>
                          <a:pt x="77" y="27"/>
                          <a:pt x="78" y="26"/>
                        </a:cubicBezTo>
                        <a:cubicBezTo>
                          <a:pt x="79" y="24"/>
                          <a:pt x="81" y="23"/>
                          <a:pt x="83" y="25"/>
                        </a:cubicBezTo>
                        <a:cubicBezTo>
                          <a:pt x="85" y="26"/>
                          <a:pt x="86" y="27"/>
                          <a:pt x="88" y="28"/>
                        </a:cubicBezTo>
                        <a:cubicBezTo>
                          <a:pt x="89" y="27"/>
                          <a:pt x="89" y="25"/>
                          <a:pt x="90" y="24"/>
                        </a:cubicBezTo>
                        <a:cubicBezTo>
                          <a:pt x="91" y="21"/>
                          <a:pt x="93" y="19"/>
                          <a:pt x="95" y="17"/>
                        </a:cubicBezTo>
                        <a:cubicBezTo>
                          <a:pt x="97" y="15"/>
                          <a:pt x="99" y="15"/>
                          <a:pt x="102" y="17"/>
                        </a:cubicBezTo>
                        <a:cubicBezTo>
                          <a:pt x="103" y="18"/>
                          <a:pt x="104" y="20"/>
                          <a:pt x="104" y="21"/>
                        </a:cubicBezTo>
                        <a:cubicBezTo>
                          <a:pt x="105" y="19"/>
                          <a:pt x="105" y="17"/>
                          <a:pt x="106" y="15"/>
                        </a:cubicBezTo>
                        <a:cubicBezTo>
                          <a:pt x="107" y="13"/>
                          <a:pt x="108" y="11"/>
                          <a:pt x="110" y="11"/>
                        </a:cubicBezTo>
                        <a:cubicBezTo>
                          <a:pt x="113" y="10"/>
                          <a:pt x="115" y="12"/>
                          <a:pt x="116" y="13"/>
                        </a:cubicBezTo>
                        <a:cubicBezTo>
                          <a:pt x="117" y="14"/>
                          <a:pt x="118" y="16"/>
                          <a:pt x="119" y="17"/>
                        </a:cubicBezTo>
                        <a:cubicBezTo>
                          <a:pt x="120" y="15"/>
                          <a:pt x="120" y="14"/>
                          <a:pt x="120" y="13"/>
                        </a:cubicBezTo>
                        <a:cubicBezTo>
                          <a:pt x="121" y="11"/>
                          <a:pt x="122" y="9"/>
                          <a:pt x="123" y="7"/>
                        </a:cubicBezTo>
                        <a:cubicBezTo>
                          <a:pt x="125" y="5"/>
                          <a:pt x="127" y="4"/>
                          <a:pt x="129" y="6"/>
                        </a:cubicBezTo>
                        <a:cubicBezTo>
                          <a:pt x="130" y="7"/>
                          <a:pt x="130" y="7"/>
                          <a:pt x="131" y="8"/>
                        </a:cubicBezTo>
                        <a:cubicBezTo>
                          <a:pt x="131" y="6"/>
                          <a:pt x="131" y="5"/>
                          <a:pt x="132" y="4"/>
                        </a:cubicBezTo>
                        <a:cubicBezTo>
                          <a:pt x="132" y="1"/>
                          <a:pt x="134" y="0"/>
                          <a:pt x="137" y="1"/>
                        </a:cubicBezTo>
                        <a:cubicBezTo>
                          <a:pt x="139" y="1"/>
                          <a:pt x="142" y="2"/>
                          <a:pt x="144" y="3"/>
                        </a:cubicBezTo>
                        <a:cubicBezTo>
                          <a:pt x="147" y="4"/>
                          <a:pt x="150" y="3"/>
                          <a:pt x="150" y="3"/>
                        </a:cubicBezTo>
                        <a:cubicBezTo>
                          <a:pt x="150" y="3"/>
                          <a:pt x="153" y="3"/>
                          <a:pt x="156" y="7"/>
                        </a:cubicBezTo>
                        <a:cubicBezTo>
                          <a:pt x="158" y="12"/>
                          <a:pt x="156" y="14"/>
                          <a:pt x="155" y="15"/>
                        </a:cubicBezTo>
                        <a:close/>
                      </a:path>
                    </a:pathLst>
                  </a:custGeom>
                  <a:noFill/>
                  <a:ln w="6350" cap="flat">
                    <a:solidFill>
                      <a:srgbClr val="589BDE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2" name="Freeform 94">
                    <a:extLst>
                      <a:ext uri="{FF2B5EF4-FFF2-40B4-BE49-F238E27FC236}">
                        <a16:creationId xmlns:a16="http://schemas.microsoft.com/office/drawing/2014/main" id="{F82A3B86-3184-BE86-D108-DF13C3BD8DD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1862077" y="3748395"/>
                    <a:ext cx="61039" cy="132286"/>
                  </a:xfrm>
                  <a:custGeom>
                    <a:avLst/>
                    <a:gdLst>
                      <a:gd name="T0" fmla="*/ 30 w 43"/>
                      <a:gd name="T1" fmla="*/ 88 h 88"/>
                      <a:gd name="T2" fmla="*/ 22 w 43"/>
                      <a:gd name="T3" fmla="*/ 44 h 88"/>
                      <a:gd name="T4" fmla="*/ 13 w 43"/>
                      <a:gd name="T5" fmla="*/ 0 h 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3" h="88">
                        <a:moveTo>
                          <a:pt x="30" y="88"/>
                        </a:moveTo>
                        <a:cubicBezTo>
                          <a:pt x="30" y="88"/>
                          <a:pt x="43" y="59"/>
                          <a:pt x="22" y="44"/>
                        </a:cubicBezTo>
                        <a:cubicBezTo>
                          <a:pt x="0" y="28"/>
                          <a:pt x="13" y="0"/>
                          <a:pt x="13" y="0"/>
                        </a:cubicBezTo>
                      </a:path>
                    </a:pathLst>
                  </a:custGeom>
                  <a:solidFill>
                    <a:srgbClr val="D2E4F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3" name="Freeform 95">
                    <a:extLst>
                      <a:ext uri="{FF2B5EF4-FFF2-40B4-BE49-F238E27FC236}">
                        <a16:creationId xmlns:a16="http://schemas.microsoft.com/office/drawing/2014/main" id="{2F199B5F-BFF2-45B2-EBC8-4CB36790FD3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1862077" y="3748395"/>
                    <a:ext cx="61039" cy="132286"/>
                  </a:xfrm>
                  <a:custGeom>
                    <a:avLst/>
                    <a:gdLst>
                      <a:gd name="T0" fmla="*/ 30 w 43"/>
                      <a:gd name="T1" fmla="*/ 88 h 88"/>
                      <a:gd name="T2" fmla="*/ 22 w 43"/>
                      <a:gd name="T3" fmla="*/ 44 h 88"/>
                      <a:gd name="T4" fmla="*/ 13 w 43"/>
                      <a:gd name="T5" fmla="*/ 0 h 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3" h="88">
                        <a:moveTo>
                          <a:pt x="30" y="88"/>
                        </a:moveTo>
                        <a:cubicBezTo>
                          <a:pt x="30" y="88"/>
                          <a:pt x="43" y="59"/>
                          <a:pt x="22" y="44"/>
                        </a:cubicBezTo>
                        <a:cubicBezTo>
                          <a:pt x="0" y="28"/>
                          <a:pt x="13" y="0"/>
                          <a:pt x="13" y="0"/>
                        </a:cubicBezTo>
                      </a:path>
                    </a:pathLst>
                  </a:custGeom>
                  <a:noFill/>
                  <a:ln w="6350" cap="flat">
                    <a:solidFill>
                      <a:srgbClr val="589BDE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4" name="Freeform 96">
                    <a:extLst>
                      <a:ext uri="{FF2B5EF4-FFF2-40B4-BE49-F238E27FC236}">
                        <a16:creationId xmlns:a16="http://schemas.microsoft.com/office/drawing/2014/main" id="{DF13768B-5CAB-76CB-D558-870CA85E0D9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2040435" y="3002828"/>
                    <a:ext cx="173480" cy="225058"/>
                  </a:xfrm>
                  <a:custGeom>
                    <a:avLst/>
                    <a:gdLst>
                      <a:gd name="T0" fmla="*/ 110 w 122"/>
                      <a:gd name="T1" fmla="*/ 147 h 149"/>
                      <a:gd name="T2" fmla="*/ 109 w 122"/>
                      <a:gd name="T3" fmla="*/ 146 h 149"/>
                      <a:gd name="T4" fmla="*/ 107 w 122"/>
                      <a:gd name="T5" fmla="*/ 144 h 149"/>
                      <a:gd name="T6" fmla="*/ 99 w 122"/>
                      <a:gd name="T7" fmla="*/ 141 h 149"/>
                      <a:gd name="T8" fmla="*/ 96 w 122"/>
                      <a:gd name="T9" fmla="*/ 133 h 149"/>
                      <a:gd name="T10" fmla="*/ 97 w 122"/>
                      <a:gd name="T11" fmla="*/ 132 h 149"/>
                      <a:gd name="T12" fmla="*/ 93 w 122"/>
                      <a:gd name="T13" fmla="*/ 131 h 149"/>
                      <a:gd name="T14" fmla="*/ 90 w 122"/>
                      <a:gd name="T15" fmla="*/ 128 h 149"/>
                      <a:gd name="T16" fmla="*/ 93 w 122"/>
                      <a:gd name="T17" fmla="*/ 118 h 149"/>
                      <a:gd name="T18" fmla="*/ 91 w 122"/>
                      <a:gd name="T19" fmla="*/ 118 h 149"/>
                      <a:gd name="T20" fmla="*/ 85 w 122"/>
                      <a:gd name="T21" fmla="*/ 119 h 149"/>
                      <a:gd name="T22" fmla="*/ 80 w 122"/>
                      <a:gd name="T23" fmla="*/ 112 h 149"/>
                      <a:gd name="T24" fmla="*/ 82 w 122"/>
                      <a:gd name="T25" fmla="*/ 107 h 149"/>
                      <a:gd name="T26" fmla="*/ 83 w 122"/>
                      <a:gd name="T27" fmla="*/ 106 h 149"/>
                      <a:gd name="T28" fmla="*/ 76 w 122"/>
                      <a:gd name="T29" fmla="*/ 107 h 149"/>
                      <a:gd name="T30" fmla="*/ 72 w 122"/>
                      <a:gd name="T31" fmla="*/ 103 h 149"/>
                      <a:gd name="T32" fmla="*/ 74 w 122"/>
                      <a:gd name="T33" fmla="*/ 91 h 149"/>
                      <a:gd name="T34" fmla="*/ 74 w 122"/>
                      <a:gd name="T35" fmla="*/ 91 h 149"/>
                      <a:gd name="T36" fmla="*/ 69 w 122"/>
                      <a:gd name="T37" fmla="*/ 91 h 149"/>
                      <a:gd name="T38" fmla="*/ 65 w 122"/>
                      <a:gd name="T39" fmla="*/ 83 h 149"/>
                      <a:gd name="T40" fmla="*/ 58 w 122"/>
                      <a:gd name="T41" fmla="*/ 83 h 149"/>
                      <a:gd name="T42" fmla="*/ 43 w 122"/>
                      <a:gd name="T43" fmla="*/ 80 h 149"/>
                      <a:gd name="T44" fmla="*/ 22 w 122"/>
                      <a:gd name="T45" fmla="*/ 71 h 149"/>
                      <a:gd name="T46" fmla="*/ 7 w 122"/>
                      <a:gd name="T47" fmla="*/ 58 h 149"/>
                      <a:gd name="T48" fmla="*/ 2 w 122"/>
                      <a:gd name="T49" fmla="*/ 40 h 149"/>
                      <a:gd name="T50" fmla="*/ 6 w 122"/>
                      <a:gd name="T51" fmla="*/ 31 h 149"/>
                      <a:gd name="T52" fmla="*/ 21 w 122"/>
                      <a:gd name="T53" fmla="*/ 17 h 149"/>
                      <a:gd name="T54" fmla="*/ 30 w 122"/>
                      <a:gd name="T55" fmla="*/ 11 h 149"/>
                      <a:gd name="T56" fmla="*/ 53 w 122"/>
                      <a:gd name="T57" fmla="*/ 1 h 149"/>
                      <a:gd name="T58" fmla="*/ 65 w 122"/>
                      <a:gd name="T59" fmla="*/ 0 h 149"/>
                      <a:gd name="T60" fmla="*/ 80 w 122"/>
                      <a:gd name="T61" fmla="*/ 7 h 149"/>
                      <a:gd name="T62" fmla="*/ 87 w 122"/>
                      <a:gd name="T63" fmla="*/ 22 h 149"/>
                      <a:gd name="T64" fmla="*/ 90 w 122"/>
                      <a:gd name="T65" fmla="*/ 49 h 149"/>
                      <a:gd name="T66" fmla="*/ 85 w 122"/>
                      <a:gd name="T67" fmla="*/ 66 h 149"/>
                      <a:gd name="T68" fmla="*/ 82 w 122"/>
                      <a:gd name="T69" fmla="*/ 73 h 149"/>
                      <a:gd name="T70" fmla="*/ 85 w 122"/>
                      <a:gd name="T71" fmla="*/ 74 h 149"/>
                      <a:gd name="T72" fmla="*/ 87 w 122"/>
                      <a:gd name="T73" fmla="*/ 79 h 149"/>
                      <a:gd name="T74" fmla="*/ 85 w 122"/>
                      <a:gd name="T75" fmla="*/ 84 h 149"/>
                      <a:gd name="T76" fmla="*/ 89 w 122"/>
                      <a:gd name="T77" fmla="*/ 85 h 149"/>
                      <a:gd name="T78" fmla="*/ 97 w 122"/>
                      <a:gd name="T79" fmla="*/ 89 h 149"/>
                      <a:gd name="T80" fmla="*/ 98 w 122"/>
                      <a:gd name="T81" fmla="*/ 95 h 149"/>
                      <a:gd name="T82" fmla="*/ 95 w 122"/>
                      <a:gd name="T83" fmla="*/ 99 h 149"/>
                      <a:gd name="T84" fmla="*/ 101 w 122"/>
                      <a:gd name="T85" fmla="*/ 99 h 149"/>
                      <a:gd name="T86" fmla="*/ 106 w 122"/>
                      <a:gd name="T87" fmla="*/ 103 h 149"/>
                      <a:gd name="T88" fmla="*/ 104 w 122"/>
                      <a:gd name="T89" fmla="*/ 109 h 149"/>
                      <a:gd name="T90" fmla="*/ 101 w 122"/>
                      <a:gd name="T91" fmla="*/ 113 h 149"/>
                      <a:gd name="T92" fmla="*/ 106 w 122"/>
                      <a:gd name="T93" fmla="*/ 113 h 149"/>
                      <a:gd name="T94" fmla="*/ 112 w 122"/>
                      <a:gd name="T95" fmla="*/ 114 h 149"/>
                      <a:gd name="T96" fmla="*/ 114 w 122"/>
                      <a:gd name="T97" fmla="*/ 120 h 149"/>
                      <a:gd name="T98" fmla="*/ 113 w 122"/>
                      <a:gd name="T99" fmla="*/ 122 h 149"/>
                      <a:gd name="T100" fmla="*/ 117 w 122"/>
                      <a:gd name="T101" fmla="*/ 122 h 149"/>
                      <a:gd name="T102" fmla="*/ 121 w 122"/>
                      <a:gd name="T103" fmla="*/ 127 h 149"/>
                      <a:gd name="T104" fmla="*/ 120 w 122"/>
                      <a:gd name="T105" fmla="*/ 135 h 149"/>
                      <a:gd name="T106" fmla="*/ 121 w 122"/>
                      <a:gd name="T107" fmla="*/ 140 h 149"/>
                      <a:gd name="T108" fmla="*/ 118 w 122"/>
                      <a:gd name="T109" fmla="*/ 146 h 149"/>
                      <a:gd name="T110" fmla="*/ 110 w 122"/>
                      <a:gd name="T111" fmla="*/ 147 h 1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122" h="149">
                        <a:moveTo>
                          <a:pt x="110" y="147"/>
                        </a:moveTo>
                        <a:cubicBezTo>
                          <a:pt x="109" y="146"/>
                          <a:pt x="109" y="146"/>
                          <a:pt x="109" y="146"/>
                        </a:cubicBezTo>
                        <a:cubicBezTo>
                          <a:pt x="109" y="145"/>
                          <a:pt x="108" y="144"/>
                          <a:pt x="107" y="144"/>
                        </a:cubicBezTo>
                        <a:cubicBezTo>
                          <a:pt x="104" y="143"/>
                          <a:pt x="101" y="142"/>
                          <a:pt x="99" y="141"/>
                        </a:cubicBezTo>
                        <a:cubicBezTo>
                          <a:pt x="94" y="139"/>
                          <a:pt x="93" y="137"/>
                          <a:pt x="96" y="133"/>
                        </a:cubicBezTo>
                        <a:cubicBezTo>
                          <a:pt x="97" y="132"/>
                          <a:pt x="97" y="132"/>
                          <a:pt x="97" y="132"/>
                        </a:cubicBezTo>
                        <a:cubicBezTo>
                          <a:pt x="96" y="132"/>
                          <a:pt x="94" y="132"/>
                          <a:pt x="93" y="131"/>
                        </a:cubicBezTo>
                        <a:cubicBezTo>
                          <a:pt x="91" y="131"/>
                          <a:pt x="90" y="130"/>
                          <a:pt x="90" y="128"/>
                        </a:cubicBezTo>
                        <a:cubicBezTo>
                          <a:pt x="90" y="124"/>
                          <a:pt x="91" y="121"/>
                          <a:pt x="93" y="118"/>
                        </a:cubicBezTo>
                        <a:cubicBezTo>
                          <a:pt x="92" y="118"/>
                          <a:pt x="91" y="118"/>
                          <a:pt x="91" y="118"/>
                        </a:cubicBezTo>
                        <a:cubicBezTo>
                          <a:pt x="89" y="118"/>
                          <a:pt x="87" y="119"/>
                          <a:pt x="85" y="119"/>
                        </a:cubicBezTo>
                        <a:cubicBezTo>
                          <a:pt x="81" y="118"/>
                          <a:pt x="80" y="116"/>
                          <a:pt x="80" y="112"/>
                        </a:cubicBezTo>
                        <a:cubicBezTo>
                          <a:pt x="81" y="111"/>
                          <a:pt x="82" y="109"/>
                          <a:pt x="82" y="107"/>
                        </a:cubicBezTo>
                        <a:cubicBezTo>
                          <a:pt x="83" y="107"/>
                          <a:pt x="83" y="106"/>
                          <a:pt x="83" y="106"/>
                        </a:cubicBezTo>
                        <a:cubicBezTo>
                          <a:pt x="81" y="106"/>
                          <a:pt x="78" y="107"/>
                          <a:pt x="76" y="107"/>
                        </a:cubicBezTo>
                        <a:cubicBezTo>
                          <a:pt x="74" y="106"/>
                          <a:pt x="73" y="105"/>
                          <a:pt x="72" y="103"/>
                        </a:cubicBezTo>
                        <a:cubicBezTo>
                          <a:pt x="72" y="99"/>
                          <a:pt x="72" y="95"/>
                          <a:pt x="74" y="91"/>
                        </a:cubicBezTo>
                        <a:cubicBezTo>
                          <a:pt x="74" y="91"/>
                          <a:pt x="74" y="91"/>
                          <a:pt x="74" y="91"/>
                        </a:cubicBezTo>
                        <a:cubicBezTo>
                          <a:pt x="72" y="91"/>
                          <a:pt x="71" y="91"/>
                          <a:pt x="69" y="91"/>
                        </a:cubicBezTo>
                        <a:cubicBezTo>
                          <a:pt x="65" y="90"/>
                          <a:pt x="63" y="88"/>
                          <a:pt x="65" y="83"/>
                        </a:cubicBezTo>
                        <a:cubicBezTo>
                          <a:pt x="63" y="83"/>
                          <a:pt x="60" y="83"/>
                          <a:pt x="58" y="83"/>
                        </a:cubicBezTo>
                        <a:cubicBezTo>
                          <a:pt x="53" y="82"/>
                          <a:pt x="48" y="82"/>
                          <a:pt x="43" y="80"/>
                        </a:cubicBezTo>
                        <a:cubicBezTo>
                          <a:pt x="36" y="78"/>
                          <a:pt x="29" y="75"/>
                          <a:pt x="22" y="71"/>
                        </a:cubicBezTo>
                        <a:cubicBezTo>
                          <a:pt x="16" y="67"/>
                          <a:pt x="11" y="63"/>
                          <a:pt x="7" y="58"/>
                        </a:cubicBezTo>
                        <a:cubicBezTo>
                          <a:pt x="3" y="52"/>
                          <a:pt x="0" y="47"/>
                          <a:pt x="2" y="40"/>
                        </a:cubicBezTo>
                        <a:cubicBezTo>
                          <a:pt x="3" y="36"/>
                          <a:pt x="4" y="33"/>
                          <a:pt x="6" y="31"/>
                        </a:cubicBezTo>
                        <a:cubicBezTo>
                          <a:pt x="10" y="25"/>
                          <a:pt x="16" y="21"/>
                          <a:pt x="21" y="17"/>
                        </a:cubicBezTo>
                        <a:cubicBezTo>
                          <a:pt x="24" y="15"/>
                          <a:pt x="27" y="13"/>
                          <a:pt x="30" y="11"/>
                        </a:cubicBezTo>
                        <a:cubicBezTo>
                          <a:pt x="37" y="7"/>
                          <a:pt x="45" y="3"/>
                          <a:pt x="53" y="1"/>
                        </a:cubicBezTo>
                        <a:cubicBezTo>
                          <a:pt x="57" y="0"/>
                          <a:pt x="61" y="0"/>
                          <a:pt x="65" y="0"/>
                        </a:cubicBezTo>
                        <a:cubicBezTo>
                          <a:pt x="71" y="0"/>
                          <a:pt x="76" y="2"/>
                          <a:pt x="80" y="7"/>
                        </a:cubicBezTo>
                        <a:cubicBezTo>
                          <a:pt x="84" y="11"/>
                          <a:pt x="86" y="16"/>
                          <a:pt x="87" y="22"/>
                        </a:cubicBezTo>
                        <a:cubicBezTo>
                          <a:pt x="90" y="31"/>
                          <a:pt x="90" y="40"/>
                          <a:pt x="90" y="49"/>
                        </a:cubicBezTo>
                        <a:cubicBezTo>
                          <a:pt x="89" y="55"/>
                          <a:pt x="88" y="60"/>
                          <a:pt x="85" y="66"/>
                        </a:cubicBezTo>
                        <a:cubicBezTo>
                          <a:pt x="84" y="68"/>
                          <a:pt x="83" y="71"/>
                          <a:pt x="82" y="73"/>
                        </a:cubicBezTo>
                        <a:cubicBezTo>
                          <a:pt x="83" y="73"/>
                          <a:pt x="84" y="73"/>
                          <a:pt x="85" y="74"/>
                        </a:cubicBezTo>
                        <a:cubicBezTo>
                          <a:pt x="87" y="75"/>
                          <a:pt x="88" y="77"/>
                          <a:pt x="87" y="79"/>
                        </a:cubicBezTo>
                        <a:cubicBezTo>
                          <a:pt x="86" y="81"/>
                          <a:pt x="86" y="82"/>
                          <a:pt x="85" y="84"/>
                        </a:cubicBezTo>
                        <a:cubicBezTo>
                          <a:pt x="86" y="84"/>
                          <a:pt x="87" y="85"/>
                          <a:pt x="89" y="85"/>
                        </a:cubicBezTo>
                        <a:cubicBezTo>
                          <a:pt x="92" y="86"/>
                          <a:pt x="95" y="87"/>
                          <a:pt x="97" y="89"/>
                        </a:cubicBezTo>
                        <a:cubicBezTo>
                          <a:pt x="99" y="91"/>
                          <a:pt x="99" y="93"/>
                          <a:pt x="98" y="95"/>
                        </a:cubicBezTo>
                        <a:cubicBezTo>
                          <a:pt x="97" y="97"/>
                          <a:pt x="96" y="98"/>
                          <a:pt x="95" y="99"/>
                        </a:cubicBezTo>
                        <a:cubicBezTo>
                          <a:pt x="97" y="99"/>
                          <a:pt x="99" y="99"/>
                          <a:pt x="101" y="99"/>
                        </a:cubicBezTo>
                        <a:cubicBezTo>
                          <a:pt x="103" y="100"/>
                          <a:pt x="105" y="100"/>
                          <a:pt x="106" y="103"/>
                        </a:cubicBezTo>
                        <a:cubicBezTo>
                          <a:pt x="107" y="105"/>
                          <a:pt x="106" y="107"/>
                          <a:pt x="104" y="109"/>
                        </a:cubicBezTo>
                        <a:cubicBezTo>
                          <a:pt x="104" y="110"/>
                          <a:pt x="102" y="111"/>
                          <a:pt x="101" y="113"/>
                        </a:cubicBezTo>
                        <a:cubicBezTo>
                          <a:pt x="103" y="113"/>
                          <a:pt x="104" y="113"/>
                          <a:pt x="106" y="113"/>
                        </a:cubicBezTo>
                        <a:cubicBezTo>
                          <a:pt x="108" y="113"/>
                          <a:pt x="110" y="114"/>
                          <a:pt x="112" y="114"/>
                        </a:cubicBezTo>
                        <a:cubicBezTo>
                          <a:pt x="115" y="116"/>
                          <a:pt x="115" y="118"/>
                          <a:pt x="114" y="120"/>
                        </a:cubicBezTo>
                        <a:cubicBezTo>
                          <a:pt x="114" y="121"/>
                          <a:pt x="113" y="122"/>
                          <a:pt x="113" y="122"/>
                        </a:cubicBezTo>
                        <a:cubicBezTo>
                          <a:pt x="114" y="122"/>
                          <a:pt x="115" y="122"/>
                          <a:pt x="117" y="122"/>
                        </a:cubicBezTo>
                        <a:cubicBezTo>
                          <a:pt x="119" y="122"/>
                          <a:pt x="121" y="124"/>
                          <a:pt x="121" y="127"/>
                        </a:cubicBezTo>
                        <a:cubicBezTo>
                          <a:pt x="121" y="129"/>
                          <a:pt x="121" y="132"/>
                          <a:pt x="120" y="135"/>
                        </a:cubicBezTo>
                        <a:cubicBezTo>
                          <a:pt x="119" y="137"/>
                          <a:pt x="121" y="140"/>
                          <a:pt x="121" y="140"/>
                        </a:cubicBezTo>
                        <a:cubicBezTo>
                          <a:pt x="121" y="140"/>
                          <a:pt x="122" y="143"/>
                          <a:pt x="118" y="146"/>
                        </a:cubicBezTo>
                        <a:cubicBezTo>
                          <a:pt x="113" y="149"/>
                          <a:pt x="111" y="148"/>
                          <a:pt x="110" y="147"/>
                        </a:cubicBezTo>
                      </a:path>
                    </a:pathLst>
                  </a:custGeom>
                  <a:solidFill>
                    <a:srgbClr val="D2E4F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" name="Freeform 97">
                    <a:extLst>
                      <a:ext uri="{FF2B5EF4-FFF2-40B4-BE49-F238E27FC236}">
                        <a16:creationId xmlns:a16="http://schemas.microsoft.com/office/drawing/2014/main" id="{378759AF-7AC8-C35B-9644-409CBF1F522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2040435" y="3002828"/>
                    <a:ext cx="173480" cy="225058"/>
                  </a:xfrm>
                  <a:custGeom>
                    <a:avLst/>
                    <a:gdLst>
                      <a:gd name="T0" fmla="*/ 110 w 122"/>
                      <a:gd name="T1" fmla="*/ 147 h 149"/>
                      <a:gd name="T2" fmla="*/ 109 w 122"/>
                      <a:gd name="T3" fmla="*/ 146 h 149"/>
                      <a:gd name="T4" fmla="*/ 107 w 122"/>
                      <a:gd name="T5" fmla="*/ 144 h 149"/>
                      <a:gd name="T6" fmla="*/ 99 w 122"/>
                      <a:gd name="T7" fmla="*/ 141 h 149"/>
                      <a:gd name="T8" fmla="*/ 96 w 122"/>
                      <a:gd name="T9" fmla="*/ 133 h 149"/>
                      <a:gd name="T10" fmla="*/ 97 w 122"/>
                      <a:gd name="T11" fmla="*/ 132 h 149"/>
                      <a:gd name="T12" fmla="*/ 93 w 122"/>
                      <a:gd name="T13" fmla="*/ 131 h 149"/>
                      <a:gd name="T14" fmla="*/ 90 w 122"/>
                      <a:gd name="T15" fmla="*/ 128 h 149"/>
                      <a:gd name="T16" fmla="*/ 93 w 122"/>
                      <a:gd name="T17" fmla="*/ 118 h 149"/>
                      <a:gd name="T18" fmla="*/ 91 w 122"/>
                      <a:gd name="T19" fmla="*/ 118 h 149"/>
                      <a:gd name="T20" fmla="*/ 85 w 122"/>
                      <a:gd name="T21" fmla="*/ 119 h 149"/>
                      <a:gd name="T22" fmla="*/ 80 w 122"/>
                      <a:gd name="T23" fmla="*/ 112 h 149"/>
                      <a:gd name="T24" fmla="*/ 82 w 122"/>
                      <a:gd name="T25" fmla="*/ 107 h 149"/>
                      <a:gd name="T26" fmla="*/ 83 w 122"/>
                      <a:gd name="T27" fmla="*/ 106 h 149"/>
                      <a:gd name="T28" fmla="*/ 76 w 122"/>
                      <a:gd name="T29" fmla="*/ 107 h 149"/>
                      <a:gd name="T30" fmla="*/ 72 w 122"/>
                      <a:gd name="T31" fmla="*/ 103 h 149"/>
                      <a:gd name="T32" fmla="*/ 74 w 122"/>
                      <a:gd name="T33" fmla="*/ 91 h 149"/>
                      <a:gd name="T34" fmla="*/ 74 w 122"/>
                      <a:gd name="T35" fmla="*/ 91 h 149"/>
                      <a:gd name="T36" fmla="*/ 69 w 122"/>
                      <a:gd name="T37" fmla="*/ 91 h 149"/>
                      <a:gd name="T38" fmla="*/ 65 w 122"/>
                      <a:gd name="T39" fmla="*/ 83 h 149"/>
                      <a:gd name="T40" fmla="*/ 58 w 122"/>
                      <a:gd name="T41" fmla="*/ 83 h 149"/>
                      <a:gd name="T42" fmla="*/ 43 w 122"/>
                      <a:gd name="T43" fmla="*/ 80 h 149"/>
                      <a:gd name="T44" fmla="*/ 22 w 122"/>
                      <a:gd name="T45" fmla="*/ 71 h 149"/>
                      <a:gd name="T46" fmla="*/ 7 w 122"/>
                      <a:gd name="T47" fmla="*/ 58 h 149"/>
                      <a:gd name="T48" fmla="*/ 2 w 122"/>
                      <a:gd name="T49" fmla="*/ 40 h 149"/>
                      <a:gd name="T50" fmla="*/ 6 w 122"/>
                      <a:gd name="T51" fmla="*/ 31 h 149"/>
                      <a:gd name="T52" fmla="*/ 21 w 122"/>
                      <a:gd name="T53" fmla="*/ 17 h 149"/>
                      <a:gd name="T54" fmla="*/ 30 w 122"/>
                      <a:gd name="T55" fmla="*/ 11 h 149"/>
                      <a:gd name="T56" fmla="*/ 53 w 122"/>
                      <a:gd name="T57" fmla="*/ 1 h 149"/>
                      <a:gd name="T58" fmla="*/ 65 w 122"/>
                      <a:gd name="T59" fmla="*/ 0 h 149"/>
                      <a:gd name="T60" fmla="*/ 80 w 122"/>
                      <a:gd name="T61" fmla="*/ 7 h 149"/>
                      <a:gd name="T62" fmla="*/ 87 w 122"/>
                      <a:gd name="T63" fmla="*/ 22 h 149"/>
                      <a:gd name="T64" fmla="*/ 90 w 122"/>
                      <a:gd name="T65" fmla="*/ 49 h 149"/>
                      <a:gd name="T66" fmla="*/ 85 w 122"/>
                      <a:gd name="T67" fmla="*/ 66 h 149"/>
                      <a:gd name="T68" fmla="*/ 82 w 122"/>
                      <a:gd name="T69" fmla="*/ 73 h 149"/>
                      <a:gd name="T70" fmla="*/ 85 w 122"/>
                      <a:gd name="T71" fmla="*/ 74 h 149"/>
                      <a:gd name="T72" fmla="*/ 87 w 122"/>
                      <a:gd name="T73" fmla="*/ 79 h 149"/>
                      <a:gd name="T74" fmla="*/ 85 w 122"/>
                      <a:gd name="T75" fmla="*/ 84 h 149"/>
                      <a:gd name="T76" fmla="*/ 89 w 122"/>
                      <a:gd name="T77" fmla="*/ 85 h 149"/>
                      <a:gd name="T78" fmla="*/ 97 w 122"/>
                      <a:gd name="T79" fmla="*/ 89 h 149"/>
                      <a:gd name="T80" fmla="*/ 98 w 122"/>
                      <a:gd name="T81" fmla="*/ 95 h 149"/>
                      <a:gd name="T82" fmla="*/ 95 w 122"/>
                      <a:gd name="T83" fmla="*/ 99 h 149"/>
                      <a:gd name="T84" fmla="*/ 101 w 122"/>
                      <a:gd name="T85" fmla="*/ 99 h 149"/>
                      <a:gd name="T86" fmla="*/ 106 w 122"/>
                      <a:gd name="T87" fmla="*/ 103 h 149"/>
                      <a:gd name="T88" fmla="*/ 104 w 122"/>
                      <a:gd name="T89" fmla="*/ 109 h 149"/>
                      <a:gd name="T90" fmla="*/ 101 w 122"/>
                      <a:gd name="T91" fmla="*/ 113 h 149"/>
                      <a:gd name="T92" fmla="*/ 106 w 122"/>
                      <a:gd name="T93" fmla="*/ 113 h 149"/>
                      <a:gd name="T94" fmla="*/ 112 w 122"/>
                      <a:gd name="T95" fmla="*/ 114 h 149"/>
                      <a:gd name="T96" fmla="*/ 114 w 122"/>
                      <a:gd name="T97" fmla="*/ 120 h 149"/>
                      <a:gd name="T98" fmla="*/ 113 w 122"/>
                      <a:gd name="T99" fmla="*/ 122 h 149"/>
                      <a:gd name="T100" fmla="*/ 117 w 122"/>
                      <a:gd name="T101" fmla="*/ 122 h 149"/>
                      <a:gd name="T102" fmla="*/ 121 w 122"/>
                      <a:gd name="T103" fmla="*/ 127 h 149"/>
                      <a:gd name="T104" fmla="*/ 120 w 122"/>
                      <a:gd name="T105" fmla="*/ 135 h 149"/>
                      <a:gd name="T106" fmla="*/ 121 w 122"/>
                      <a:gd name="T107" fmla="*/ 140 h 149"/>
                      <a:gd name="T108" fmla="*/ 118 w 122"/>
                      <a:gd name="T109" fmla="*/ 146 h 149"/>
                      <a:gd name="T110" fmla="*/ 110 w 122"/>
                      <a:gd name="T111" fmla="*/ 147 h 1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122" h="149">
                        <a:moveTo>
                          <a:pt x="110" y="147"/>
                        </a:moveTo>
                        <a:cubicBezTo>
                          <a:pt x="109" y="146"/>
                          <a:pt x="109" y="146"/>
                          <a:pt x="109" y="146"/>
                        </a:cubicBezTo>
                        <a:cubicBezTo>
                          <a:pt x="109" y="145"/>
                          <a:pt x="108" y="144"/>
                          <a:pt x="107" y="144"/>
                        </a:cubicBezTo>
                        <a:cubicBezTo>
                          <a:pt x="104" y="143"/>
                          <a:pt x="101" y="142"/>
                          <a:pt x="99" y="141"/>
                        </a:cubicBezTo>
                        <a:cubicBezTo>
                          <a:pt x="94" y="139"/>
                          <a:pt x="93" y="137"/>
                          <a:pt x="96" y="133"/>
                        </a:cubicBezTo>
                        <a:cubicBezTo>
                          <a:pt x="97" y="132"/>
                          <a:pt x="97" y="132"/>
                          <a:pt x="97" y="132"/>
                        </a:cubicBezTo>
                        <a:cubicBezTo>
                          <a:pt x="96" y="132"/>
                          <a:pt x="94" y="132"/>
                          <a:pt x="93" y="131"/>
                        </a:cubicBezTo>
                        <a:cubicBezTo>
                          <a:pt x="91" y="131"/>
                          <a:pt x="90" y="130"/>
                          <a:pt x="90" y="128"/>
                        </a:cubicBezTo>
                        <a:cubicBezTo>
                          <a:pt x="90" y="124"/>
                          <a:pt x="91" y="121"/>
                          <a:pt x="93" y="118"/>
                        </a:cubicBezTo>
                        <a:cubicBezTo>
                          <a:pt x="92" y="118"/>
                          <a:pt x="91" y="118"/>
                          <a:pt x="91" y="118"/>
                        </a:cubicBezTo>
                        <a:cubicBezTo>
                          <a:pt x="89" y="118"/>
                          <a:pt x="87" y="119"/>
                          <a:pt x="85" y="119"/>
                        </a:cubicBezTo>
                        <a:cubicBezTo>
                          <a:pt x="81" y="118"/>
                          <a:pt x="80" y="116"/>
                          <a:pt x="80" y="112"/>
                        </a:cubicBezTo>
                        <a:cubicBezTo>
                          <a:pt x="81" y="111"/>
                          <a:pt x="82" y="109"/>
                          <a:pt x="82" y="107"/>
                        </a:cubicBezTo>
                        <a:cubicBezTo>
                          <a:pt x="83" y="107"/>
                          <a:pt x="83" y="106"/>
                          <a:pt x="83" y="106"/>
                        </a:cubicBezTo>
                        <a:cubicBezTo>
                          <a:pt x="81" y="106"/>
                          <a:pt x="78" y="107"/>
                          <a:pt x="76" y="107"/>
                        </a:cubicBezTo>
                        <a:cubicBezTo>
                          <a:pt x="74" y="106"/>
                          <a:pt x="73" y="105"/>
                          <a:pt x="72" y="103"/>
                        </a:cubicBezTo>
                        <a:cubicBezTo>
                          <a:pt x="72" y="99"/>
                          <a:pt x="72" y="95"/>
                          <a:pt x="74" y="91"/>
                        </a:cubicBezTo>
                        <a:cubicBezTo>
                          <a:pt x="74" y="91"/>
                          <a:pt x="74" y="91"/>
                          <a:pt x="74" y="91"/>
                        </a:cubicBezTo>
                        <a:cubicBezTo>
                          <a:pt x="72" y="91"/>
                          <a:pt x="71" y="91"/>
                          <a:pt x="69" y="91"/>
                        </a:cubicBezTo>
                        <a:cubicBezTo>
                          <a:pt x="65" y="90"/>
                          <a:pt x="63" y="88"/>
                          <a:pt x="65" y="83"/>
                        </a:cubicBezTo>
                        <a:cubicBezTo>
                          <a:pt x="63" y="83"/>
                          <a:pt x="60" y="83"/>
                          <a:pt x="58" y="83"/>
                        </a:cubicBezTo>
                        <a:cubicBezTo>
                          <a:pt x="53" y="82"/>
                          <a:pt x="48" y="82"/>
                          <a:pt x="43" y="80"/>
                        </a:cubicBezTo>
                        <a:cubicBezTo>
                          <a:pt x="36" y="78"/>
                          <a:pt x="29" y="75"/>
                          <a:pt x="22" y="71"/>
                        </a:cubicBezTo>
                        <a:cubicBezTo>
                          <a:pt x="16" y="67"/>
                          <a:pt x="11" y="63"/>
                          <a:pt x="7" y="58"/>
                        </a:cubicBezTo>
                        <a:cubicBezTo>
                          <a:pt x="3" y="52"/>
                          <a:pt x="0" y="47"/>
                          <a:pt x="2" y="40"/>
                        </a:cubicBezTo>
                        <a:cubicBezTo>
                          <a:pt x="3" y="36"/>
                          <a:pt x="4" y="33"/>
                          <a:pt x="6" y="31"/>
                        </a:cubicBezTo>
                        <a:cubicBezTo>
                          <a:pt x="10" y="25"/>
                          <a:pt x="16" y="21"/>
                          <a:pt x="21" y="17"/>
                        </a:cubicBezTo>
                        <a:cubicBezTo>
                          <a:pt x="24" y="15"/>
                          <a:pt x="27" y="13"/>
                          <a:pt x="30" y="11"/>
                        </a:cubicBezTo>
                        <a:cubicBezTo>
                          <a:pt x="37" y="7"/>
                          <a:pt x="45" y="3"/>
                          <a:pt x="53" y="1"/>
                        </a:cubicBezTo>
                        <a:cubicBezTo>
                          <a:pt x="57" y="0"/>
                          <a:pt x="61" y="0"/>
                          <a:pt x="65" y="0"/>
                        </a:cubicBezTo>
                        <a:cubicBezTo>
                          <a:pt x="71" y="0"/>
                          <a:pt x="76" y="2"/>
                          <a:pt x="80" y="7"/>
                        </a:cubicBezTo>
                        <a:cubicBezTo>
                          <a:pt x="84" y="11"/>
                          <a:pt x="86" y="16"/>
                          <a:pt x="87" y="22"/>
                        </a:cubicBezTo>
                        <a:cubicBezTo>
                          <a:pt x="90" y="31"/>
                          <a:pt x="90" y="40"/>
                          <a:pt x="90" y="49"/>
                        </a:cubicBezTo>
                        <a:cubicBezTo>
                          <a:pt x="89" y="55"/>
                          <a:pt x="88" y="60"/>
                          <a:pt x="85" y="66"/>
                        </a:cubicBezTo>
                        <a:cubicBezTo>
                          <a:pt x="84" y="68"/>
                          <a:pt x="83" y="71"/>
                          <a:pt x="82" y="73"/>
                        </a:cubicBezTo>
                        <a:cubicBezTo>
                          <a:pt x="83" y="73"/>
                          <a:pt x="84" y="73"/>
                          <a:pt x="85" y="74"/>
                        </a:cubicBezTo>
                        <a:cubicBezTo>
                          <a:pt x="87" y="75"/>
                          <a:pt x="88" y="77"/>
                          <a:pt x="87" y="79"/>
                        </a:cubicBezTo>
                        <a:cubicBezTo>
                          <a:pt x="86" y="81"/>
                          <a:pt x="86" y="82"/>
                          <a:pt x="85" y="84"/>
                        </a:cubicBezTo>
                        <a:cubicBezTo>
                          <a:pt x="86" y="84"/>
                          <a:pt x="87" y="85"/>
                          <a:pt x="89" y="85"/>
                        </a:cubicBezTo>
                        <a:cubicBezTo>
                          <a:pt x="92" y="86"/>
                          <a:pt x="95" y="87"/>
                          <a:pt x="97" y="89"/>
                        </a:cubicBezTo>
                        <a:cubicBezTo>
                          <a:pt x="99" y="91"/>
                          <a:pt x="99" y="93"/>
                          <a:pt x="98" y="95"/>
                        </a:cubicBezTo>
                        <a:cubicBezTo>
                          <a:pt x="97" y="97"/>
                          <a:pt x="96" y="98"/>
                          <a:pt x="95" y="99"/>
                        </a:cubicBezTo>
                        <a:cubicBezTo>
                          <a:pt x="97" y="99"/>
                          <a:pt x="99" y="99"/>
                          <a:pt x="101" y="99"/>
                        </a:cubicBezTo>
                        <a:cubicBezTo>
                          <a:pt x="103" y="100"/>
                          <a:pt x="105" y="100"/>
                          <a:pt x="106" y="103"/>
                        </a:cubicBezTo>
                        <a:cubicBezTo>
                          <a:pt x="107" y="105"/>
                          <a:pt x="106" y="107"/>
                          <a:pt x="104" y="109"/>
                        </a:cubicBezTo>
                        <a:cubicBezTo>
                          <a:pt x="104" y="110"/>
                          <a:pt x="102" y="111"/>
                          <a:pt x="101" y="113"/>
                        </a:cubicBezTo>
                        <a:cubicBezTo>
                          <a:pt x="103" y="113"/>
                          <a:pt x="104" y="113"/>
                          <a:pt x="106" y="113"/>
                        </a:cubicBezTo>
                        <a:cubicBezTo>
                          <a:pt x="108" y="113"/>
                          <a:pt x="110" y="114"/>
                          <a:pt x="112" y="114"/>
                        </a:cubicBezTo>
                        <a:cubicBezTo>
                          <a:pt x="115" y="116"/>
                          <a:pt x="115" y="118"/>
                          <a:pt x="114" y="120"/>
                        </a:cubicBezTo>
                        <a:cubicBezTo>
                          <a:pt x="114" y="121"/>
                          <a:pt x="113" y="122"/>
                          <a:pt x="113" y="122"/>
                        </a:cubicBezTo>
                        <a:cubicBezTo>
                          <a:pt x="114" y="122"/>
                          <a:pt x="115" y="122"/>
                          <a:pt x="117" y="122"/>
                        </a:cubicBezTo>
                        <a:cubicBezTo>
                          <a:pt x="119" y="122"/>
                          <a:pt x="121" y="124"/>
                          <a:pt x="121" y="127"/>
                        </a:cubicBezTo>
                        <a:cubicBezTo>
                          <a:pt x="121" y="129"/>
                          <a:pt x="121" y="132"/>
                          <a:pt x="120" y="135"/>
                        </a:cubicBezTo>
                        <a:cubicBezTo>
                          <a:pt x="119" y="137"/>
                          <a:pt x="121" y="140"/>
                          <a:pt x="121" y="140"/>
                        </a:cubicBezTo>
                        <a:cubicBezTo>
                          <a:pt x="121" y="140"/>
                          <a:pt x="122" y="143"/>
                          <a:pt x="118" y="146"/>
                        </a:cubicBezTo>
                        <a:cubicBezTo>
                          <a:pt x="113" y="149"/>
                          <a:pt x="111" y="148"/>
                          <a:pt x="110" y="147"/>
                        </a:cubicBezTo>
                        <a:close/>
                      </a:path>
                    </a:pathLst>
                  </a:custGeom>
                  <a:noFill/>
                  <a:ln w="6350" cap="flat">
                    <a:solidFill>
                      <a:srgbClr val="589BDE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" name="Freeform 98">
                    <a:extLst>
                      <a:ext uri="{FF2B5EF4-FFF2-40B4-BE49-F238E27FC236}">
                        <a16:creationId xmlns:a16="http://schemas.microsoft.com/office/drawing/2014/main" id="{609FC45C-3C33-A585-7227-3DDA7297B19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2036421" y="3021134"/>
                    <a:ext cx="118865" cy="70439"/>
                  </a:xfrm>
                  <a:custGeom>
                    <a:avLst/>
                    <a:gdLst>
                      <a:gd name="T0" fmla="*/ 0 w 84"/>
                      <a:gd name="T1" fmla="*/ 40 h 47"/>
                      <a:gd name="T2" fmla="*/ 42 w 84"/>
                      <a:gd name="T3" fmla="*/ 24 h 47"/>
                      <a:gd name="T4" fmla="*/ 84 w 84"/>
                      <a:gd name="T5" fmla="*/ 7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4" h="47">
                        <a:moveTo>
                          <a:pt x="0" y="40"/>
                        </a:moveTo>
                        <a:cubicBezTo>
                          <a:pt x="0" y="40"/>
                          <a:pt x="31" y="47"/>
                          <a:pt x="42" y="24"/>
                        </a:cubicBezTo>
                        <a:cubicBezTo>
                          <a:pt x="54" y="0"/>
                          <a:pt x="84" y="7"/>
                          <a:pt x="84" y="7"/>
                        </a:cubicBezTo>
                      </a:path>
                    </a:pathLst>
                  </a:custGeom>
                  <a:solidFill>
                    <a:srgbClr val="D2E4F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7" name="Freeform 99">
                    <a:extLst>
                      <a:ext uri="{FF2B5EF4-FFF2-40B4-BE49-F238E27FC236}">
                        <a16:creationId xmlns:a16="http://schemas.microsoft.com/office/drawing/2014/main" id="{14E47917-B983-B1E6-8BE2-738559E95AC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2036421" y="3021134"/>
                    <a:ext cx="118865" cy="70439"/>
                  </a:xfrm>
                  <a:custGeom>
                    <a:avLst/>
                    <a:gdLst>
                      <a:gd name="T0" fmla="*/ 0 w 84"/>
                      <a:gd name="T1" fmla="*/ 40 h 47"/>
                      <a:gd name="T2" fmla="*/ 42 w 84"/>
                      <a:gd name="T3" fmla="*/ 24 h 47"/>
                      <a:gd name="T4" fmla="*/ 84 w 84"/>
                      <a:gd name="T5" fmla="*/ 7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4" h="47">
                        <a:moveTo>
                          <a:pt x="0" y="40"/>
                        </a:moveTo>
                        <a:cubicBezTo>
                          <a:pt x="0" y="40"/>
                          <a:pt x="31" y="47"/>
                          <a:pt x="42" y="24"/>
                        </a:cubicBezTo>
                        <a:cubicBezTo>
                          <a:pt x="54" y="0"/>
                          <a:pt x="84" y="7"/>
                          <a:pt x="84" y="7"/>
                        </a:cubicBezTo>
                      </a:path>
                    </a:pathLst>
                  </a:custGeom>
                  <a:noFill/>
                  <a:ln w="6350" cap="flat">
                    <a:solidFill>
                      <a:srgbClr val="589BDE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8" name="Freeform 100">
                    <a:extLst>
                      <a:ext uri="{FF2B5EF4-FFF2-40B4-BE49-F238E27FC236}">
                        <a16:creationId xmlns:a16="http://schemas.microsoft.com/office/drawing/2014/main" id="{61AE4774-75AC-8244-A2E1-E8B91B168C6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2663864" y="2917139"/>
                    <a:ext cx="179905" cy="223340"/>
                  </a:xfrm>
                  <a:custGeom>
                    <a:avLst/>
                    <a:gdLst>
                      <a:gd name="T0" fmla="*/ 1 w 127"/>
                      <a:gd name="T1" fmla="*/ 138 h 148"/>
                      <a:gd name="T2" fmla="*/ 2 w 127"/>
                      <a:gd name="T3" fmla="*/ 136 h 148"/>
                      <a:gd name="T4" fmla="*/ 3 w 127"/>
                      <a:gd name="T5" fmla="*/ 134 h 148"/>
                      <a:gd name="T6" fmla="*/ 3 w 127"/>
                      <a:gd name="T7" fmla="*/ 125 h 148"/>
                      <a:gd name="T8" fmla="*/ 10 w 127"/>
                      <a:gd name="T9" fmla="*/ 120 h 148"/>
                      <a:gd name="T10" fmla="*/ 11 w 127"/>
                      <a:gd name="T11" fmla="*/ 121 h 148"/>
                      <a:gd name="T12" fmla="*/ 10 w 127"/>
                      <a:gd name="T13" fmla="*/ 116 h 148"/>
                      <a:gd name="T14" fmla="*/ 12 w 127"/>
                      <a:gd name="T15" fmla="*/ 112 h 148"/>
                      <a:gd name="T16" fmla="*/ 23 w 127"/>
                      <a:gd name="T17" fmla="*/ 112 h 148"/>
                      <a:gd name="T18" fmla="*/ 22 w 127"/>
                      <a:gd name="T19" fmla="*/ 110 h 148"/>
                      <a:gd name="T20" fmla="*/ 19 w 127"/>
                      <a:gd name="T21" fmla="*/ 105 h 148"/>
                      <a:gd name="T22" fmla="*/ 24 w 127"/>
                      <a:gd name="T23" fmla="*/ 98 h 148"/>
                      <a:gd name="T24" fmla="*/ 29 w 127"/>
                      <a:gd name="T25" fmla="*/ 98 h 148"/>
                      <a:gd name="T26" fmla="*/ 30 w 127"/>
                      <a:gd name="T27" fmla="*/ 98 h 148"/>
                      <a:gd name="T28" fmla="*/ 27 w 127"/>
                      <a:gd name="T29" fmla="*/ 92 h 148"/>
                      <a:gd name="T30" fmla="*/ 30 w 127"/>
                      <a:gd name="T31" fmla="*/ 87 h 148"/>
                      <a:gd name="T32" fmla="*/ 41 w 127"/>
                      <a:gd name="T33" fmla="*/ 85 h 148"/>
                      <a:gd name="T34" fmla="*/ 42 w 127"/>
                      <a:gd name="T35" fmla="*/ 85 h 148"/>
                      <a:gd name="T36" fmla="*/ 40 w 127"/>
                      <a:gd name="T37" fmla="*/ 80 h 148"/>
                      <a:gd name="T38" fmla="*/ 46 w 127"/>
                      <a:gd name="T39" fmla="*/ 73 h 148"/>
                      <a:gd name="T40" fmla="*/ 43 w 127"/>
                      <a:gd name="T41" fmla="*/ 67 h 148"/>
                      <a:gd name="T42" fmla="*/ 40 w 127"/>
                      <a:gd name="T43" fmla="*/ 53 h 148"/>
                      <a:gd name="T44" fmla="*/ 42 w 127"/>
                      <a:gd name="T45" fmla="*/ 30 h 148"/>
                      <a:gd name="T46" fmla="*/ 49 w 127"/>
                      <a:gd name="T47" fmla="*/ 11 h 148"/>
                      <a:gd name="T48" fmla="*/ 64 w 127"/>
                      <a:gd name="T49" fmla="*/ 0 h 148"/>
                      <a:gd name="T50" fmla="*/ 74 w 127"/>
                      <a:gd name="T51" fmla="*/ 1 h 148"/>
                      <a:gd name="T52" fmla="*/ 92 w 127"/>
                      <a:gd name="T53" fmla="*/ 10 h 148"/>
                      <a:gd name="T54" fmla="*/ 101 w 127"/>
                      <a:gd name="T55" fmla="*/ 16 h 148"/>
                      <a:gd name="T56" fmla="*/ 119 w 127"/>
                      <a:gd name="T57" fmla="*/ 34 h 148"/>
                      <a:gd name="T58" fmla="*/ 124 w 127"/>
                      <a:gd name="T59" fmla="*/ 45 h 148"/>
                      <a:gd name="T60" fmla="*/ 123 w 127"/>
                      <a:gd name="T61" fmla="*/ 61 h 148"/>
                      <a:gd name="T62" fmla="*/ 111 w 127"/>
                      <a:gd name="T63" fmla="*/ 73 h 148"/>
                      <a:gd name="T64" fmla="*/ 87 w 127"/>
                      <a:gd name="T65" fmla="*/ 85 h 148"/>
                      <a:gd name="T66" fmla="*/ 69 w 127"/>
                      <a:gd name="T67" fmla="*/ 87 h 148"/>
                      <a:gd name="T68" fmla="*/ 61 w 127"/>
                      <a:gd name="T69" fmla="*/ 86 h 148"/>
                      <a:gd name="T70" fmla="*/ 61 w 127"/>
                      <a:gd name="T71" fmla="*/ 89 h 148"/>
                      <a:gd name="T72" fmla="*/ 57 w 127"/>
                      <a:gd name="T73" fmla="*/ 93 h 148"/>
                      <a:gd name="T74" fmla="*/ 52 w 127"/>
                      <a:gd name="T75" fmla="*/ 92 h 148"/>
                      <a:gd name="T76" fmla="*/ 52 w 127"/>
                      <a:gd name="T77" fmla="*/ 96 h 148"/>
                      <a:gd name="T78" fmla="*/ 51 w 127"/>
                      <a:gd name="T79" fmla="*/ 106 h 148"/>
                      <a:gd name="T80" fmla="*/ 46 w 127"/>
                      <a:gd name="T81" fmla="*/ 108 h 148"/>
                      <a:gd name="T82" fmla="*/ 41 w 127"/>
                      <a:gd name="T83" fmla="*/ 107 h 148"/>
                      <a:gd name="T84" fmla="*/ 43 w 127"/>
                      <a:gd name="T85" fmla="*/ 113 h 148"/>
                      <a:gd name="T86" fmla="*/ 42 w 127"/>
                      <a:gd name="T87" fmla="*/ 119 h 148"/>
                      <a:gd name="T88" fmla="*/ 35 w 127"/>
                      <a:gd name="T89" fmla="*/ 119 h 148"/>
                      <a:gd name="T90" fmla="*/ 31 w 127"/>
                      <a:gd name="T91" fmla="*/ 118 h 148"/>
                      <a:gd name="T92" fmla="*/ 32 w 127"/>
                      <a:gd name="T93" fmla="*/ 122 h 148"/>
                      <a:gd name="T94" fmla="*/ 33 w 127"/>
                      <a:gd name="T95" fmla="*/ 128 h 148"/>
                      <a:gd name="T96" fmla="*/ 28 w 127"/>
                      <a:gd name="T97" fmla="*/ 132 h 148"/>
                      <a:gd name="T98" fmla="*/ 26 w 127"/>
                      <a:gd name="T99" fmla="*/ 132 h 148"/>
                      <a:gd name="T100" fmla="*/ 27 w 127"/>
                      <a:gd name="T101" fmla="*/ 135 h 148"/>
                      <a:gd name="T102" fmla="*/ 24 w 127"/>
                      <a:gd name="T103" fmla="*/ 141 h 148"/>
                      <a:gd name="T104" fmla="*/ 17 w 127"/>
                      <a:gd name="T105" fmla="*/ 143 h 148"/>
                      <a:gd name="T106" fmla="*/ 12 w 127"/>
                      <a:gd name="T107" fmla="*/ 145 h 148"/>
                      <a:gd name="T108" fmla="*/ 5 w 127"/>
                      <a:gd name="T109" fmla="*/ 145 h 148"/>
                      <a:gd name="T110" fmla="*/ 1 w 127"/>
                      <a:gd name="T111" fmla="*/ 138 h 1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127" h="148">
                        <a:moveTo>
                          <a:pt x="1" y="138"/>
                        </a:moveTo>
                        <a:cubicBezTo>
                          <a:pt x="2" y="136"/>
                          <a:pt x="2" y="136"/>
                          <a:pt x="2" y="136"/>
                        </a:cubicBezTo>
                        <a:cubicBezTo>
                          <a:pt x="3" y="136"/>
                          <a:pt x="3" y="135"/>
                          <a:pt x="3" y="134"/>
                        </a:cubicBezTo>
                        <a:cubicBezTo>
                          <a:pt x="3" y="131"/>
                          <a:pt x="3" y="128"/>
                          <a:pt x="3" y="125"/>
                        </a:cubicBezTo>
                        <a:cubicBezTo>
                          <a:pt x="3" y="120"/>
                          <a:pt x="5" y="119"/>
                          <a:pt x="10" y="120"/>
                        </a:cubicBezTo>
                        <a:cubicBezTo>
                          <a:pt x="10" y="120"/>
                          <a:pt x="11" y="120"/>
                          <a:pt x="11" y="121"/>
                        </a:cubicBezTo>
                        <a:cubicBezTo>
                          <a:pt x="11" y="119"/>
                          <a:pt x="10" y="118"/>
                          <a:pt x="10" y="116"/>
                        </a:cubicBezTo>
                        <a:cubicBezTo>
                          <a:pt x="9" y="114"/>
                          <a:pt x="10" y="113"/>
                          <a:pt x="12" y="112"/>
                        </a:cubicBezTo>
                        <a:cubicBezTo>
                          <a:pt x="16" y="111"/>
                          <a:pt x="19" y="111"/>
                          <a:pt x="23" y="112"/>
                        </a:cubicBezTo>
                        <a:cubicBezTo>
                          <a:pt x="22" y="111"/>
                          <a:pt x="22" y="110"/>
                          <a:pt x="22" y="110"/>
                        </a:cubicBezTo>
                        <a:cubicBezTo>
                          <a:pt x="21" y="108"/>
                          <a:pt x="20" y="107"/>
                          <a:pt x="19" y="105"/>
                        </a:cubicBezTo>
                        <a:cubicBezTo>
                          <a:pt x="18" y="101"/>
                          <a:pt x="20" y="99"/>
                          <a:pt x="24" y="98"/>
                        </a:cubicBezTo>
                        <a:cubicBezTo>
                          <a:pt x="25" y="98"/>
                          <a:pt x="27" y="98"/>
                          <a:pt x="29" y="98"/>
                        </a:cubicBezTo>
                        <a:cubicBezTo>
                          <a:pt x="29" y="98"/>
                          <a:pt x="30" y="98"/>
                          <a:pt x="30" y="98"/>
                        </a:cubicBezTo>
                        <a:cubicBezTo>
                          <a:pt x="29" y="96"/>
                          <a:pt x="28" y="94"/>
                          <a:pt x="27" y="92"/>
                        </a:cubicBezTo>
                        <a:cubicBezTo>
                          <a:pt x="27" y="90"/>
                          <a:pt x="28" y="89"/>
                          <a:pt x="30" y="87"/>
                        </a:cubicBezTo>
                        <a:cubicBezTo>
                          <a:pt x="33" y="85"/>
                          <a:pt x="37" y="84"/>
                          <a:pt x="41" y="85"/>
                        </a:cubicBezTo>
                        <a:cubicBezTo>
                          <a:pt x="41" y="85"/>
                          <a:pt x="41" y="85"/>
                          <a:pt x="42" y="85"/>
                        </a:cubicBezTo>
                        <a:cubicBezTo>
                          <a:pt x="41" y="83"/>
                          <a:pt x="40" y="82"/>
                          <a:pt x="40" y="80"/>
                        </a:cubicBezTo>
                        <a:cubicBezTo>
                          <a:pt x="39" y="76"/>
                          <a:pt x="40" y="73"/>
                          <a:pt x="46" y="73"/>
                        </a:cubicBezTo>
                        <a:cubicBezTo>
                          <a:pt x="45" y="71"/>
                          <a:pt x="44" y="69"/>
                          <a:pt x="43" y="67"/>
                        </a:cubicBezTo>
                        <a:cubicBezTo>
                          <a:pt x="42" y="62"/>
                          <a:pt x="41" y="58"/>
                          <a:pt x="40" y="53"/>
                        </a:cubicBezTo>
                        <a:cubicBezTo>
                          <a:pt x="40" y="45"/>
                          <a:pt x="40" y="37"/>
                          <a:pt x="42" y="30"/>
                        </a:cubicBezTo>
                        <a:cubicBezTo>
                          <a:pt x="43" y="23"/>
                          <a:pt x="45" y="17"/>
                          <a:pt x="49" y="11"/>
                        </a:cubicBezTo>
                        <a:cubicBezTo>
                          <a:pt x="52" y="5"/>
                          <a:pt x="57" y="1"/>
                          <a:pt x="64" y="0"/>
                        </a:cubicBezTo>
                        <a:cubicBezTo>
                          <a:pt x="67" y="0"/>
                          <a:pt x="71" y="0"/>
                          <a:pt x="74" y="1"/>
                        </a:cubicBezTo>
                        <a:cubicBezTo>
                          <a:pt x="81" y="3"/>
                          <a:pt x="87" y="6"/>
                          <a:pt x="92" y="10"/>
                        </a:cubicBezTo>
                        <a:cubicBezTo>
                          <a:pt x="95" y="12"/>
                          <a:pt x="98" y="14"/>
                          <a:pt x="101" y="16"/>
                        </a:cubicBezTo>
                        <a:cubicBezTo>
                          <a:pt x="108" y="22"/>
                          <a:pt x="114" y="27"/>
                          <a:pt x="119" y="34"/>
                        </a:cubicBezTo>
                        <a:cubicBezTo>
                          <a:pt x="121" y="38"/>
                          <a:pt x="123" y="41"/>
                          <a:pt x="124" y="45"/>
                        </a:cubicBezTo>
                        <a:cubicBezTo>
                          <a:pt x="127" y="50"/>
                          <a:pt x="126" y="56"/>
                          <a:pt x="123" y="61"/>
                        </a:cubicBezTo>
                        <a:cubicBezTo>
                          <a:pt x="120" y="66"/>
                          <a:pt x="116" y="70"/>
                          <a:pt x="111" y="73"/>
                        </a:cubicBezTo>
                        <a:cubicBezTo>
                          <a:pt x="104" y="79"/>
                          <a:pt x="96" y="82"/>
                          <a:pt x="87" y="85"/>
                        </a:cubicBezTo>
                        <a:cubicBezTo>
                          <a:pt x="81" y="86"/>
                          <a:pt x="75" y="87"/>
                          <a:pt x="69" y="87"/>
                        </a:cubicBezTo>
                        <a:cubicBezTo>
                          <a:pt x="66" y="86"/>
                          <a:pt x="64" y="86"/>
                          <a:pt x="61" y="86"/>
                        </a:cubicBezTo>
                        <a:cubicBezTo>
                          <a:pt x="61" y="87"/>
                          <a:pt x="61" y="88"/>
                          <a:pt x="61" y="89"/>
                        </a:cubicBezTo>
                        <a:cubicBezTo>
                          <a:pt x="61" y="91"/>
                          <a:pt x="60" y="93"/>
                          <a:pt x="57" y="93"/>
                        </a:cubicBezTo>
                        <a:cubicBezTo>
                          <a:pt x="55" y="93"/>
                          <a:pt x="54" y="93"/>
                          <a:pt x="52" y="92"/>
                        </a:cubicBezTo>
                        <a:cubicBezTo>
                          <a:pt x="52" y="94"/>
                          <a:pt x="52" y="95"/>
                          <a:pt x="52" y="96"/>
                        </a:cubicBezTo>
                        <a:cubicBezTo>
                          <a:pt x="53" y="100"/>
                          <a:pt x="52" y="103"/>
                          <a:pt x="51" y="106"/>
                        </a:cubicBezTo>
                        <a:cubicBezTo>
                          <a:pt x="50" y="108"/>
                          <a:pt x="49" y="109"/>
                          <a:pt x="46" y="108"/>
                        </a:cubicBezTo>
                        <a:cubicBezTo>
                          <a:pt x="44" y="108"/>
                          <a:pt x="43" y="107"/>
                          <a:pt x="41" y="107"/>
                        </a:cubicBezTo>
                        <a:cubicBezTo>
                          <a:pt x="42" y="109"/>
                          <a:pt x="43" y="111"/>
                          <a:pt x="43" y="113"/>
                        </a:cubicBezTo>
                        <a:cubicBezTo>
                          <a:pt x="44" y="115"/>
                          <a:pt x="44" y="117"/>
                          <a:pt x="42" y="119"/>
                        </a:cubicBezTo>
                        <a:cubicBezTo>
                          <a:pt x="40" y="120"/>
                          <a:pt x="38" y="120"/>
                          <a:pt x="35" y="119"/>
                        </a:cubicBezTo>
                        <a:cubicBezTo>
                          <a:pt x="34" y="119"/>
                          <a:pt x="33" y="118"/>
                          <a:pt x="31" y="118"/>
                        </a:cubicBezTo>
                        <a:cubicBezTo>
                          <a:pt x="31" y="119"/>
                          <a:pt x="32" y="121"/>
                          <a:pt x="32" y="122"/>
                        </a:cubicBezTo>
                        <a:cubicBezTo>
                          <a:pt x="32" y="124"/>
                          <a:pt x="33" y="126"/>
                          <a:pt x="33" y="128"/>
                        </a:cubicBezTo>
                        <a:cubicBezTo>
                          <a:pt x="33" y="131"/>
                          <a:pt x="31" y="132"/>
                          <a:pt x="28" y="132"/>
                        </a:cubicBezTo>
                        <a:cubicBezTo>
                          <a:pt x="27" y="132"/>
                          <a:pt x="26" y="132"/>
                          <a:pt x="26" y="132"/>
                        </a:cubicBezTo>
                        <a:cubicBezTo>
                          <a:pt x="26" y="133"/>
                          <a:pt x="27" y="134"/>
                          <a:pt x="27" y="135"/>
                        </a:cubicBezTo>
                        <a:cubicBezTo>
                          <a:pt x="28" y="138"/>
                          <a:pt x="27" y="140"/>
                          <a:pt x="24" y="141"/>
                        </a:cubicBezTo>
                        <a:cubicBezTo>
                          <a:pt x="22" y="142"/>
                          <a:pt x="19" y="142"/>
                          <a:pt x="17" y="143"/>
                        </a:cubicBezTo>
                        <a:cubicBezTo>
                          <a:pt x="14" y="143"/>
                          <a:pt x="12" y="145"/>
                          <a:pt x="12" y="145"/>
                        </a:cubicBezTo>
                        <a:cubicBezTo>
                          <a:pt x="12" y="145"/>
                          <a:pt x="9" y="148"/>
                          <a:pt x="5" y="145"/>
                        </a:cubicBezTo>
                        <a:cubicBezTo>
                          <a:pt x="0" y="142"/>
                          <a:pt x="0" y="139"/>
                          <a:pt x="1" y="138"/>
                        </a:cubicBezTo>
                      </a:path>
                    </a:pathLst>
                  </a:custGeom>
                  <a:solidFill>
                    <a:srgbClr val="D2E4F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9" name="Freeform 101">
                    <a:extLst>
                      <a:ext uri="{FF2B5EF4-FFF2-40B4-BE49-F238E27FC236}">
                        <a16:creationId xmlns:a16="http://schemas.microsoft.com/office/drawing/2014/main" id="{77D7BF98-50BF-FF86-E5B6-78EEEC598C0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2663864" y="2917139"/>
                    <a:ext cx="179905" cy="223340"/>
                  </a:xfrm>
                  <a:custGeom>
                    <a:avLst/>
                    <a:gdLst>
                      <a:gd name="T0" fmla="*/ 1 w 127"/>
                      <a:gd name="T1" fmla="*/ 138 h 148"/>
                      <a:gd name="T2" fmla="*/ 2 w 127"/>
                      <a:gd name="T3" fmla="*/ 136 h 148"/>
                      <a:gd name="T4" fmla="*/ 3 w 127"/>
                      <a:gd name="T5" fmla="*/ 134 h 148"/>
                      <a:gd name="T6" fmla="*/ 3 w 127"/>
                      <a:gd name="T7" fmla="*/ 125 h 148"/>
                      <a:gd name="T8" fmla="*/ 10 w 127"/>
                      <a:gd name="T9" fmla="*/ 120 h 148"/>
                      <a:gd name="T10" fmla="*/ 11 w 127"/>
                      <a:gd name="T11" fmla="*/ 121 h 148"/>
                      <a:gd name="T12" fmla="*/ 10 w 127"/>
                      <a:gd name="T13" fmla="*/ 116 h 148"/>
                      <a:gd name="T14" fmla="*/ 12 w 127"/>
                      <a:gd name="T15" fmla="*/ 112 h 148"/>
                      <a:gd name="T16" fmla="*/ 23 w 127"/>
                      <a:gd name="T17" fmla="*/ 112 h 148"/>
                      <a:gd name="T18" fmla="*/ 22 w 127"/>
                      <a:gd name="T19" fmla="*/ 110 h 148"/>
                      <a:gd name="T20" fmla="*/ 19 w 127"/>
                      <a:gd name="T21" fmla="*/ 105 h 148"/>
                      <a:gd name="T22" fmla="*/ 24 w 127"/>
                      <a:gd name="T23" fmla="*/ 98 h 148"/>
                      <a:gd name="T24" fmla="*/ 29 w 127"/>
                      <a:gd name="T25" fmla="*/ 98 h 148"/>
                      <a:gd name="T26" fmla="*/ 30 w 127"/>
                      <a:gd name="T27" fmla="*/ 98 h 148"/>
                      <a:gd name="T28" fmla="*/ 27 w 127"/>
                      <a:gd name="T29" fmla="*/ 92 h 148"/>
                      <a:gd name="T30" fmla="*/ 30 w 127"/>
                      <a:gd name="T31" fmla="*/ 87 h 148"/>
                      <a:gd name="T32" fmla="*/ 41 w 127"/>
                      <a:gd name="T33" fmla="*/ 85 h 148"/>
                      <a:gd name="T34" fmla="*/ 42 w 127"/>
                      <a:gd name="T35" fmla="*/ 85 h 148"/>
                      <a:gd name="T36" fmla="*/ 40 w 127"/>
                      <a:gd name="T37" fmla="*/ 80 h 148"/>
                      <a:gd name="T38" fmla="*/ 46 w 127"/>
                      <a:gd name="T39" fmla="*/ 73 h 148"/>
                      <a:gd name="T40" fmla="*/ 43 w 127"/>
                      <a:gd name="T41" fmla="*/ 67 h 148"/>
                      <a:gd name="T42" fmla="*/ 40 w 127"/>
                      <a:gd name="T43" fmla="*/ 53 h 148"/>
                      <a:gd name="T44" fmla="*/ 42 w 127"/>
                      <a:gd name="T45" fmla="*/ 30 h 148"/>
                      <a:gd name="T46" fmla="*/ 49 w 127"/>
                      <a:gd name="T47" fmla="*/ 11 h 148"/>
                      <a:gd name="T48" fmla="*/ 64 w 127"/>
                      <a:gd name="T49" fmla="*/ 0 h 148"/>
                      <a:gd name="T50" fmla="*/ 74 w 127"/>
                      <a:gd name="T51" fmla="*/ 1 h 148"/>
                      <a:gd name="T52" fmla="*/ 92 w 127"/>
                      <a:gd name="T53" fmla="*/ 10 h 148"/>
                      <a:gd name="T54" fmla="*/ 101 w 127"/>
                      <a:gd name="T55" fmla="*/ 16 h 148"/>
                      <a:gd name="T56" fmla="*/ 119 w 127"/>
                      <a:gd name="T57" fmla="*/ 34 h 148"/>
                      <a:gd name="T58" fmla="*/ 124 w 127"/>
                      <a:gd name="T59" fmla="*/ 45 h 148"/>
                      <a:gd name="T60" fmla="*/ 123 w 127"/>
                      <a:gd name="T61" fmla="*/ 61 h 148"/>
                      <a:gd name="T62" fmla="*/ 111 w 127"/>
                      <a:gd name="T63" fmla="*/ 73 h 148"/>
                      <a:gd name="T64" fmla="*/ 87 w 127"/>
                      <a:gd name="T65" fmla="*/ 85 h 148"/>
                      <a:gd name="T66" fmla="*/ 69 w 127"/>
                      <a:gd name="T67" fmla="*/ 87 h 148"/>
                      <a:gd name="T68" fmla="*/ 61 w 127"/>
                      <a:gd name="T69" fmla="*/ 86 h 148"/>
                      <a:gd name="T70" fmla="*/ 61 w 127"/>
                      <a:gd name="T71" fmla="*/ 89 h 148"/>
                      <a:gd name="T72" fmla="*/ 57 w 127"/>
                      <a:gd name="T73" fmla="*/ 93 h 148"/>
                      <a:gd name="T74" fmla="*/ 52 w 127"/>
                      <a:gd name="T75" fmla="*/ 92 h 148"/>
                      <a:gd name="T76" fmla="*/ 52 w 127"/>
                      <a:gd name="T77" fmla="*/ 96 h 148"/>
                      <a:gd name="T78" fmla="*/ 51 w 127"/>
                      <a:gd name="T79" fmla="*/ 106 h 148"/>
                      <a:gd name="T80" fmla="*/ 46 w 127"/>
                      <a:gd name="T81" fmla="*/ 108 h 148"/>
                      <a:gd name="T82" fmla="*/ 41 w 127"/>
                      <a:gd name="T83" fmla="*/ 107 h 148"/>
                      <a:gd name="T84" fmla="*/ 43 w 127"/>
                      <a:gd name="T85" fmla="*/ 113 h 148"/>
                      <a:gd name="T86" fmla="*/ 42 w 127"/>
                      <a:gd name="T87" fmla="*/ 119 h 148"/>
                      <a:gd name="T88" fmla="*/ 35 w 127"/>
                      <a:gd name="T89" fmla="*/ 119 h 148"/>
                      <a:gd name="T90" fmla="*/ 31 w 127"/>
                      <a:gd name="T91" fmla="*/ 118 h 148"/>
                      <a:gd name="T92" fmla="*/ 32 w 127"/>
                      <a:gd name="T93" fmla="*/ 122 h 148"/>
                      <a:gd name="T94" fmla="*/ 33 w 127"/>
                      <a:gd name="T95" fmla="*/ 128 h 148"/>
                      <a:gd name="T96" fmla="*/ 28 w 127"/>
                      <a:gd name="T97" fmla="*/ 132 h 148"/>
                      <a:gd name="T98" fmla="*/ 26 w 127"/>
                      <a:gd name="T99" fmla="*/ 132 h 148"/>
                      <a:gd name="T100" fmla="*/ 27 w 127"/>
                      <a:gd name="T101" fmla="*/ 135 h 148"/>
                      <a:gd name="T102" fmla="*/ 24 w 127"/>
                      <a:gd name="T103" fmla="*/ 141 h 148"/>
                      <a:gd name="T104" fmla="*/ 17 w 127"/>
                      <a:gd name="T105" fmla="*/ 143 h 148"/>
                      <a:gd name="T106" fmla="*/ 12 w 127"/>
                      <a:gd name="T107" fmla="*/ 145 h 148"/>
                      <a:gd name="T108" fmla="*/ 5 w 127"/>
                      <a:gd name="T109" fmla="*/ 145 h 148"/>
                      <a:gd name="T110" fmla="*/ 1 w 127"/>
                      <a:gd name="T111" fmla="*/ 138 h 1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127" h="148">
                        <a:moveTo>
                          <a:pt x="1" y="138"/>
                        </a:moveTo>
                        <a:cubicBezTo>
                          <a:pt x="2" y="136"/>
                          <a:pt x="2" y="136"/>
                          <a:pt x="2" y="136"/>
                        </a:cubicBezTo>
                        <a:cubicBezTo>
                          <a:pt x="3" y="136"/>
                          <a:pt x="3" y="135"/>
                          <a:pt x="3" y="134"/>
                        </a:cubicBezTo>
                        <a:cubicBezTo>
                          <a:pt x="3" y="131"/>
                          <a:pt x="3" y="128"/>
                          <a:pt x="3" y="125"/>
                        </a:cubicBezTo>
                        <a:cubicBezTo>
                          <a:pt x="3" y="120"/>
                          <a:pt x="5" y="119"/>
                          <a:pt x="10" y="120"/>
                        </a:cubicBezTo>
                        <a:cubicBezTo>
                          <a:pt x="10" y="120"/>
                          <a:pt x="11" y="120"/>
                          <a:pt x="11" y="121"/>
                        </a:cubicBezTo>
                        <a:cubicBezTo>
                          <a:pt x="11" y="119"/>
                          <a:pt x="10" y="118"/>
                          <a:pt x="10" y="116"/>
                        </a:cubicBezTo>
                        <a:cubicBezTo>
                          <a:pt x="9" y="114"/>
                          <a:pt x="10" y="113"/>
                          <a:pt x="12" y="112"/>
                        </a:cubicBezTo>
                        <a:cubicBezTo>
                          <a:pt x="16" y="111"/>
                          <a:pt x="19" y="111"/>
                          <a:pt x="23" y="112"/>
                        </a:cubicBezTo>
                        <a:cubicBezTo>
                          <a:pt x="22" y="111"/>
                          <a:pt x="22" y="110"/>
                          <a:pt x="22" y="110"/>
                        </a:cubicBezTo>
                        <a:cubicBezTo>
                          <a:pt x="21" y="108"/>
                          <a:pt x="20" y="107"/>
                          <a:pt x="19" y="105"/>
                        </a:cubicBezTo>
                        <a:cubicBezTo>
                          <a:pt x="18" y="101"/>
                          <a:pt x="20" y="99"/>
                          <a:pt x="24" y="98"/>
                        </a:cubicBezTo>
                        <a:cubicBezTo>
                          <a:pt x="25" y="98"/>
                          <a:pt x="27" y="98"/>
                          <a:pt x="29" y="98"/>
                        </a:cubicBezTo>
                        <a:cubicBezTo>
                          <a:pt x="29" y="98"/>
                          <a:pt x="30" y="98"/>
                          <a:pt x="30" y="98"/>
                        </a:cubicBezTo>
                        <a:cubicBezTo>
                          <a:pt x="29" y="96"/>
                          <a:pt x="28" y="94"/>
                          <a:pt x="27" y="92"/>
                        </a:cubicBezTo>
                        <a:cubicBezTo>
                          <a:pt x="27" y="90"/>
                          <a:pt x="28" y="89"/>
                          <a:pt x="30" y="87"/>
                        </a:cubicBezTo>
                        <a:cubicBezTo>
                          <a:pt x="33" y="85"/>
                          <a:pt x="37" y="84"/>
                          <a:pt x="41" y="85"/>
                        </a:cubicBezTo>
                        <a:cubicBezTo>
                          <a:pt x="41" y="85"/>
                          <a:pt x="41" y="85"/>
                          <a:pt x="42" y="85"/>
                        </a:cubicBezTo>
                        <a:cubicBezTo>
                          <a:pt x="41" y="83"/>
                          <a:pt x="40" y="82"/>
                          <a:pt x="40" y="80"/>
                        </a:cubicBezTo>
                        <a:cubicBezTo>
                          <a:pt x="39" y="76"/>
                          <a:pt x="40" y="73"/>
                          <a:pt x="46" y="73"/>
                        </a:cubicBezTo>
                        <a:cubicBezTo>
                          <a:pt x="45" y="71"/>
                          <a:pt x="44" y="69"/>
                          <a:pt x="43" y="67"/>
                        </a:cubicBezTo>
                        <a:cubicBezTo>
                          <a:pt x="42" y="62"/>
                          <a:pt x="41" y="58"/>
                          <a:pt x="40" y="53"/>
                        </a:cubicBezTo>
                        <a:cubicBezTo>
                          <a:pt x="40" y="45"/>
                          <a:pt x="40" y="37"/>
                          <a:pt x="42" y="30"/>
                        </a:cubicBezTo>
                        <a:cubicBezTo>
                          <a:pt x="43" y="23"/>
                          <a:pt x="45" y="17"/>
                          <a:pt x="49" y="11"/>
                        </a:cubicBezTo>
                        <a:cubicBezTo>
                          <a:pt x="52" y="5"/>
                          <a:pt x="57" y="1"/>
                          <a:pt x="64" y="0"/>
                        </a:cubicBezTo>
                        <a:cubicBezTo>
                          <a:pt x="67" y="0"/>
                          <a:pt x="71" y="0"/>
                          <a:pt x="74" y="1"/>
                        </a:cubicBezTo>
                        <a:cubicBezTo>
                          <a:pt x="81" y="3"/>
                          <a:pt x="87" y="6"/>
                          <a:pt x="92" y="10"/>
                        </a:cubicBezTo>
                        <a:cubicBezTo>
                          <a:pt x="95" y="12"/>
                          <a:pt x="98" y="14"/>
                          <a:pt x="101" y="16"/>
                        </a:cubicBezTo>
                        <a:cubicBezTo>
                          <a:pt x="108" y="22"/>
                          <a:pt x="114" y="27"/>
                          <a:pt x="119" y="34"/>
                        </a:cubicBezTo>
                        <a:cubicBezTo>
                          <a:pt x="121" y="38"/>
                          <a:pt x="123" y="41"/>
                          <a:pt x="124" y="45"/>
                        </a:cubicBezTo>
                        <a:cubicBezTo>
                          <a:pt x="127" y="50"/>
                          <a:pt x="126" y="56"/>
                          <a:pt x="123" y="61"/>
                        </a:cubicBezTo>
                        <a:cubicBezTo>
                          <a:pt x="120" y="66"/>
                          <a:pt x="116" y="70"/>
                          <a:pt x="111" y="73"/>
                        </a:cubicBezTo>
                        <a:cubicBezTo>
                          <a:pt x="104" y="79"/>
                          <a:pt x="96" y="82"/>
                          <a:pt x="87" y="85"/>
                        </a:cubicBezTo>
                        <a:cubicBezTo>
                          <a:pt x="81" y="86"/>
                          <a:pt x="75" y="87"/>
                          <a:pt x="69" y="87"/>
                        </a:cubicBezTo>
                        <a:cubicBezTo>
                          <a:pt x="66" y="86"/>
                          <a:pt x="64" y="86"/>
                          <a:pt x="61" y="86"/>
                        </a:cubicBezTo>
                        <a:cubicBezTo>
                          <a:pt x="61" y="87"/>
                          <a:pt x="61" y="88"/>
                          <a:pt x="61" y="89"/>
                        </a:cubicBezTo>
                        <a:cubicBezTo>
                          <a:pt x="61" y="91"/>
                          <a:pt x="60" y="93"/>
                          <a:pt x="57" y="93"/>
                        </a:cubicBezTo>
                        <a:cubicBezTo>
                          <a:pt x="55" y="93"/>
                          <a:pt x="54" y="93"/>
                          <a:pt x="52" y="92"/>
                        </a:cubicBezTo>
                        <a:cubicBezTo>
                          <a:pt x="52" y="94"/>
                          <a:pt x="52" y="95"/>
                          <a:pt x="52" y="96"/>
                        </a:cubicBezTo>
                        <a:cubicBezTo>
                          <a:pt x="53" y="100"/>
                          <a:pt x="52" y="103"/>
                          <a:pt x="51" y="106"/>
                        </a:cubicBezTo>
                        <a:cubicBezTo>
                          <a:pt x="50" y="108"/>
                          <a:pt x="49" y="109"/>
                          <a:pt x="46" y="108"/>
                        </a:cubicBezTo>
                        <a:cubicBezTo>
                          <a:pt x="44" y="108"/>
                          <a:pt x="43" y="107"/>
                          <a:pt x="41" y="107"/>
                        </a:cubicBezTo>
                        <a:cubicBezTo>
                          <a:pt x="42" y="109"/>
                          <a:pt x="43" y="111"/>
                          <a:pt x="43" y="113"/>
                        </a:cubicBezTo>
                        <a:cubicBezTo>
                          <a:pt x="44" y="115"/>
                          <a:pt x="44" y="117"/>
                          <a:pt x="42" y="119"/>
                        </a:cubicBezTo>
                        <a:cubicBezTo>
                          <a:pt x="40" y="120"/>
                          <a:pt x="38" y="120"/>
                          <a:pt x="35" y="119"/>
                        </a:cubicBezTo>
                        <a:cubicBezTo>
                          <a:pt x="34" y="119"/>
                          <a:pt x="33" y="118"/>
                          <a:pt x="31" y="118"/>
                        </a:cubicBezTo>
                        <a:cubicBezTo>
                          <a:pt x="31" y="119"/>
                          <a:pt x="32" y="121"/>
                          <a:pt x="32" y="122"/>
                        </a:cubicBezTo>
                        <a:cubicBezTo>
                          <a:pt x="32" y="124"/>
                          <a:pt x="33" y="126"/>
                          <a:pt x="33" y="128"/>
                        </a:cubicBezTo>
                        <a:cubicBezTo>
                          <a:pt x="33" y="131"/>
                          <a:pt x="31" y="132"/>
                          <a:pt x="28" y="132"/>
                        </a:cubicBezTo>
                        <a:cubicBezTo>
                          <a:pt x="27" y="132"/>
                          <a:pt x="26" y="132"/>
                          <a:pt x="26" y="132"/>
                        </a:cubicBezTo>
                        <a:cubicBezTo>
                          <a:pt x="26" y="133"/>
                          <a:pt x="27" y="134"/>
                          <a:pt x="27" y="135"/>
                        </a:cubicBezTo>
                        <a:cubicBezTo>
                          <a:pt x="28" y="138"/>
                          <a:pt x="27" y="140"/>
                          <a:pt x="24" y="141"/>
                        </a:cubicBezTo>
                        <a:cubicBezTo>
                          <a:pt x="22" y="142"/>
                          <a:pt x="19" y="142"/>
                          <a:pt x="17" y="143"/>
                        </a:cubicBezTo>
                        <a:cubicBezTo>
                          <a:pt x="14" y="143"/>
                          <a:pt x="12" y="145"/>
                          <a:pt x="12" y="145"/>
                        </a:cubicBezTo>
                        <a:cubicBezTo>
                          <a:pt x="12" y="145"/>
                          <a:pt x="9" y="148"/>
                          <a:pt x="5" y="145"/>
                        </a:cubicBezTo>
                        <a:cubicBezTo>
                          <a:pt x="0" y="142"/>
                          <a:pt x="0" y="139"/>
                          <a:pt x="1" y="138"/>
                        </a:cubicBezTo>
                        <a:close/>
                      </a:path>
                    </a:pathLst>
                  </a:custGeom>
                  <a:noFill/>
                  <a:ln w="6350" cap="flat">
                    <a:solidFill>
                      <a:srgbClr val="589BDE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0" name="Freeform 102">
                    <a:extLst>
                      <a:ext uri="{FF2B5EF4-FFF2-40B4-BE49-F238E27FC236}">
                        <a16:creationId xmlns:a16="http://schemas.microsoft.com/office/drawing/2014/main" id="{C66B283D-6B87-A49E-3DA8-AAC865EAD91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2734320" y="2919957"/>
                    <a:ext cx="85134" cy="101363"/>
                  </a:xfrm>
                  <a:custGeom>
                    <a:avLst/>
                    <a:gdLst>
                      <a:gd name="T0" fmla="*/ 0 w 60"/>
                      <a:gd name="T1" fmla="*/ 0 h 66"/>
                      <a:gd name="T2" fmla="*/ 30 w 60"/>
                      <a:gd name="T3" fmla="*/ 33 h 66"/>
                      <a:gd name="T4" fmla="*/ 60 w 60"/>
                      <a:gd name="T5" fmla="*/ 66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0" h="66">
                        <a:moveTo>
                          <a:pt x="0" y="0"/>
                        </a:moveTo>
                        <a:cubicBezTo>
                          <a:pt x="0" y="0"/>
                          <a:pt x="4" y="31"/>
                          <a:pt x="30" y="33"/>
                        </a:cubicBezTo>
                        <a:cubicBezTo>
                          <a:pt x="56" y="36"/>
                          <a:pt x="60" y="66"/>
                          <a:pt x="60" y="66"/>
                        </a:cubicBezTo>
                      </a:path>
                    </a:pathLst>
                  </a:custGeom>
                  <a:solidFill>
                    <a:srgbClr val="D2E4F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1" name="Freeform 103">
                    <a:extLst>
                      <a:ext uri="{FF2B5EF4-FFF2-40B4-BE49-F238E27FC236}">
                        <a16:creationId xmlns:a16="http://schemas.microsoft.com/office/drawing/2014/main" id="{1BB48D63-58D6-58B5-C715-E3ECA8F56D6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2734320" y="2919957"/>
                    <a:ext cx="85134" cy="101363"/>
                  </a:xfrm>
                  <a:custGeom>
                    <a:avLst/>
                    <a:gdLst>
                      <a:gd name="T0" fmla="*/ 0 w 60"/>
                      <a:gd name="T1" fmla="*/ 0 h 66"/>
                      <a:gd name="T2" fmla="*/ 30 w 60"/>
                      <a:gd name="T3" fmla="*/ 33 h 66"/>
                      <a:gd name="T4" fmla="*/ 60 w 60"/>
                      <a:gd name="T5" fmla="*/ 66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0" h="66">
                        <a:moveTo>
                          <a:pt x="0" y="0"/>
                        </a:moveTo>
                        <a:cubicBezTo>
                          <a:pt x="0" y="0"/>
                          <a:pt x="4" y="31"/>
                          <a:pt x="30" y="33"/>
                        </a:cubicBezTo>
                        <a:cubicBezTo>
                          <a:pt x="56" y="36"/>
                          <a:pt x="60" y="66"/>
                          <a:pt x="60" y="66"/>
                        </a:cubicBezTo>
                      </a:path>
                    </a:pathLst>
                  </a:custGeom>
                  <a:noFill/>
                  <a:ln w="6350" cap="flat">
                    <a:solidFill>
                      <a:srgbClr val="589BDE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2" name="Freeform 104">
                    <a:extLst>
                      <a:ext uri="{FF2B5EF4-FFF2-40B4-BE49-F238E27FC236}">
                        <a16:creationId xmlns:a16="http://schemas.microsoft.com/office/drawing/2014/main" id="{086E8348-76A1-B1EA-30DC-8520A1B7895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2987613" y="3781179"/>
                    <a:ext cx="224881" cy="149466"/>
                  </a:xfrm>
                  <a:custGeom>
                    <a:avLst/>
                    <a:gdLst>
                      <a:gd name="T0" fmla="*/ 8 w 159"/>
                      <a:gd name="T1" fmla="*/ 3 h 99"/>
                      <a:gd name="T2" fmla="*/ 9 w 159"/>
                      <a:gd name="T3" fmla="*/ 4 h 99"/>
                      <a:gd name="T4" fmla="*/ 12 w 159"/>
                      <a:gd name="T5" fmla="*/ 4 h 99"/>
                      <a:gd name="T6" fmla="*/ 20 w 159"/>
                      <a:gd name="T7" fmla="*/ 1 h 99"/>
                      <a:gd name="T8" fmla="*/ 27 w 159"/>
                      <a:gd name="T9" fmla="*/ 6 h 99"/>
                      <a:gd name="T10" fmla="*/ 27 w 159"/>
                      <a:gd name="T11" fmla="*/ 8 h 99"/>
                      <a:gd name="T12" fmla="*/ 31 w 159"/>
                      <a:gd name="T13" fmla="*/ 5 h 99"/>
                      <a:gd name="T14" fmla="*/ 35 w 159"/>
                      <a:gd name="T15" fmla="*/ 7 h 99"/>
                      <a:gd name="T16" fmla="*/ 39 w 159"/>
                      <a:gd name="T17" fmla="*/ 17 h 99"/>
                      <a:gd name="T18" fmla="*/ 40 w 159"/>
                      <a:gd name="T19" fmla="*/ 15 h 99"/>
                      <a:gd name="T20" fmla="*/ 44 w 159"/>
                      <a:gd name="T21" fmla="*/ 11 h 99"/>
                      <a:gd name="T22" fmla="*/ 52 w 159"/>
                      <a:gd name="T23" fmla="*/ 13 h 99"/>
                      <a:gd name="T24" fmla="*/ 53 w 159"/>
                      <a:gd name="T25" fmla="*/ 18 h 99"/>
                      <a:gd name="T26" fmla="*/ 54 w 159"/>
                      <a:gd name="T27" fmla="*/ 20 h 99"/>
                      <a:gd name="T28" fmla="*/ 59 w 159"/>
                      <a:gd name="T29" fmla="*/ 15 h 99"/>
                      <a:gd name="T30" fmla="*/ 64 w 159"/>
                      <a:gd name="T31" fmla="*/ 16 h 99"/>
                      <a:gd name="T32" fmla="*/ 70 w 159"/>
                      <a:gd name="T33" fmla="*/ 26 h 99"/>
                      <a:gd name="T34" fmla="*/ 70 w 159"/>
                      <a:gd name="T35" fmla="*/ 27 h 99"/>
                      <a:gd name="T36" fmla="*/ 74 w 159"/>
                      <a:gd name="T37" fmla="*/ 24 h 99"/>
                      <a:gd name="T38" fmla="*/ 82 w 159"/>
                      <a:gd name="T39" fmla="*/ 27 h 99"/>
                      <a:gd name="T40" fmla="*/ 87 w 159"/>
                      <a:gd name="T41" fmla="*/ 23 h 99"/>
                      <a:gd name="T42" fmla="*/ 100 w 159"/>
                      <a:gd name="T43" fmla="*/ 16 h 99"/>
                      <a:gd name="T44" fmla="*/ 123 w 159"/>
                      <a:gd name="T45" fmla="*/ 11 h 99"/>
                      <a:gd name="T46" fmla="*/ 143 w 159"/>
                      <a:gd name="T47" fmla="*/ 12 h 99"/>
                      <a:gd name="T48" fmla="*/ 151 w 159"/>
                      <a:gd name="T49" fmla="*/ 16 h 99"/>
                      <a:gd name="T50" fmla="*/ 151 w 159"/>
                      <a:gd name="T51" fmla="*/ 16 h 99"/>
                      <a:gd name="T52" fmla="*/ 151 w 159"/>
                      <a:gd name="T53" fmla="*/ 16 h 99"/>
                      <a:gd name="T54" fmla="*/ 158 w 159"/>
                      <a:gd name="T55" fmla="*/ 24 h 99"/>
                      <a:gd name="T56" fmla="*/ 159 w 159"/>
                      <a:gd name="T57" fmla="*/ 34 h 99"/>
                      <a:gd name="T58" fmla="*/ 156 w 159"/>
                      <a:gd name="T59" fmla="*/ 54 h 99"/>
                      <a:gd name="T60" fmla="*/ 153 w 159"/>
                      <a:gd name="T61" fmla="*/ 64 h 99"/>
                      <a:gd name="T62" fmla="*/ 140 w 159"/>
                      <a:gd name="T63" fmla="*/ 86 h 99"/>
                      <a:gd name="T64" fmla="*/ 132 w 159"/>
                      <a:gd name="T65" fmla="*/ 94 h 99"/>
                      <a:gd name="T66" fmla="*/ 116 w 159"/>
                      <a:gd name="T67" fmla="*/ 98 h 99"/>
                      <a:gd name="T68" fmla="*/ 105 w 159"/>
                      <a:gd name="T69" fmla="*/ 93 h 99"/>
                      <a:gd name="T70" fmla="*/ 105 w 159"/>
                      <a:gd name="T71" fmla="*/ 93 h 99"/>
                      <a:gd name="T72" fmla="*/ 105 w 159"/>
                      <a:gd name="T73" fmla="*/ 93 h 99"/>
                      <a:gd name="T74" fmla="*/ 101 w 159"/>
                      <a:gd name="T75" fmla="*/ 90 h 99"/>
                      <a:gd name="T76" fmla="*/ 83 w 159"/>
                      <a:gd name="T77" fmla="*/ 70 h 99"/>
                      <a:gd name="T78" fmla="*/ 76 w 159"/>
                      <a:gd name="T79" fmla="*/ 54 h 99"/>
                      <a:gd name="T80" fmla="*/ 75 w 159"/>
                      <a:gd name="T81" fmla="*/ 46 h 99"/>
                      <a:gd name="T82" fmla="*/ 72 w 159"/>
                      <a:gd name="T83" fmla="*/ 47 h 99"/>
                      <a:gd name="T84" fmla="*/ 67 w 159"/>
                      <a:gd name="T85" fmla="*/ 44 h 99"/>
                      <a:gd name="T86" fmla="*/ 65 w 159"/>
                      <a:gd name="T87" fmla="*/ 38 h 99"/>
                      <a:gd name="T88" fmla="*/ 62 w 159"/>
                      <a:gd name="T89" fmla="*/ 40 h 99"/>
                      <a:gd name="T90" fmla="*/ 53 w 159"/>
                      <a:gd name="T91" fmla="*/ 42 h 99"/>
                      <a:gd name="T92" fmla="*/ 48 w 159"/>
                      <a:gd name="T93" fmla="*/ 37 h 99"/>
                      <a:gd name="T94" fmla="*/ 49 w 159"/>
                      <a:gd name="T95" fmla="*/ 33 h 99"/>
                      <a:gd name="T96" fmla="*/ 44 w 159"/>
                      <a:gd name="T97" fmla="*/ 36 h 99"/>
                      <a:gd name="T98" fmla="*/ 38 w 159"/>
                      <a:gd name="T99" fmla="*/ 36 h 99"/>
                      <a:gd name="T100" fmla="*/ 35 w 159"/>
                      <a:gd name="T101" fmla="*/ 31 h 99"/>
                      <a:gd name="T102" fmla="*/ 35 w 159"/>
                      <a:gd name="T103" fmla="*/ 26 h 99"/>
                      <a:gd name="T104" fmla="*/ 32 w 159"/>
                      <a:gd name="T105" fmla="*/ 28 h 99"/>
                      <a:gd name="T106" fmla="*/ 26 w 159"/>
                      <a:gd name="T107" fmla="*/ 31 h 99"/>
                      <a:gd name="T108" fmla="*/ 21 w 159"/>
                      <a:gd name="T109" fmla="*/ 27 h 99"/>
                      <a:gd name="T110" fmla="*/ 20 w 159"/>
                      <a:gd name="T111" fmla="*/ 25 h 99"/>
                      <a:gd name="T112" fmla="*/ 17 w 159"/>
                      <a:gd name="T113" fmla="*/ 27 h 99"/>
                      <a:gd name="T114" fmla="*/ 11 w 159"/>
                      <a:gd name="T115" fmla="*/ 26 h 99"/>
                      <a:gd name="T116" fmla="*/ 7 w 159"/>
                      <a:gd name="T117" fmla="*/ 19 h 99"/>
                      <a:gd name="T118" fmla="*/ 3 w 159"/>
                      <a:gd name="T119" fmla="*/ 16 h 99"/>
                      <a:gd name="T120" fmla="*/ 2 w 159"/>
                      <a:gd name="T121" fmla="*/ 9 h 99"/>
                      <a:gd name="T122" fmla="*/ 8 w 159"/>
                      <a:gd name="T123" fmla="*/ 3 h 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159" h="99">
                        <a:moveTo>
                          <a:pt x="8" y="3"/>
                        </a:moveTo>
                        <a:cubicBezTo>
                          <a:pt x="9" y="4"/>
                          <a:pt x="9" y="4"/>
                          <a:pt x="9" y="4"/>
                        </a:cubicBezTo>
                        <a:cubicBezTo>
                          <a:pt x="10" y="4"/>
                          <a:pt x="11" y="4"/>
                          <a:pt x="12" y="4"/>
                        </a:cubicBezTo>
                        <a:cubicBezTo>
                          <a:pt x="15" y="3"/>
                          <a:pt x="17" y="2"/>
                          <a:pt x="20" y="1"/>
                        </a:cubicBezTo>
                        <a:cubicBezTo>
                          <a:pt x="25" y="0"/>
                          <a:pt x="27" y="2"/>
                          <a:pt x="27" y="6"/>
                        </a:cubicBezTo>
                        <a:cubicBezTo>
                          <a:pt x="27" y="7"/>
                          <a:pt x="27" y="7"/>
                          <a:pt x="27" y="8"/>
                        </a:cubicBezTo>
                        <a:cubicBezTo>
                          <a:pt x="28" y="7"/>
                          <a:pt x="29" y="6"/>
                          <a:pt x="31" y="5"/>
                        </a:cubicBezTo>
                        <a:cubicBezTo>
                          <a:pt x="32" y="4"/>
                          <a:pt x="34" y="5"/>
                          <a:pt x="35" y="7"/>
                        </a:cubicBezTo>
                        <a:cubicBezTo>
                          <a:pt x="37" y="9"/>
                          <a:pt x="38" y="13"/>
                          <a:pt x="39" y="17"/>
                        </a:cubicBezTo>
                        <a:cubicBezTo>
                          <a:pt x="39" y="16"/>
                          <a:pt x="40" y="15"/>
                          <a:pt x="40" y="15"/>
                        </a:cubicBezTo>
                        <a:cubicBezTo>
                          <a:pt x="42" y="14"/>
                          <a:pt x="43" y="12"/>
                          <a:pt x="44" y="11"/>
                        </a:cubicBezTo>
                        <a:cubicBezTo>
                          <a:pt x="47" y="9"/>
                          <a:pt x="50" y="10"/>
                          <a:pt x="52" y="13"/>
                        </a:cubicBezTo>
                        <a:cubicBezTo>
                          <a:pt x="53" y="15"/>
                          <a:pt x="53" y="17"/>
                          <a:pt x="53" y="18"/>
                        </a:cubicBezTo>
                        <a:cubicBezTo>
                          <a:pt x="53" y="19"/>
                          <a:pt x="54" y="19"/>
                          <a:pt x="54" y="20"/>
                        </a:cubicBezTo>
                        <a:cubicBezTo>
                          <a:pt x="55" y="18"/>
                          <a:pt x="57" y="16"/>
                          <a:pt x="59" y="15"/>
                        </a:cubicBezTo>
                        <a:cubicBezTo>
                          <a:pt x="61" y="14"/>
                          <a:pt x="62" y="15"/>
                          <a:pt x="64" y="16"/>
                        </a:cubicBezTo>
                        <a:cubicBezTo>
                          <a:pt x="67" y="19"/>
                          <a:pt x="69" y="22"/>
                          <a:pt x="70" y="26"/>
                        </a:cubicBezTo>
                        <a:cubicBezTo>
                          <a:pt x="70" y="26"/>
                          <a:pt x="70" y="26"/>
                          <a:pt x="70" y="27"/>
                        </a:cubicBezTo>
                        <a:cubicBezTo>
                          <a:pt x="71" y="26"/>
                          <a:pt x="72" y="25"/>
                          <a:pt x="74" y="24"/>
                        </a:cubicBezTo>
                        <a:cubicBezTo>
                          <a:pt x="77" y="21"/>
                          <a:pt x="81" y="22"/>
                          <a:pt x="82" y="27"/>
                        </a:cubicBezTo>
                        <a:cubicBezTo>
                          <a:pt x="84" y="26"/>
                          <a:pt x="85" y="24"/>
                          <a:pt x="87" y="23"/>
                        </a:cubicBezTo>
                        <a:cubicBezTo>
                          <a:pt x="91" y="21"/>
                          <a:pt x="96" y="18"/>
                          <a:pt x="100" y="16"/>
                        </a:cubicBezTo>
                        <a:cubicBezTo>
                          <a:pt x="108" y="13"/>
                          <a:pt x="115" y="12"/>
                          <a:pt x="123" y="11"/>
                        </a:cubicBezTo>
                        <a:cubicBezTo>
                          <a:pt x="130" y="10"/>
                          <a:pt x="136" y="10"/>
                          <a:pt x="143" y="12"/>
                        </a:cubicBezTo>
                        <a:cubicBezTo>
                          <a:pt x="146" y="13"/>
                          <a:pt x="149" y="14"/>
                          <a:pt x="151" y="16"/>
                        </a:cubicBezTo>
                        <a:cubicBezTo>
                          <a:pt x="151" y="16"/>
                          <a:pt x="151" y="16"/>
                          <a:pt x="151" y="16"/>
                        </a:cubicBezTo>
                        <a:cubicBezTo>
                          <a:pt x="151" y="16"/>
                          <a:pt x="151" y="16"/>
                          <a:pt x="151" y="16"/>
                        </a:cubicBezTo>
                        <a:cubicBezTo>
                          <a:pt x="154" y="18"/>
                          <a:pt x="156" y="20"/>
                          <a:pt x="158" y="24"/>
                        </a:cubicBezTo>
                        <a:cubicBezTo>
                          <a:pt x="159" y="27"/>
                          <a:pt x="159" y="30"/>
                          <a:pt x="159" y="34"/>
                        </a:cubicBezTo>
                        <a:cubicBezTo>
                          <a:pt x="159" y="40"/>
                          <a:pt x="158" y="47"/>
                          <a:pt x="156" y="54"/>
                        </a:cubicBezTo>
                        <a:cubicBezTo>
                          <a:pt x="155" y="57"/>
                          <a:pt x="154" y="60"/>
                          <a:pt x="153" y="64"/>
                        </a:cubicBezTo>
                        <a:cubicBezTo>
                          <a:pt x="149" y="72"/>
                          <a:pt x="146" y="79"/>
                          <a:pt x="140" y="86"/>
                        </a:cubicBezTo>
                        <a:cubicBezTo>
                          <a:pt x="138" y="89"/>
                          <a:pt x="135" y="92"/>
                          <a:pt x="132" y="94"/>
                        </a:cubicBezTo>
                        <a:cubicBezTo>
                          <a:pt x="127" y="98"/>
                          <a:pt x="122" y="99"/>
                          <a:pt x="116" y="98"/>
                        </a:cubicBezTo>
                        <a:cubicBezTo>
                          <a:pt x="112" y="97"/>
                          <a:pt x="108" y="95"/>
                          <a:pt x="105" y="93"/>
                        </a:cubicBezTo>
                        <a:cubicBezTo>
                          <a:pt x="105" y="93"/>
                          <a:pt x="105" y="93"/>
                          <a:pt x="105" y="93"/>
                        </a:cubicBezTo>
                        <a:cubicBezTo>
                          <a:pt x="105" y="93"/>
                          <a:pt x="105" y="93"/>
                          <a:pt x="105" y="93"/>
                        </a:cubicBezTo>
                        <a:cubicBezTo>
                          <a:pt x="103" y="92"/>
                          <a:pt x="102" y="91"/>
                          <a:pt x="101" y="90"/>
                        </a:cubicBezTo>
                        <a:cubicBezTo>
                          <a:pt x="93" y="84"/>
                          <a:pt x="88" y="77"/>
                          <a:pt x="83" y="70"/>
                        </a:cubicBezTo>
                        <a:cubicBezTo>
                          <a:pt x="80" y="65"/>
                          <a:pt x="77" y="59"/>
                          <a:pt x="76" y="54"/>
                        </a:cubicBezTo>
                        <a:cubicBezTo>
                          <a:pt x="75" y="51"/>
                          <a:pt x="75" y="48"/>
                          <a:pt x="75" y="46"/>
                        </a:cubicBezTo>
                        <a:cubicBezTo>
                          <a:pt x="74" y="46"/>
                          <a:pt x="73" y="46"/>
                          <a:pt x="72" y="47"/>
                        </a:cubicBezTo>
                        <a:cubicBezTo>
                          <a:pt x="70" y="47"/>
                          <a:pt x="67" y="46"/>
                          <a:pt x="67" y="44"/>
                        </a:cubicBezTo>
                        <a:cubicBezTo>
                          <a:pt x="66" y="42"/>
                          <a:pt x="66" y="40"/>
                          <a:pt x="65" y="38"/>
                        </a:cubicBezTo>
                        <a:cubicBezTo>
                          <a:pt x="64" y="39"/>
                          <a:pt x="63" y="40"/>
                          <a:pt x="62" y="40"/>
                        </a:cubicBezTo>
                        <a:cubicBezTo>
                          <a:pt x="59" y="42"/>
                          <a:pt x="56" y="42"/>
                          <a:pt x="53" y="42"/>
                        </a:cubicBezTo>
                        <a:cubicBezTo>
                          <a:pt x="50" y="42"/>
                          <a:pt x="49" y="40"/>
                          <a:pt x="48" y="37"/>
                        </a:cubicBezTo>
                        <a:cubicBezTo>
                          <a:pt x="48" y="36"/>
                          <a:pt x="49" y="34"/>
                          <a:pt x="49" y="33"/>
                        </a:cubicBezTo>
                        <a:cubicBezTo>
                          <a:pt x="47" y="34"/>
                          <a:pt x="45" y="35"/>
                          <a:pt x="44" y="36"/>
                        </a:cubicBezTo>
                        <a:cubicBezTo>
                          <a:pt x="42" y="37"/>
                          <a:pt x="40" y="38"/>
                          <a:pt x="38" y="36"/>
                        </a:cubicBezTo>
                        <a:cubicBezTo>
                          <a:pt x="35" y="35"/>
                          <a:pt x="35" y="33"/>
                          <a:pt x="35" y="31"/>
                        </a:cubicBezTo>
                        <a:cubicBezTo>
                          <a:pt x="35" y="29"/>
                          <a:pt x="35" y="28"/>
                          <a:pt x="35" y="26"/>
                        </a:cubicBezTo>
                        <a:cubicBezTo>
                          <a:pt x="34" y="27"/>
                          <a:pt x="33" y="28"/>
                          <a:pt x="32" y="28"/>
                        </a:cubicBezTo>
                        <a:cubicBezTo>
                          <a:pt x="30" y="29"/>
                          <a:pt x="28" y="30"/>
                          <a:pt x="26" y="31"/>
                        </a:cubicBezTo>
                        <a:cubicBezTo>
                          <a:pt x="23" y="31"/>
                          <a:pt x="21" y="30"/>
                          <a:pt x="21" y="27"/>
                        </a:cubicBezTo>
                        <a:cubicBezTo>
                          <a:pt x="20" y="26"/>
                          <a:pt x="20" y="26"/>
                          <a:pt x="20" y="25"/>
                        </a:cubicBezTo>
                        <a:cubicBezTo>
                          <a:pt x="19" y="26"/>
                          <a:pt x="18" y="27"/>
                          <a:pt x="17" y="27"/>
                        </a:cubicBezTo>
                        <a:cubicBezTo>
                          <a:pt x="15" y="29"/>
                          <a:pt x="13" y="28"/>
                          <a:pt x="11" y="26"/>
                        </a:cubicBezTo>
                        <a:cubicBezTo>
                          <a:pt x="10" y="24"/>
                          <a:pt x="8" y="22"/>
                          <a:pt x="7" y="19"/>
                        </a:cubicBezTo>
                        <a:cubicBezTo>
                          <a:pt x="6" y="17"/>
                          <a:pt x="3" y="16"/>
                          <a:pt x="3" y="16"/>
                        </a:cubicBezTo>
                        <a:cubicBezTo>
                          <a:pt x="3" y="16"/>
                          <a:pt x="0" y="14"/>
                          <a:pt x="2" y="9"/>
                        </a:cubicBezTo>
                        <a:cubicBezTo>
                          <a:pt x="4" y="3"/>
                          <a:pt x="6" y="3"/>
                          <a:pt x="8" y="3"/>
                        </a:cubicBezTo>
                        <a:close/>
                      </a:path>
                    </a:pathLst>
                  </a:custGeom>
                  <a:solidFill>
                    <a:srgbClr val="D2E4F5"/>
                  </a:solidFill>
                  <a:ln w="6350" cap="rnd">
                    <a:solidFill>
                      <a:srgbClr val="589BDE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3" name="Freeform 105">
                    <a:extLst>
                      <a:ext uri="{FF2B5EF4-FFF2-40B4-BE49-F238E27FC236}">
                        <a16:creationId xmlns:a16="http://schemas.microsoft.com/office/drawing/2014/main" id="{8C9A8FA3-FF17-609D-B9D5-4DF95F03C21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3409457" y="3960870"/>
                    <a:ext cx="126898" cy="187262"/>
                  </a:xfrm>
                  <a:custGeom>
                    <a:avLst/>
                    <a:gdLst>
                      <a:gd name="T0" fmla="*/ 12 w 89"/>
                      <a:gd name="T1" fmla="*/ 6 h 124"/>
                      <a:gd name="T2" fmla="*/ 29 w 89"/>
                      <a:gd name="T3" fmla="*/ 4 h 124"/>
                      <a:gd name="T4" fmla="*/ 87 w 89"/>
                      <a:gd name="T5" fmla="*/ 104 h 124"/>
                      <a:gd name="T6" fmla="*/ 77 w 89"/>
                      <a:gd name="T7" fmla="*/ 119 h 124"/>
                      <a:gd name="T8" fmla="*/ 60 w 89"/>
                      <a:gd name="T9" fmla="*/ 120 h 124"/>
                      <a:gd name="T10" fmla="*/ 2 w 89"/>
                      <a:gd name="T11" fmla="*/ 21 h 124"/>
                      <a:gd name="T12" fmla="*/ 12 w 89"/>
                      <a:gd name="T13" fmla="*/ 6 h 1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9" h="124">
                        <a:moveTo>
                          <a:pt x="12" y="6"/>
                        </a:moveTo>
                        <a:cubicBezTo>
                          <a:pt x="19" y="1"/>
                          <a:pt x="27" y="0"/>
                          <a:pt x="29" y="4"/>
                        </a:cubicBezTo>
                        <a:cubicBezTo>
                          <a:pt x="87" y="104"/>
                          <a:pt x="87" y="104"/>
                          <a:pt x="87" y="104"/>
                        </a:cubicBezTo>
                        <a:cubicBezTo>
                          <a:pt x="89" y="107"/>
                          <a:pt x="85" y="114"/>
                          <a:pt x="77" y="119"/>
                        </a:cubicBezTo>
                        <a:cubicBezTo>
                          <a:pt x="70" y="123"/>
                          <a:pt x="62" y="124"/>
                          <a:pt x="60" y="120"/>
                        </a:cubicBezTo>
                        <a:cubicBezTo>
                          <a:pt x="2" y="21"/>
                          <a:pt x="2" y="21"/>
                          <a:pt x="2" y="21"/>
                        </a:cubicBezTo>
                        <a:cubicBezTo>
                          <a:pt x="0" y="17"/>
                          <a:pt x="4" y="10"/>
                          <a:pt x="12" y="6"/>
                        </a:cubicBezTo>
                      </a:path>
                    </a:pathLst>
                  </a:custGeom>
                  <a:solidFill>
                    <a:srgbClr val="A5C0E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4" name="Freeform 106">
                    <a:extLst>
                      <a:ext uri="{FF2B5EF4-FFF2-40B4-BE49-F238E27FC236}">
                        <a16:creationId xmlns:a16="http://schemas.microsoft.com/office/drawing/2014/main" id="{4CC00FB9-FCA3-C5D4-A446-AACE961E736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3420401" y="3707917"/>
                    <a:ext cx="171874" cy="137440"/>
                  </a:xfrm>
                  <a:custGeom>
                    <a:avLst/>
                    <a:gdLst>
                      <a:gd name="T0" fmla="*/ 5 w 122"/>
                      <a:gd name="T1" fmla="*/ 79 h 91"/>
                      <a:gd name="T2" fmla="*/ 20 w 122"/>
                      <a:gd name="T3" fmla="*/ 89 h 91"/>
                      <a:gd name="T4" fmla="*/ 119 w 122"/>
                      <a:gd name="T5" fmla="*/ 30 h 91"/>
                      <a:gd name="T6" fmla="*/ 119 w 122"/>
                      <a:gd name="T7" fmla="*/ 30 h 91"/>
                      <a:gd name="T8" fmla="*/ 117 w 122"/>
                      <a:gd name="T9" fmla="*/ 12 h 91"/>
                      <a:gd name="T10" fmla="*/ 103 w 122"/>
                      <a:gd name="T11" fmla="*/ 2 h 91"/>
                      <a:gd name="T12" fmla="*/ 103 w 122"/>
                      <a:gd name="T13" fmla="*/ 2 h 91"/>
                      <a:gd name="T14" fmla="*/ 4 w 122"/>
                      <a:gd name="T15" fmla="*/ 62 h 91"/>
                      <a:gd name="T16" fmla="*/ 5 w 122"/>
                      <a:gd name="T17" fmla="*/ 7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2" h="91">
                        <a:moveTo>
                          <a:pt x="5" y="79"/>
                        </a:moveTo>
                        <a:cubicBezTo>
                          <a:pt x="10" y="87"/>
                          <a:pt x="16" y="91"/>
                          <a:pt x="20" y="89"/>
                        </a:cubicBezTo>
                        <a:cubicBezTo>
                          <a:pt x="119" y="30"/>
                          <a:pt x="119" y="30"/>
                          <a:pt x="119" y="30"/>
                        </a:cubicBezTo>
                        <a:cubicBezTo>
                          <a:pt x="119" y="30"/>
                          <a:pt x="119" y="30"/>
                          <a:pt x="119" y="30"/>
                        </a:cubicBezTo>
                        <a:cubicBezTo>
                          <a:pt x="122" y="28"/>
                          <a:pt x="122" y="20"/>
                          <a:pt x="117" y="12"/>
                        </a:cubicBezTo>
                        <a:cubicBezTo>
                          <a:pt x="113" y="5"/>
                          <a:pt x="106" y="0"/>
                          <a:pt x="103" y="2"/>
                        </a:cubicBezTo>
                        <a:cubicBezTo>
                          <a:pt x="103" y="2"/>
                          <a:pt x="103" y="2"/>
                          <a:pt x="103" y="2"/>
                        </a:cubicBezTo>
                        <a:cubicBezTo>
                          <a:pt x="4" y="62"/>
                          <a:pt x="4" y="62"/>
                          <a:pt x="4" y="62"/>
                        </a:cubicBezTo>
                        <a:cubicBezTo>
                          <a:pt x="0" y="64"/>
                          <a:pt x="1" y="72"/>
                          <a:pt x="5" y="79"/>
                        </a:cubicBezTo>
                      </a:path>
                    </a:pathLst>
                  </a:custGeom>
                  <a:solidFill>
                    <a:srgbClr val="A5C0E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5" name="Freeform 107">
                    <a:extLst>
                      <a:ext uri="{FF2B5EF4-FFF2-40B4-BE49-F238E27FC236}">
                        <a16:creationId xmlns:a16="http://schemas.microsoft.com/office/drawing/2014/main" id="{CC6EC374-3B3B-796A-D7E1-A08FBE15A2A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3166459" y="3843272"/>
                    <a:ext cx="409605" cy="293778"/>
                  </a:xfrm>
                  <a:custGeom>
                    <a:avLst/>
                    <a:gdLst>
                      <a:gd name="T0" fmla="*/ 2 w 290"/>
                      <a:gd name="T1" fmla="*/ 15 h 194"/>
                      <a:gd name="T2" fmla="*/ 4 w 290"/>
                      <a:gd name="T3" fmla="*/ 32 h 194"/>
                      <a:gd name="T4" fmla="*/ 198 w 290"/>
                      <a:gd name="T5" fmla="*/ 82 h 194"/>
                      <a:gd name="T6" fmla="*/ 260 w 290"/>
                      <a:gd name="T7" fmla="*/ 190 h 194"/>
                      <a:gd name="T8" fmla="*/ 278 w 290"/>
                      <a:gd name="T9" fmla="*/ 189 h 194"/>
                      <a:gd name="T10" fmla="*/ 287 w 290"/>
                      <a:gd name="T11" fmla="*/ 173 h 194"/>
                      <a:gd name="T12" fmla="*/ 288 w 290"/>
                      <a:gd name="T13" fmla="*/ 173 h 194"/>
                      <a:gd name="T14" fmla="*/ 220 w 290"/>
                      <a:gd name="T15" fmla="*/ 57 h 194"/>
                      <a:gd name="T16" fmla="*/ 216 w 290"/>
                      <a:gd name="T17" fmla="*/ 54 h 194"/>
                      <a:gd name="T18" fmla="*/ 216 w 290"/>
                      <a:gd name="T19" fmla="*/ 54 h 194"/>
                      <a:gd name="T20" fmla="*/ 216 w 290"/>
                      <a:gd name="T21" fmla="*/ 54 h 194"/>
                      <a:gd name="T22" fmla="*/ 13 w 290"/>
                      <a:gd name="T23" fmla="*/ 1 h 194"/>
                      <a:gd name="T24" fmla="*/ 2 w 290"/>
                      <a:gd name="T25" fmla="*/ 15 h 1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90" h="194">
                        <a:moveTo>
                          <a:pt x="2" y="15"/>
                        </a:moveTo>
                        <a:cubicBezTo>
                          <a:pt x="0" y="24"/>
                          <a:pt x="1" y="32"/>
                          <a:pt x="4" y="32"/>
                        </a:cubicBezTo>
                        <a:cubicBezTo>
                          <a:pt x="198" y="82"/>
                          <a:pt x="198" y="82"/>
                          <a:pt x="198" y="82"/>
                        </a:cubicBezTo>
                        <a:cubicBezTo>
                          <a:pt x="260" y="190"/>
                          <a:pt x="260" y="190"/>
                          <a:pt x="260" y="190"/>
                        </a:cubicBezTo>
                        <a:cubicBezTo>
                          <a:pt x="263" y="194"/>
                          <a:pt x="271" y="194"/>
                          <a:pt x="278" y="189"/>
                        </a:cubicBezTo>
                        <a:cubicBezTo>
                          <a:pt x="286" y="185"/>
                          <a:pt x="290" y="178"/>
                          <a:pt x="287" y="173"/>
                        </a:cubicBezTo>
                        <a:cubicBezTo>
                          <a:pt x="288" y="173"/>
                          <a:pt x="288" y="173"/>
                          <a:pt x="288" y="173"/>
                        </a:cubicBezTo>
                        <a:cubicBezTo>
                          <a:pt x="220" y="57"/>
                          <a:pt x="220" y="57"/>
                          <a:pt x="220" y="57"/>
                        </a:cubicBezTo>
                        <a:cubicBezTo>
                          <a:pt x="219" y="55"/>
                          <a:pt x="218" y="54"/>
                          <a:pt x="216" y="54"/>
                        </a:cubicBezTo>
                        <a:cubicBezTo>
                          <a:pt x="216" y="54"/>
                          <a:pt x="216" y="54"/>
                          <a:pt x="216" y="54"/>
                        </a:cubicBezTo>
                        <a:cubicBezTo>
                          <a:pt x="216" y="54"/>
                          <a:pt x="216" y="54"/>
                          <a:pt x="216" y="54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9" y="0"/>
                          <a:pt x="5" y="7"/>
                          <a:pt x="2" y="15"/>
                        </a:cubicBezTo>
                      </a:path>
                    </a:pathLst>
                  </a:custGeom>
                  <a:solidFill>
                    <a:srgbClr val="1F307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6" name="Freeform 108">
                    <a:extLst>
                      <a:ext uri="{FF2B5EF4-FFF2-40B4-BE49-F238E27FC236}">
                        <a16:creationId xmlns:a16="http://schemas.microsoft.com/office/drawing/2014/main" id="{E6A7E23F-B5FE-488E-DB7F-5C8344A7D5B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3161605" y="3761437"/>
                    <a:ext cx="470644" cy="152903"/>
                  </a:xfrm>
                  <a:custGeom>
                    <a:avLst/>
                    <a:gdLst>
                      <a:gd name="T0" fmla="*/ 3 w 333"/>
                      <a:gd name="T1" fmla="*/ 31 h 101"/>
                      <a:gd name="T2" fmla="*/ 13 w 333"/>
                      <a:gd name="T3" fmla="*/ 17 h 101"/>
                      <a:gd name="T4" fmla="*/ 206 w 333"/>
                      <a:gd name="T5" fmla="*/ 67 h 101"/>
                      <a:gd name="T6" fmla="*/ 313 w 333"/>
                      <a:gd name="T7" fmla="*/ 3 h 101"/>
                      <a:gd name="T8" fmla="*/ 329 w 333"/>
                      <a:gd name="T9" fmla="*/ 12 h 101"/>
                      <a:gd name="T10" fmla="*/ 329 w 333"/>
                      <a:gd name="T11" fmla="*/ 30 h 101"/>
                      <a:gd name="T12" fmla="*/ 329 w 333"/>
                      <a:gd name="T13" fmla="*/ 30 h 101"/>
                      <a:gd name="T14" fmla="*/ 213 w 333"/>
                      <a:gd name="T15" fmla="*/ 100 h 101"/>
                      <a:gd name="T16" fmla="*/ 208 w 333"/>
                      <a:gd name="T17" fmla="*/ 100 h 101"/>
                      <a:gd name="T18" fmla="*/ 208 w 333"/>
                      <a:gd name="T19" fmla="*/ 100 h 101"/>
                      <a:gd name="T20" fmla="*/ 5 w 333"/>
                      <a:gd name="T21" fmla="*/ 48 h 101"/>
                      <a:gd name="T22" fmla="*/ 3 w 333"/>
                      <a:gd name="T23" fmla="*/ 31 h 1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33" h="101">
                        <a:moveTo>
                          <a:pt x="3" y="31"/>
                        </a:moveTo>
                        <a:cubicBezTo>
                          <a:pt x="5" y="22"/>
                          <a:pt x="9" y="16"/>
                          <a:pt x="13" y="17"/>
                        </a:cubicBezTo>
                        <a:cubicBezTo>
                          <a:pt x="206" y="67"/>
                          <a:pt x="206" y="67"/>
                          <a:pt x="206" y="67"/>
                        </a:cubicBezTo>
                        <a:cubicBezTo>
                          <a:pt x="313" y="3"/>
                          <a:pt x="313" y="3"/>
                          <a:pt x="313" y="3"/>
                        </a:cubicBezTo>
                        <a:cubicBezTo>
                          <a:pt x="317" y="0"/>
                          <a:pt x="324" y="4"/>
                          <a:pt x="329" y="12"/>
                        </a:cubicBezTo>
                        <a:cubicBezTo>
                          <a:pt x="333" y="19"/>
                          <a:pt x="333" y="28"/>
                          <a:pt x="329" y="30"/>
                        </a:cubicBezTo>
                        <a:cubicBezTo>
                          <a:pt x="329" y="30"/>
                          <a:pt x="329" y="30"/>
                          <a:pt x="329" y="30"/>
                        </a:cubicBezTo>
                        <a:cubicBezTo>
                          <a:pt x="213" y="100"/>
                          <a:pt x="213" y="100"/>
                          <a:pt x="213" y="100"/>
                        </a:cubicBezTo>
                        <a:cubicBezTo>
                          <a:pt x="212" y="101"/>
                          <a:pt x="210" y="101"/>
                          <a:pt x="208" y="100"/>
                        </a:cubicBezTo>
                        <a:cubicBezTo>
                          <a:pt x="208" y="100"/>
                          <a:pt x="208" y="100"/>
                          <a:pt x="208" y="100"/>
                        </a:cubicBezTo>
                        <a:cubicBezTo>
                          <a:pt x="5" y="48"/>
                          <a:pt x="5" y="48"/>
                          <a:pt x="5" y="48"/>
                        </a:cubicBezTo>
                        <a:cubicBezTo>
                          <a:pt x="1" y="47"/>
                          <a:pt x="0" y="40"/>
                          <a:pt x="3" y="31"/>
                        </a:cubicBezTo>
                      </a:path>
                    </a:pathLst>
                  </a:custGeom>
                  <a:solidFill>
                    <a:srgbClr val="1F307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pic>
                <p:nvPicPr>
                  <p:cNvPr id="47" name="Picture 109">
                    <a:extLst>
                      <a:ext uri="{FF2B5EF4-FFF2-40B4-BE49-F238E27FC236}">
                        <a16:creationId xmlns:a16="http://schemas.microsoft.com/office/drawing/2014/main" id="{22257354-9103-FC62-55E1-281277E6B783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7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21231786">
                    <a:off x="3274735" y="3879780"/>
                    <a:ext cx="72283" cy="773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48" name="Freeform 110">
                    <a:extLst>
                      <a:ext uri="{FF2B5EF4-FFF2-40B4-BE49-F238E27FC236}">
                        <a16:creationId xmlns:a16="http://schemas.microsoft.com/office/drawing/2014/main" id="{6C5AB659-8FCE-D447-A5C1-B800F6ED12A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3282460" y="3884804"/>
                    <a:ext cx="59433" cy="61848"/>
                  </a:xfrm>
                  <a:custGeom>
                    <a:avLst/>
                    <a:gdLst>
                      <a:gd name="T0" fmla="*/ 13 w 42"/>
                      <a:gd name="T1" fmla="*/ 37 h 41"/>
                      <a:gd name="T2" fmla="*/ 5 w 42"/>
                      <a:gd name="T3" fmla="*/ 13 h 41"/>
                      <a:gd name="T4" fmla="*/ 29 w 42"/>
                      <a:gd name="T5" fmla="*/ 4 h 41"/>
                      <a:gd name="T6" fmla="*/ 37 w 42"/>
                      <a:gd name="T7" fmla="*/ 29 h 41"/>
                      <a:gd name="T8" fmla="*/ 13 w 42"/>
                      <a:gd name="T9" fmla="*/ 37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2" h="41">
                        <a:moveTo>
                          <a:pt x="13" y="37"/>
                        </a:moveTo>
                        <a:cubicBezTo>
                          <a:pt x="4" y="33"/>
                          <a:pt x="0" y="22"/>
                          <a:pt x="5" y="13"/>
                        </a:cubicBezTo>
                        <a:cubicBezTo>
                          <a:pt x="9" y="4"/>
                          <a:pt x="20" y="0"/>
                          <a:pt x="29" y="4"/>
                        </a:cubicBezTo>
                        <a:cubicBezTo>
                          <a:pt x="38" y="9"/>
                          <a:pt x="42" y="20"/>
                          <a:pt x="37" y="29"/>
                        </a:cubicBezTo>
                        <a:cubicBezTo>
                          <a:pt x="33" y="38"/>
                          <a:pt x="22" y="41"/>
                          <a:pt x="13" y="37"/>
                        </a:cubicBezTo>
                        <a:close/>
                      </a:path>
                    </a:pathLst>
                  </a:custGeom>
                  <a:noFill/>
                  <a:ln w="4763" cap="flat">
                    <a:solidFill>
                      <a:srgbClr val="92313C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pic>
                <p:nvPicPr>
                  <p:cNvPr id="49" name="Picture 111">
                    <a:extLst>
                      <a:ext uri="{FF2B5EF4-FFF2-40B4-BE49-F238E27FC236}">
                        <a16:creationId xmlns:a16="http://schemas.microsoft.com/office/drawing/2014/main" id="{29C90922-E9DB-A0A2-8B2D-2AD6BD296F10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8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21231786">
                    <a:off x="3334246" y="3889595"/>
                    <a:ext cx="72283" cy="773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50" name="Freeform 112">
                    <a:extLst>
                      <a:ext uri="{FF2B5EF4-FFF2-40B4-BE49-F238E27FC236}">
                        <a16:creationId xmlns:a16="http://schemas.microsoft.com/office/drawing/2014/main" id="{21F1D086-88AB-129D-45C6-5E32FA5964B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3342173" y="3896321"/>
                    <a:ext cx="59433" cy="61848"/>
                  </a:xfrm>
                  <a:custGeom>
                    <a:avLst/>
                    <a:gdLst>
                      <a:gd name="T0" fmla="*/ 12 w 41"/>
                      <a:gd name="T1" fmla="*/ 36 h 41"/>
                      <a:gd name="T2" fmla="*/ 4 w 41"/>
                      <a:gd name="T3" fmla="*/ 12 h 41"/>
                      <a:gd name="T4" fmla="*/ 28 w 41"/>
                      <a:gd name="T5" fmla="*/ 4 h 41"/>
                      <a:gd name="T6" fmla="*/ 37 w 41"/>
                      <a:gd name="T7" fmla="*/ 28 h 41"/>
                      <a:gd name="T8" fmla="*/ 12 w 41"/>
                      <a:gd name="T9" fmla="*/ 36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1" h="41">
                        <a:moveTo>
                          <a:pt x="12" y="36"/>
                        </a:moveTo>
                        <a:cubicBezTo>
                          <a:pt x="3" y="32"/>
                          <a:pt x="0" y="21"/>
                          <a:pt x="4" y="12"/>
                        </a:cubicBezTo>
                        <a:cubicBezTo>
                          <a:pt x="9" y="3"/>
                          <a:pt x="19" y="0"/>
                          <a:pt x="28" y="4"/>
                        </a:cubicBezTo>
                        <a:cubicBezTo>
                          <a:pt x="37" y="8"/>
                          <a:pt x="41" y="19"/>
                          <a:pt x="37" y="28"/>
                        </a:cubicBezTo>
                        <a:cubicBezTo>
                          <a:pt x="32" y="37"/>
                          <a:pt x="21" y="41"/>
                          <a:pt x="12" y="36"/>
                        </a:cubicBezTo>
                        <a:close/>
                      </a:path>
                    </a:pathLst>
                  </a:custGeom>
                  <a:noFill/>
                  <a:ln w="4763" cap="flat">
                    <a:solidFill>
                      <a:srgbClr val="92313C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pic>
                <p:nvPicPr>
                  <p:cNvPr id="51" name="Picture 113">
                    <a:extLst>
                      <a:ext uri="{FF2B5EF4-FFF2-40B4-BE49-F238E27FC236}">
                        <a16:creationId xmlns:a16="http://schemas.microsoft.com/office/drawing/2014/main" id="{8A55924D-38EE-4C56-9538-E1599812E634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9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21231786">
                    <a:off x="3283881" y="3820356"/>
                    <a:ext cx="72283" cy="773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52" name="Freeform 114">
                    <a:extLst>
                      <a:ext uri="{FF2B5EF4-FFF2-40B4-BE49-F238E27FC236}">
                        <a16:creationId xmlns:a16="http://schemas.microsoft.com/office/drawing/2014/main" id="{7B30BAB2-F283-2BA8-F5E9-304EA2BBB10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3291709" y="3825448"/>
                    <a:ext cx="57827" cy="63566"/>
                  </a:xfrm>
                  <a:custGeom>
                    <a:avLst/>
                    <a:gdLst>
                      <a:gd name="T0" fmla="*/ 12 w 41"/>
                      <a:gd name="T1" fmla="*/ 37 h 42"/>
                      <a:gd name="T2" fmla="*/ 4 w 41"/>
                      <a:gd name="T3" fmla="*/ 13 h 42"/>
                      <a:gd name="T4" fmla="*/ 28 w 41"/>
                      <a:gd name="T5" fmla="*/ 5 h 42"/>
                      <a:gd name="T6" fmla="*/ 36 w 41"/>
                      <a:gd name="T7" fmla="*/ 29 h 42"/>
                      <a:gd name="T8" fmla="*/ 12 w 41"/>
                      <a:gd name="T9" fmla="*/ 37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1" h="42">
                        <a:moveTo>
                          <a:pt x="12" y="37"/>
                        </a:moveTo>
                        <a:cubicBezTo>
                          <a:pt x="3" y="33"/>
                          <a:pt x="0" y="22"/>
                          <a:pt x="4" y="13"/>
                        </a:cubicBezTo>
                        <a:cubicBezTo>
                          <a:pt x="8" y="4"/>
                          <a:pt x="19" y="0"/>
                          <a:pt x="28" y="5"/>
                        </a:cubicBezTo>
                        <a:cubicBezTo>
                          <a:pt x="37" y="9"/>
                          <a:pt x="41" y="20"/>
                          <a:pt x="36" y="29"/>
                        </a:cubicBezTo>
                        <a:cubicBezTo>
                          <a:pt x="32" y="38"/>
                          <a:pt x="21" y="42"/>
                          <a:pt x="12" y="37"/>
                        </a:cubicBezTo>
                        <a:close/>
                      </a:path>
                    </a:pathLst>
                  </a:custGeom>
                  <a:noFill/>
                  <a:ln w="4763" cap="flat">
                    <a:solidFill>
                      <a:srgbClr val="92313C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pic>
                <p:nvPicPr>
                  <p:cNvPr id="53" name="Picture 115">
                    <a:extLst>
                      <a:ext uri="{FF2B5EF4-FFF2-40B4-BE49-F238E27FC236}">
                        <a16:creationId xmlns:a16="http://schemas.microsoft.com/office/drawing/2014/main" id="{673CCD72-16A9-B560-DB75-FD403CD43A0D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0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21231786">
                    <a:off x="3341790" y="3830323"/>
                    <a:ext cx="72283" cy="773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54" name="Freeform 116">
                    <a:extLst>
                      <a:ext uri="{FF2B5EF4-FFF2-40B4-BE49-F238E27FC236}">
                        <a16:creationId xmlns:a16="http://schemas.microsoft.com/office/drawing/2014/main" id="{BF5CD5C7-5295-CCDF-FEDE-6333DB7EC20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3349718" y="3837126"/>
                    <a:ext cx="57827" cy="61848"/>
                  </a:xfrm>
                  <a:custGeom>
                    <a:avLst/>
                    <a:gdLst>
                      <a:gd name="T0" fmla="*/ 13 w 41"/>
                      <a:gd name="T1" fmla="*/ 37 h 41"/>
                      <a:gd name="T2" fmla="*/ 4 w 41"/>
                      <a:gd name="T3" fmla="*/ 13 h 41"/>
                      <a:gd name="T4" fmla="*/ 28 w 41"/>
                      <a:gd name="T5" fmla="*/ 4 h 41"/>
                      <a:gd name="T6" fmla="*/ 37 w 41"/>
                      <a:gd name="T7" fmla="*/ 29 h 41"/>
                      <a:gd name="T8" fmla="*/ 13 w 41"/>
                      <a:gd name="T9" fmla="*/ 37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1" h="41">
                        <a:moveTo>
                          <a:pt x="13" y="37"/>
                        </a:moveTo>
                        <a:cubicBezTo>
                          <a:pt x="4" y="32"/>
                          <a:pt x="0" y="22"/>
                          <a:pt x="4" y="13"/>
                        </a:cubicBezTo>
                        <a:cubicBezTo>
                          <a:pt x="9" y="4"/>
                          <a:pt x="20" y="0"/>
                          <a:pt x="28" y="4"/>
                        </a:cubicBezTo>
                        <a:cubicBezTo>
                          <a:pt x="37" y="9"/>
                          <a:pt x="41" y="20"/>
                          <a:pt x="37" y="29"/>
                        </a:cubicBezTo>
                        <a:cubicBezTo>
                          <a:pt x="32" y="38"/>
                          <a:pt x="21" y="41"/>
                          <a:pt x="13" y="37"/>
                        </a:cubicBezTo>
                        <a:close/>
                      </a:path>
                    </a:pathLst>
                  </a:custGeom>
                  <a:noFill/>
                  <a:ln w="4763" cap="flat">
                    <a:solidFill>
                      <a:srgbClr val="92313C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" name="Freeform 117">
                    <a:extLst>
                      <a:ext uri="{FF2B5EF4-FFF2-40B4-BE49-F238E27FC236}">
                        <a16:creationId xmlns:a16="http://schemas.microsoft.com/office/drawing/2014/main" id="{D25A09E8-513B-1668-01F6-CE851F5E047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2987120" y="3781754"/>
                    <a:ext cx="213638" cy="140876"/>
                  </a:xfrm>
                  <a:custGeom>
                    <a:avLst/>
                    <a:gdLst>
                      <a:gd name="T0" fmla="*/ 151 w 151"/>
                      <a:gd name="T1" fmla="*/ 16 h 93"/>
                      <a:gd name="T2" fmla="*/ 151 w 151"/>
                      <a:gd name="T3" fmla="*/ 16 h 93"/>
                      <a:gd name="T4" fmla="*/ 151 w 151"/>
                      <a:gd name="T5" fmla="*/ 16 h 93"/>
                      <a:gd name="T6" fmla="*/ 143 w 151"/>
                      <a:gd name="T7" fmla="*/ 13 h 93"/>
                      <a:gd name="T8" fmla="*/ 123 w 151"/>
                      <a:gd name="T9" fmla="*/ 11 h 93"/>
                      <a:gd name="T10" fmla="*/ 101 w 151"/>
                      <a:gd name="T11" fmla="*/ 17 h 93"/>
                      <a:gd name="T12" fmla="*/ 87 w 151"/>
                      <a:gd name="T13" fmla="*/ 24 h 93"/>
                      <a:gd name="T14" fmla="*/ 82 w 151"/>
                      <a:gd name="T15" fmla="*/ 28 h 93"/>
                      <a:gd name="T16" fmla="*/ 74 w 151"/>
                      <a:gd name="T17" fmla="*/ 24 h 93"/>
                      <a:gd name="T18" fmla="*/ 70 w 151"/>
                      <a:gd name="T19" fmla="*/ 27 h 93"/>
                      <a:gd name="T20" fmla="*/ 70 w 151"/>
                      <a:gd name="T21" fmla="*/ 27 h 93"/>
                      <a:gd name="T22" fmla="*/ 64 w 151"/>
                      <a:gd name="T23" fmla="*/ 17 h 93"/>
                      <a:gd name="T24" fmla="*/ 59 w 151"/>
                      <a:gd name="T25" fmla="*/ 16 h 93"/>
                      <a:gd name="T26" fmla="*/ 54 w 151"/>
                      <a:gd name="T27" fmla="*/ 20 h 93"/>
                      <a:gd name="T28" fmla="*/ 53 w 151"/>
                      <a:gd name="T29" fmla="*/ 19 h 93"/>
                      <a:gd name="T30" fmla="*/ 52 w 151"/>
                      <a:gd name="T31" fmla="*/ 14 h 93"/>
                      <a:gd name="T32" fmla="*/ 45 w 151"/>
                      <a:gd name="T33" fmla="*/ 11 h 93"/>
                      <a:gd name="T34" fmla="*/ 41 w 151"/>
                      <a:gd name="T35" fmla="*/ 15 h 93"/>
                      <a:gd name="T36" fmla="*/ 39 w 151"/>
                      <a:gd name="T37" fmla="*/ 17 h 93"/>
                      <a:gd name="T38" fmla="*/ 35 w 151"/>
                      <a:gd name="T39" fmla="*/ 7 h 93"/>
                      <a:gd name="T40" fmla="*/ 31 w 151"/>
                      <a:gd name="T41" fmla="*/ 6 h 93"/>
                      <a:gd name="T42" fmla="*/ 27 w 151"/>
                      <a:gd name="T43" fmla="*/ 8 h 93"/>
                      <a:gd name="T44" fmla="*/ 27 w 151"/>
                      <a:gd name="T45" fmla="*/ 7 h 93"/>
                      <a:gd name="T46" fmla="*/ 20 w 151"/>
                      <a:gd name="T47" fmla="*/ 2 h 93"/>
                      <a:gd name="T48" fmla="*/ 12 w 151"/>
                      <a:gd name="T49" fmla="*/ 4 h 93"/>
                      <a:gd name="T50" fmla="*/ 9 w 151"/>
                      <a:gd name="T51" fmla="*/ 4 h 93"/>
                      <a:gd name="T52" fmla="*/ 8 w 151"/>
                      <a:gd name="T53" fmla="*/ 3 h 93"/>
                      <a:gd name="T54" fmla="*/ 2 w 151"/>
                      <a:gd name="T55" fmla="*/ 9 h 93"/>
                      <a:gd name="T56" fmla="*/ 3 w 151"/>
                      <a:gd name="T57" fmla="*/ 16 h 93"/>
                      <a:gd name="T58" fmla="*/ 7 w 151"/>
                      <a:gd name="T59" fmla="*/ 20 h 93"/>
                      <a:gd name="T60" fmla="*/ 11 w 151"/>
                      <a:gd name="T61" fmla="*/ 27 h 93"/>
                      <a:gd name="T62" fmla="*/ 17 w 151"/>
                      <a:gd name="T63" fmla="*/ 28 h 93"/>
                      <a:gd name="T64" fmla="*/ 20 w 151"/>
                      <a:gd name="T65" fmla="*/ 25 h 93"/>
                      <a:gd name="T66" fmla="*/ 21 w 151"/>
                      <a:gd name="T67" fmla="*/ 28 h 93"/>
                      <a:gd name="T68" fmla="*/ 26 w 151"/>
                      <a:gd name="T69" fmla="*/ 31 h 93"/>
                      <a:gd name="T70" fmla="*/ 32 w 151"/>
                      <a:gd name="T71" fmla="*/ 29 h 93"/>
                      <a:gd name="T72" fmla="*/ 36 w 151"/>
                      <a:gd name="T73" fmla="*/ 26 h 93"/>
                      <a:gd name="T74" fmla="*/ 35 w 151"/>
                      <a:gd name="T75" fmla="*/ 31 h 93"/>
                      <a:gd name="T76" fmla="*/ 38 w 151"/>
                      <a:gd name="T77" fmla="*/ 37 h 93"/>
                      <a:gd name="T78" fmla="*/ 44 w 151"/>
                      <a:gd name="T79" fmla="*/ 37 h 93"/>
                      <a:gd name="T80" fmla="*/ 49 w 151"/>
                      <a:gd name="T81" fmla="*/ 33 h 93"/>
                      <a:gd name="T82" fmla="*/ 49 w 151"/>
                      <a:gd name="T83" fmla="*/ 38 h 93"/>
                      <a:gd name="T84" fmla="*/ 53 w 151"/>
                      <a:gd name="T85" fmla="*/ 42 h 93"/>
                      <a:gd name="T86" fmla="*/ 62 w 151"/>
                      <a:gd name="T87" fmla="*/ 41 h 93"/>
                      <a:gd name="T88" fmla="*/ 66 w 151"/>
                      <a:gd name="T89" fmla="*/ 39 h 93"/>
                      <a:gd name="T90" fmla="*/ 67 w 151"/>
                      <a:gd name="T91" fmla="*/ 44 h 93"/>
                      <a:gd name="T92" fmla="*/ 72 w 151"/>
                      <a:gd name="T93" fmla="*/ 47 h 93"/>
                      <a:gd name="T94" fmla="*/ 75 w 151"/>
                      <a:gd name="T95" fmla="*/ 46 h 93"/>
                      <a:gd name="T96" fmla="*/ 76 w 151"/>
                      <a:gd name="T97" fmla="*/ 54 h 93"/>
                      <a:gd name="T98" fmla="*/ 83 w 151"/>
                      <a:gd name="T99" fmla="*/ 70 h 93"/>
                      <a:gd name="T100" fmla="*/ 101 w 151"/>
                      <a:gd name="T101" fmla="*/ 90 h 93"/>
                      <a:gd name="T102" fmla="*/ 105 w 151"/>
                      <a:gd name="T103" fmla="*/ 93 h 93"/>
                      <a:gd name="T104" fmla="*/ 105 w 151"/>
                      <a:gd name="T105" fmla="*/ 93 h 93"/>
                      <a:gd name="T106" fmla="*/ 105 w 151"/>
                      <a:gd name="T107" fmla="*/ 93 h 93"/>
                      <a:gd name="T108" fmla="*/ 128 w 151"/>
                      <a:gd name="T109" fmla="*/ 54 h 93"/>
                      <a:gd name="T110" fmla="*/ 151 w 151"/>
                      <a:gd name="T111" fmla="*/ 16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151" h="93">
                        <a:moveTo>
                          <a:pt x="151" y="16"/>
                        </a:moveTo>
                        <a:cubicBezTo>
                          <a:pt x="151" y="16"/>
                          <a:pt x="151" y="16"/>
                          <a:pt x="151" y="16"/>
                        </a:cubicBezTo>
                        <a:cubicBezTo>
                          <a:pt x="151" y="16"/>
                          <a:pt x="151" y="16"/>
                          <a:pt x="151" y="16"/>
                        </a:cubicBezTo>
                        <a:cubicBezTo>
                          <a:pt x="149" y="15"/>
                          <a:pt x="146" y="13"/>
                          <a:pt x="143" y="13"/>
                        </a:cubicBezTo>
                        <a:cubicBezTo>
                          <a:pt x="136" y="11"/>
                          <a:pt x="130" y="11"/>
                          <a:pt x="123" y="11"/>
                        </a:cubicBezTo>
                        <a:cubicBezTo>
                          <a:pt x="115" y="12"/>
                          <a:pt x="108" y="14"/>
                          <a:pt x="101" y="17"/>
                        </a:cubicBezTo>
                        <a:cubicBezTo>
                          <a:pt x="96" y="18"/>
                          <a:pt x="92" y="21"/>
                          <a:pt x="87" y="24"/>
                        </a:cubicBezTo>
                        <a:cubicBezTo>
                          <a:pt x="85" y="25"/>
                          <a:pt x="84" y="26"/>
                          <a:pt x="82" y="28"/>
                        </a:cubicBezTo>
                        <a:cubicBezTo>
                          <a:pt x="81" y="23"/>
                          <a:pt x="77" y="22"/>
                          <a:pt x="74" y="24"/>
                        </a:cubicBezTo>
                        <a:cubicBezTo>
                          <a:pt x="73" y="25"/>
                          <a:pt x="71" y="26"/>
                          <a:pt x="70" y="27"/>
                        </a:cubicBezTo>
                        <a:cubicBezTo>
                          <a:pt x="70" y="27"/>
                          <a:pt x="70" y="27"/>
                          <a:pt x="70" y="27"/>
                        </a:cubicBezTo>
                        <a:cubicBezTo>
                          <a:pt x="69" y="22"/>
                          <a:pt x="67" y="19"/>
                          <a:pt x="64" y="17"/>
                        </a:cubicBezTo>
                        <a:cubicBezTo>
                          <a:pt x="63" y="15"/>
                          <a:pt x="61" y="15"/>
                          <a:pt x="59" y="16"/>
                        </a:cubicBezTo>
                        <a:cubicBezTo>
                          <a:pt x="57" y="17"/>
                          <a:pt x="55" y="19"/>
                          <a:pt x="54" y="20"/>
                        </a:cubicBezTo>
                        <a:cubicBezTo>
                          <a:pt x="54" y="20"/>
                          <a:pt x="54" y="19"/>
                          <a:pt x="53" y="19"/>
                        </a:cubicBezTo>
                        <a:cubicBezTo>
                          <a:pt x="53" y="17"/>
                          <a:pt x="53" y="15"/>
                          <a:pt x="52" y="14"/>
                        </a:cubicBezTo>
                        <a:cubicBezTo>
                          <a:pt x="51" y="10"/>
                          <a:pt x="48" y="9"/>
                          <a:pt x="45" y="11"/>
                        </a:cubicBezTo>
                        <a:cubicBezTo>
                          <a:pt x="43" y="13"/>
                          <a:pt x="42" y="14"/>
                          <a:pt x="41" y="15"/>
                        </a:cubicBezTo>
                        <a:cubicBezTo>
                          <a:pt x="40" y="16"/>
                          <a:pt x="40" y="16"/>
                          <a:pt x="39" y="17"/>
                        </a:cubicBezTo>
                        <a:cubicBezTo>
                          <a:pt x="38" y="13"/>
                          <a:pt x="38" y="10"/>
                          <a:pt x="35" y="7"/>
                        </a:cubicBezTo>
                        <a:cubicBezTo>
                          <a:pt x="34" y="5"/>
                          <a:pt x="33" y="5"/>
                          <a:pt x="31" y="6"/>
                        </a:cubicBezTo>
                        <a:cubicBezTo>
                          <a:pt x="29" y="6"/>
                          <a:pt x="28" y="7"/>
                          <a:pt x="27" y="8"/>
                        </a:cubicBezTo>
                        <a:cubicBezTo>
                          <a:pt x="27" y="8"/>
                          <a:pt x="27" y="7"/>
                          <a:pt x="27" y="7"/>
                        </a:cubicBezTo>
                        <a:cubicBezTo>
                          <a:pt x="27" y="2"/>
                          <a:pt x="25" y="0"/>
                          <a:pt x="20" y="2"/>
                        </a:cubicBezTo>
                        <a:cubicBezTo>
                          <a:pt x="18" y="2"/>
                          <a:pt x="15" y="4"/>
                          <a:pt x="12" y="4"/>
                        </a:cubicBezTo>
                        <a:cubicBezTo>
                          <a:pt x="11" y="5"/>
                          <a:pt x="10" y="5"/>
                          <a:pt x="9" y="4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6" y="3"/>
                          <a:pt x="4" y="4"/>
                          <a:pt x="2" y="9"/>
                        </a:cubicBezTo>
                        <a:cubicBezTo>
                          <a:pt x="0" y="14"/>
                          <a:pt x="3" y="16"/>
                          <a:pt x="3" y="16"/>
                        </a:cubicBezTo>
                        <a:cubicBezTo>
                          <a:pt x="3" y="16"/>
                          <a:pt x="6" y="17"/>
                          <a:pt x="7" y="20"/>
                        </a:cubicBezTo>
                        <a:cubicBezTo>
                          <a:pt x="9" y="22"/>
                          <a:pt x="10" y="25"/>
                          <a:pt x="11" y="27"/>
                        </a:cubicBezTo>
                        <a:cubicBezTo>
                          <a:pt x="13" y="29"/>
                          <a:pt x="15" y="29"/>
                          <a:pt x="17" y="28"/>
                        </a:cubicBezTo>
                        <a:cubicBezTo>
                          <a:pt x="18" y="27"/>
                          <a:pt x="19" y="26"/>
                          <a:pt x="20" y="25"/>
                        </a:cubicBezTo>
                        <a:cubicBezTo>
                          <a:pt x="21" y="26"/>
                          <a:pt x="21" y="27"/>
                          <a:pt x="21" y="28"/>
                        </a:cubicBezTo>
                        <a:cubicBezTo>
                          <a:pt x="21" y="31"/>
                          <a:pt x="23" y="32"/>
                          <a:pt x="26" y="31"/>
                        </a:cubicBezTo>
                        <a:cubicBezTo>
                          <a:pt x="28" y="31"/>
                          <a:pt x="30" y="30"/>
                          <a:pt x="32" y="29"/>
                        </a:cubicBezTo>
                        <a:cubicBezTo>
                          <a:pt x="33" y="28"/>
                          <a:pt x="34" y="27"/>
                          <a:pt x="36" y="26"/>
                        </a:cubicBezTo>
                        <a:cubicBezTo>
                          <a:pt x="35" y="28"/>
                          <a:pt x="35" y="30"/>
                          <a:pt x="35" y="31"/>
                        </a:cubicBezTo>
                        <a:cubicBezTo>
                          <a:pt x="35" y="33"/>
                          <a:pt x="36" y="36"/>
                          <a:pt x="38" y="37"/>
                        </a:cubicBezTo>
                        <a:cubicBezTo>
                          <a:pt x="40" y="38"/>
                          <a:pt x="42" y="38"/>
                          <a:pt x="44" y="37"/>
                        </a:cubicBezTo>
                        <a:cubicBezTo>
                          <a:pt x="46" y="36"/>
                          <a:pt x="47" y="34"/>
                          <a:pt x="49" y="33"/>
                        </a:cubicBezTo>
                        <a:cubicBezTo>
                          <a:pt x="49" y="35"/>
                          <a:pt x="49" y="36"/>
                          <a:pt x="49" y="38"/>
                        </a:cubicBezTo>
                        <a:cubicBezTo>
                          <a:pt x="49" y="41"/>
                          <a:pt x="50" y="42"/>
                          <a:pt x="53" y="42"/>
                        </a:cubicBezTo>
                        <a:cubicBezTo>
                          <a:pt x="56" y="43"/>
                          <a:pt x="59" y="42"/>
                          <a:pt x="62" y="41"/>
                        </a:cubicBezTo>
                        <a:cubicBezTo>
                          <a:pt x="63" y="40"/>
                          <a:pt x="64" y="39"/>
                          <a:pt x="66" y="39"/>
                        </a:cubicBezTo>
                        <a:cubicBezTo>
                          <a:pt x="66" y="41"/>
                          <a:pt x="66" y="43"/>
                          <a:pt x="67" y="44"/>
                        </a:cubicBezTo>
                        <a:cubicBezTo>
                          <a:pt x="67" y="47"/>
                          <a:pt x="70" y="48"/>
                          <a:pt x="72" y="47"/>
                        </a:cubicBezTo>
                        <a:cubicBezTo>
                          <a:pt x="73" y="47"/>
                          <a:pt x="74" y="46"/>
                          <a:pt x="75" y="46"/>
                        </a:cubicBezTo>
                        <a:cubicBezTo>
                          <a:pt x="75" y="49"/>
                          <a:pt x="75" y="51"/>
                          <a:pt x="76" y="54"/>
                        </a:cubicBezTo>
                        <a:cubicBezTo>
                          <a:pt x="77" y="60"/>
                          <a:pt x="80" y="65"/>
                          <a:pt x="83" y="70"/>
                        </a:cubicBezTo>
                        <a:cubicBezTo>
                          <a:pt x="88" y="78"/>
                          <a:pt x="94" y="85"/>
                          <a:pt x="101" y="90"/>
                        </a:cubicBezTo>
                        <a:cubicBezTo>
                          <a:pt x="102" y="91"/>
                          <a:pt x="104" y="92"/>
                          <a:pt x="105" y="93"/>
                        </a:cubicBezTo>
                        <a:cubicBezTo>
                          <a:pt x="105" y="93"/>
                          <a:pt x="105" y="93"/>
                          <a:pt x="105" y="93"/>
                        </a:cubicBezTo>
                        <a:cubicBezTo>
                          <a:pt x="105" y="93"/>
                          <a:pt x="105" y="93"/>
                          <a:pt x="105" y="93"/>
                        </a:cubicBezTo>
                        <a:cubicBezTo>
                          <a:pt x="105" y="93"/>
                          <a:pt x="133" y="80"/>
                          <a:pt x="128" y="54"/>
                        </a:cubicBezTo>
                        <a:cubicBezTo>
                          <a:pt x="123" y="28"/>
                          <a:pt x="151" y="16"/>
                          <a:pt x="151" y="16"/>
                        </a:cubicBezTo>
                        <a:close/>
                      </a:path>
                    </a:pathLst>
                  </a:custGeom>
                  <a:solidFill>
                    <a:srgbClr val="D2E4F5"/>
                  </a:solidFill>
                  <a:ln w="6350" cap="rnd">
                    <a:solidFill>
                      <a:srgbClr val="589BDE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6" name="Freeform 118">
                    <a:extLst>
                      <a:ext uri="{FF2B5EF4-FFF2-40B4-BE49-F238E27FC236}">
                        <a16:creationId xmlns:a16="http://schemas.microsoft.com/office/drawing/2014/main" id="{B54D27F3-3183-2CA7-8F12-F79757119C4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3289086" y="3633358"/>
                    <a:ext cx="32126" cy="32643"/>
                  </a:xfrm>
                  <a:custGeom>
                    <a:avLst/>
                    <a:gdLst>
                      <a:gd name="T0" fmla="*/ 19 w 22"/>
                      <a:gd name="T1" fmla="*/ 6 h 22"/>
                      <a:gd name="T2" fmla="*/ 16 w 22"/>
                      <a:gd name="T3" fmla="*/ 19 h 22"/>
                      <a:gd name="T4" fmla="*/ 3 w 22"/>
                      <a:gd name="T5" fmla="*/ 16 h 22"/>
                      <a:gd name="T6" fmla="*/ 5 w 22"/>
                      <a:gd name="T7" fmla="*/ 3 h 22"/>
                      <a:gd name="T8" fmla="*/ 19 w 22"/>
                      <a:gd name="T9" fmla="*/ 6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2" h="22">
                        <a:moveTo>
                          <a:pt x="19" y="6"/>
                        </a:moveTo>
                        <a:cubicBezTo>
                          <a:pt x="22" y="11"/>
                          <a:pt x="20" y="17"/>
                          <a:pt x="16" y="19"/>
                        </a:cubicBezTo>
                        <a:cubicBezTo>
                          <a:pt x="12" y="22"/>
                          <a:pt x="6" y="20"/>
                          <a:pt x="3" y="16"/>
                        </a:cubicBezTo>
                        <a:cubicBezTo>
                          <a:pt x="0" y="11"/>
                          <a:pt x="1" y="5"/>
                          <a:pt x="5" y="3"/>
                        </a:cubicBezTo>
                        <a:cubicBezTo>
                          <a:pt x="10" y="0"/>
                          <a:pt x="16" y="1"/>
                          <a:pt x="19" y="6"/>
                        </a:cubicBezTo>
                      </a:path>
                    </a:pathLst>
                  </a:custGeom>
                  <a:solidFill>
                    <a:srgbClr val="1F307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7" name="Freeform 119">
                    <a:extLst>
                      <a:ext uri="{FF2B5EF4-FFF2-40B4-BE49-F238E27FC236}">
                        <a16:creationId xmlns:a16="http://schemas.microsoft.com/office/drawing/2014/main" id="{B52E5EE6-AE68-F0E5-3269-C17BB61566C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3200927" y="3649590"/>
                    <a:ext cx="30520" cy="32643"/>
                  </a:xfrm>
                  <a:custGeom>
                    <a:avLst/>
                    <a:gdLst>
                      <a:gd name="T0" fmla="*/ 18 w 21"/>
                      <a:gd name="T1" fmla="*/ 6 h 22"/>
                      <a:gd name="T2" fmla="*/ 16 w 21"/>
                      <a:gd name="T3" fmla="*/ 19 h 22"/>
                      <a:gd name="T4" fmla="*/ 3 w 21"/>
                      <a:gd name="T5" fmla="*/ 16 h 22"/>
                      <a:gd name="T6" fmla="*/ 5 w 21"/>
                      <a:gd name="T7" fmla="*/ 2 h 22"/>
                      <a:gd name="T8" fmla="*/ 18 w 21"/>
                      <a:gd name="T9" fmla="*/ 6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22">
                        <a:moveTo>
                          <a:pt x="18" y="6"/>
                        </a:moveTo>
                        <a:cubicBezTo>
                          <a:pt x="21" y="10"/>
                          <a:pt x="20" y="16"/>
                          <a:pt x="16" y="19"/>
                        </a:cubicBezTo>
                        <a:cubicBezTo>
                          <a:pt x="12" y="22"/>
                          <a:pt x="6" y="20"/>
                          <a:pt x="3" y="16"/>
                        </a:cubicBezTo>
                        <a:cubicBezTo>
                          <a:pt x="0" y="11"/>
                          <a:pt x="1" y="5"/>
                          <a:pt x="5" y="2"/>
                        </a:cubicBezTo>
                        <a:cubicBezTo>
                          <a:pt x="10" y="0"/>
                          <a:pt x="16" y="1"/>
                          <a:pt x="18" y="6"/>
                        </a:cubicBezTo>
                      </a:path>
                    </a:pathLst>
                  </a:custGeom>
                  <a:solidFill>
                    <a:srgbClr val="1F307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8" name="Freeform 124">
                    <a:extLst>
                      <a:ext uri="{FF2B5EF4-FFF2-40B4-BE49-F238E27FC236}">
                        <a16:creationId xmlns:a16="http://schemas.microsoft.com/office/drawing/2014/main" id="{3627DACA-7393-8B20-1157-B04384F9708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3178576" y="3998058"/>
                    <a:ext cx="30520" cy="32643"/>
                  </a:xfrm>
                  <a:custGeom>
                    <a:avLst/>
                    <a:gdLst>
                      <a:gd name="T0" fmla="*/ 19 w 22"/>
                      <a:gd name="T1" fmla="*/ 6 h 22"/>
                      <a:gd name="T2" fmla="*/ 16 w 22"/>
                      <a:gd name="T3" fmla="*/ 19 h 22"/>
                      <a:gd name="T4" fmla="*/ 3 w 22"/>
                      <a:gd name="T5" fmla="*/ 16 h 22"/>
                      <a:gd name="T6" fmla="*/ 5 w 22"/>
                      <a:gd name="T7" fmla="*/ 2 h 22"/>
                      <a:gd name="T8" fmla="*/ 19 w 22"/>
                      <a:gd name="T9" fmla="*/ 6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2" h="22">
                        <a:moveTo>
                          <a:pt x="19" y="6"/>
                        </a:moveTo>
                        <a:cubicBezTo>
                          <a:pt x="22" y="10"/>
                          <a:pt x="20" y="16"/>
                          <a:pt x="16" y="19"/>
                        </a:cubicBezTo>
                        <a:cubicBezTo>
                          <a:pt x="12" y="22"/>
                          <a:pt x="6" y="20"/>
                          <a:pt x="3" y="16"/>
                        </a:cubicBezTo>
                        <a:cubicBezTo>
                          <a:pt x="0" y="11"/>
                          <a:pt x="1" y="5"/>
                          <a:pt x="5" y="2"/>
                        </a:cubicBezTo>
                        <a:cubicBezTo>
                          <a:pt x="10" y="0"/>
                          <a:pt x="16" y="1"/>
                          <a:pt x="19" y="6"/>
                        </a:cubicBezTo>
                      </a:path>
                    </a:pathLst>
                  </a:custGeom>
                  <a:solidFill>
                    <a:srgbClr val="1F307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9" name="Freeform 126">
                    <a:extLst>
                      <a:ext uri="{FF2B5EF4-FFF2-40B4-BE49-F238E27FC236}">
                        <a16:creationId xmlns:a16="http://schemas.microsoft.com/office/drawing/2014/main" id="{408F02F3-454C-23E0-5C5B-C51A141719B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3368110" y="3643643"/>
                    <a:ext cx="30520" cy="32643"/>
                  </a:xfrm>
                  <a:custGeom>
                    <a:avLst/>
                    <a:gdLst>
                      <a:gd name="T0" fmla="*/ 18 w 21"/>
                      <a:gd name="T1" fmla="*/ 6 h 22"/>
                      <a:gd name="T2" fmla="*/ 16 w 21"/>
                      <a:gd name="T3" fmla="*/ 20 h 22"/>
                      <a:gd name="T4" fmla="*/ 3 w 21"/>
                      <a:gd name="T5" fmla="*/ 16 h 22"/>
                      <a:gd name="T6" fmla="*/ 5 w 21"/>
                      <a:gd name="T7" fmla="*/ 3 h 22"/>
                      <a:gd name="T8" fmla="*/ 18 w 21"/>
                      <a:gd name="T9" fmla="*/ 6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22">
                        <a:moveTo>
                          <a:pt x="18" y="6"/>
                        </a:moveTo>
                        <a:cubicBezTo>
                          <a:pt x="21" y="11"/>
                          <a:pt x="20" y="17"/>
                          <a:pt x="16" y="20"/>
                        </a:cubicBezTo>
                        <a:cubicBezTo>
                          <a:pt x="12" y="22"/>
                          <a:pt x="6" y="21"/>
                          <a:pt x="3" y="16"/>
                        </a:cubicBezTo>
                        <a:cubicBezTo>
                          <a:pt x="0" y="12"/>
                          <a:pt x="1" y="6"/>
                          <a:pt x="5" y="3"/>
                        </a:cubicBezTo>
                        <a:cubicBezTo>
                          <a:pt x="9" y="0"/>
                          <a:pt x="15" y="2"/>
                          <a:pt x="18" y="6"/>
                        </a:cubicBezTo>
                      </a:path>
                    </a:pathLst>
                  </a:custGeom>
                  <a:solidFill>
                    <a:srgbClr val="1F307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0" name="Freeform 128">
                    <a:extLst>
                      <a:ext uri="{FF2B5EF4-FFF2-40B4-BE49-F238E27FC236}">
                        <a16:creationId xmlns:a16="http://schemas.microsoft.com/office/drawing/2014/main" id="{3068AC4A-1CBB-C7F9-7EA1-E5D2540ACD8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3126005" y="3995220"/>
                    <a:ext cx="30520" cy="34360"/>
                  </a:xfrm>
                  <a:custGeom>
                    <a:avLst/>
                    <a:gdLst>
                      <a:gd name="T0" fmla="*/ 18 w 21"/>
                      <a:gd name="T1" fmla="*/ 6 h 22"/>
                      <a:gd name="T2" fmla="*/ 16 w 21"/>
                      <a:gd name="T3" fmla="*/ 20 h 22"/>
                      <a:gd name="T4" fmla="*/ 3 w 21"/>
                      <a:gd name="T5" fmla="*/ 16 h 22"/>
                      <a:gd name="T6" fmla="*/ 5 w 21"/>
                      <a:gd name="T7" fmla="*/ 3 h 22"/>
                      <a:gd name="T8" fmla="*/ 18 w 21"/>
                      <a:gd name="T9" fmla="*/ 6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22">
                        <a:moveTo>
                          <a:pt x="18" y="6"/>
                        </a:moveTo>
                        <a:cubicBezTo>
                          <a:pt x="21" y="11"/>
                          <a:pt x="20" y="17"/>
                          <a:pt x="16" y="20"/>
                        </a:cubicBezTo>
                        <a:cubicBezTo>
                          <a:pt x="11" y="22"/>
                          <a:pt x="6" y="21"/>
                          <a:pt x="3" y="16"/>
                        </a:cubicBezTo>
                        <a:cubicBezTo>
                          <a:pt x="0" y="11"/>
                          <a:pt x="1" y="6"/>
                          <a:pt x="5" y="3"/>
                        </a:cubicBezTo>
                        <a:cubicBezTo>
                          <a:pt x="9" y="0"/>
                          <a:pt x="15" y="2"/>
                          <a:pt x="18" y="6"/>
                        </a:cubicBezTo>
                      </a:path>
                    </a:pathLst>
                  </a:custGeom>
                  <a:solidFill>
                    <a:srgbClr val="1F307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1" name="Freeform 129">
                    <a:extLst>
                      <a:ext uri="{FF2B5EF4-FFF2-40B4-BE49-F238E27FC236}">
                        <a16:creationId xmlns:a16="http://schemas.microsoft.com/office/drawing/2014/main" id="{934EB811-7F9F-51C5-23CC-17DD927AFCE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3195840" y="3592172"/>
                    <a:ext cx="28913" cy="32643"/>
                  </a:xfrm>
                  <a:custGeom>
                    <a:avLst/>
                    <a:gdLst>
                      <a:gd name="T0" fmla="*/ 18 w 21"/>
                      <a:gd name="T1" fmla="*/ 7 h 22"/>
                      <a:gd name="T2" fmla="*/ 16 w 21"/>
                      <a:gd name="T3" fmla="*/ 20 h 22"/>
                      <a:gd name="T4" fmla="*/ 3 w 21"/>
                      <a:gd name="T5" fmla="*/ 16 h 22"/>
                      <a:gd name="T6" fmla="*/ 5 w 21"/>
                      <a:gd name="T7" fmla="*/ 3 h 22"/>
                      <a:gd name="T8" fmla="*/ 18 w 21"/>
                      <a:gd name="T9" fmla="*/ 7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22">
                        <a:moveTo>
                          <a:pt x="18" y="7"/>
                        </a:moveTo>
                        <a:cubicBezTo>
                          <a:pt x="21" y="11"/>
                          <a:pt x="20" y="17"/>
                          <a:pt x="16" y="20"/>
                        </a:cubicBezTo>
                        <a:cubicBezTo>
                          <a:pt x="12" y="22"/>
                          <a:pt x="6" y="21"/>
                          <a:pt x="3" y="16"/>
                        </a:cubicBezTo>
                        <a:cubicBezTo>
                          <a:pt x="0" y="12"/>
                          <a:pt x="1" y="6"/>
                          <a:pt x="5" y="3"/>
                        </a:cubicBezTo>
                        <a:cubicBezTo>
                          <a:pt x="10" y="0"/>
                          <a:pt x="15" y="2"/>
                          <a:pt x="18" y="7"/>
                        </a:cubicBezTo>
                      </a:path>
                    </a:pathLst>
                  </a:custGeom>
                  <a:solidFill>
                    <a:srgbClr val="1F307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2" name="Freeform 130">
                    <a:extLst>
                      <a:ext uri="{FF2B5EF4-FFF2-40B4-BE49-F238E27FC236}">
                        <a16:creationId xmlns:a16="http://schemas.microsoft.com/office/drawing/2014/main" id="{E1572A91-9C38-E909-A98E-1B000AB26AA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3321483" y="3586915"/>
                    <a:ext cx="30520" cy="34360"/>
                  </a:xfrm>
                  <a:custGeom>
                    <a:avLst/>
                    <a:gdLst>
                      <a:gd name="T0" fmla="*/ 18 w 21"/>
                      <a:gd name="T1" fmla="*/ 6 h 22"/>
                      <a:gd name="T2" fmla="*/ 16 w 21"/>
                      <a:gd name="T3" fmla="*/ 19 h 22"/>
                      <a:gd name="T4" fmla="*/ 3 w 21"/>
                      <a:gd name="T5" fmla="*/ 16 h 22"/>
                      <a:gd name="T6" fmla="*/ 5 w 21"/>
                      <a:gd name="T7" fmla="*/ 3 h 22"/>
                      <a:gd name="T8" fmla="*/ 18 w 21"/>
                      <a:gd name="T9" fmla="*/ 6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22">
                        <a:moveTo>
                          <a:pt x="18" y="6"/>
                        </a:moveTo>
                        <a:cubicBezTo>
                          <a:pt x="21" y="11"/>
                          <a:pt x="20" y="17"/>
                          <a:pt x="16" y="19"/>
                        </a:cubicBezTo>
                        <a:cubicBezTo>
                          <a:pt x="12" y="22"/>
                          <a:pt x="6" y="21"/>
                          <a:pt x="3" y="16"/>
                        </a:cubicBezTo>
                        <a:cubicBezTo>
                          <a:pt x="0" y="11"/>
                          <a:pt x="1" y="5"/>
                          <a:pt x="5" y="3"/>
                        </a:cubicBezTo>
                        <a:cubicBezTo>
                          <a:pt x="9" y="0"/>
                          <a:pt x="15" y="2"/>
                          <a:pt x="18" y="6"/>
                        </a:cubicBezTo>
                      </a:path>
                    </a:pathLst>
                  </a:custGeom>
                  <a:solidFill>
                    <a:srgbClr val="1F307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3" name="Freeform 131">
                    <a:extLst>
                      <a:ext uri="{FF2B5EF4-FFF2-40B4-BE49-F238E27FC236}">
                        <a16:creationId xmlns:a16="http://schemas.microsoft.com/office/drawing/2014/main" id="{3091B236-2DB9-2577-2239-24B9AACD508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3035608" y="3663475"/>
                    <a:ext cx="30520" cy="34360"/>
                  </a:xfrm>
                  <a:custGeom>
                    <a:avLst/>
                    <a:gdLst>
                      <a:gd name="T0" fmla="*/ 18 w 21"/>
                      <a:gd name="T1" fmla="*/ 6 h 22"/>
                      <a:gd name="T2" fmla="*/ 16 w 21"/>
                      <a:gd name="T3" fmla="*/ 20 h 22"/>
                      <a:gd name="T4" fmla="*/ 3 w 21"/>
                      <a:gd name="T5" fmla="*/ 16 h 22"/>
                      <a:gd name="T6" fmla="*/ 5 w 21"/>
                      <a:gd name="T7" fmla="*/ 3 h 22"/>
                      <a:gd name="T8" fmla="*/ 18 w 21"/>
                      <a:gd name="T9" fmla="*/ 6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22">
                        <a:moveTo>
                          <a:pt x="18" y="6"/>
                        </a:moveTo>
                        <a:cubicBezTo>
                          <a:pt x="21" y="11"/>
                          <a:pt x="20" y="17"/>
                          <a:pt x="16" y="20"/>
                        </a:cubicBezTo>
                        <a:cubicBezTo>
                          <a:pt x="12" y="22"/>
                          <a:pt x="6" y="21"/>
                          <a:pt x="3" y="16"/>
                        </a:cubicBezTo>
                        <a:cubicBezTo>
                          <a:pt x="0" y="12"/>
                          <a:pt x="1" y="6"/>
                          <a:pt x="5" y="3"/>
                        </a:cubicBezTo>
                        <a:cubicBezTo>
                          <a:pt x="10" y="0"/>
                          <a:pt x="15" y="2"/>
                          <a:pt x="18" y="6"/>
                        </a:cubicBezTo>
                      </a:path>
                    </a:pathLst>
                  </a:custGeom>
                  <a:solidFill>
                    <a:srgbClr val="1F307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4" name="Freeform 132">
                    <a:extLst>
                      <a:ext uri="{FF2B5EF4-FFF2-40B4-BE49-F238E27FC236}">
                        <a16:creationId xmlns:a16="http://schemas.microsoft.com/office/drawing/2014/main" id="{DAB062A6-D8EC-E9D7-E122-35EF5B27E11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3051696" y="3717044"/>
                    <a:ext cx="30520" cy="34360"/>
                  </a:xfrm>
                  <a:custGeom>
                    <a:avLst/>
                    <a:gdLst>
                      <a:gd name="T0" fmla="*/ 18 w 21"/>
                      <a:gd name="T1" fmla="*/ 7 h 23"/>
                      <a:gd name="T2" fmla="*/ 16 w 21"/>
                      <a:gd name="T3" fmla="*/ 20 h 23"/>
                      <a:gd name="T4" fmla="*/ 3 w 21"/>
                      <a:gd name="T5" fmla="*/ 16 h 23"/>
                      <a:gd name="T6" fmla="*/ 5 w 21"/>
                      <a:gd name="T7" fmla="*/ 3 h 23"/>
                      <a:gd name="T8" fmla="*/ 18 w 21"/>
                      <a:gd name="T9" fmla="*/ 7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23">
                        <a:moveTo>
                          <a:pt x="18" y="7"/>
                        </a:moveTo>
                        <a:cubicBezTo>
                          <a:pt x="21" y="11"/>
                          <a:pt x="20" y="17"/>
                          <a:pt x="16" y="20"/>
                        </a:cubicBezTo>
                        <a:cubicBezTo>
                          <a:pt x="12" y="23"/>
                          <a:pt x="6" y="21"/>
                          <a:pt x="3" y="16"/>
                        </a:cubicBezTo>
                        <a:cubicBezTo>
                          <a:pt x="0" y="12"/>
                          <a:pt x="1" y="6"/>
                          <a:pt x="5" y="3"/>
                        </a:cubicBezTo>
                        <a:cubicBezTo>
                          <a:pt x="9" y="0"/>
                          <a:pt x="15" y="2"/>
                          <a:pt x="18" y="7"/>
                        </a:cubicBezTo>
                      </a:path>
                    </a:pathLst>
                  </a:custGeom>
                  <a:solidFill>
                    <a:srgbClr val="1F307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5" name="Freeform 133">
                    <a:extLst>
                      <a:ext uri="{FF2B5EF4-FFF2-40B4-BE49-F238E27FC236}">
                        <a16:creationId xmlns:a16="http://schemas.microsoft.com/office/drawing/2014/main" id="{219C7C1C-9564-25FD-4593-7234E908744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3141554" y="3723957"/>
                    <a:ext cx="30520" cy="32643"/>
                  </a:xfrm>
                  <a:custGeom>
                    <a:avLst/>
                    <a:gdLst>
                      <a:gd name="T0" fmla="*/ 18 w 21"/>
                      <a:gd name="T1" fmla="*/ 6 h 22"/>
                      <a:gd name="T2" fmla="*/ 16 w 21"/>
                      <a:gd name="T3" fmla="*/ 19 h 22"/>
                      <a:gd name="T4" fmla="*/ 3 w 21"/>
                      <a:gd name="T5" fmla="*/ 16 h 22"/>
                      <a:gd name="T6" fmla="*/ 5 w 21"/>
                      <a:gd name="T7" fmla="*/ 3 h 22"/>
                      <a:gd name="T8" fmla="*/ 18 w 21"/>
                      <a:gd name="T9" fmla="*/ 6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22">
                        <a:moveTo>
                          <a:pt x="18" y="6"/>
                        </a:moveTo>
                        <a:cubicBezTo>
                          <a:pt x="21" y="11"/>
                          <a:pt x="20" y="17"/>
                          <a:pt x="16" y="19"/>
                        </a:cubicBezTo>
                        <a:cubicBezTo>
                          <a:pt x="11" y="22"/>
                          <a:pt x="6" y="21"/>
                          <a:pt x="3" y="16"/>
                        </a:cubicBezTo>
                        <a:cubicBezTo>
                          <a:pt x="0" y="11"/>
                          <a:pt x="1" y="5"/>
                          <a:pt x="5" y="3"/>
                        </a:cubicBezTo>
                        <a:cubicBezTo>
                          <a:pt x="9" y="0"/>
                          <a:pt x="15" y="2"/>
                          <a:pt x="18" y="6"/>
                        </a:cubicBezTo>
                      </a:path>
                    </a:pathLst>
                  </a:custGeom>
                  <a:solidFill>
                    <a:srgbClr val="1F307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6" name="Freeform 137">
                    <a:extLst>
                      <a:ext uri="{FF2B5EF4-FFF2-40B4-BE49-F238E27FC236}">
                        <a16:creationId xmlns:a16="http://schemas.microsoft.com/office/drawing/2014/main" id="{66AE208C-A51F-FD01-7EB3-5572AF326C4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3116387" y="3621886"/>
                    <a:ext cx="32126" cy="34360"/>
                  </a:xfrm>
                  <a:custGeom>
                    <a:avLst/>
                    <a:gdLst>
                      <a:gd name="T0" fmla="*/ 19 w 22"/>
                      <a:gd name="T1" fmla="*/ 6 h 22"/>
                      <a:gd name="T2" fmla="*/ 16 w 22"/>
                      <a:gd name="T3" fmla="*/ 19 h 22"/>
                      <a:gd name="T4" fmla="*/ 3 w 22"/>
                      <a:gd name="T5" fmla="*/ 16 h 22"/>
                      <a:gd name="T6" fmla="*/ 6 w 22"/>
                      <a:gd name="T7" fmla="*/ 2 h 22"/>
                      <a:gd name="T8" fmla="*/ 19 w 22"/>
                      <a:gd name="T9" fmla="*/ 6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2" h="22">
                        <a:moveTo>
                          <a:pt x="19" y="6"/>
                        </a:moveTo>
                        <a:cubicBezTo>
                          <a:pt x="22" y="10"/>
                          <a:pt x="21" y="16"/>
                          <a:pt x="16" y="19"/>
                        </a:cubicBezTo>
                        <a:cubicBezTo>
                          <a:pt x="12" y="22"/>
                          <a:pt x="6" y="20"/>
                          <a:pt x="3" y="16"/>
                        </a:cubicBezTo>
                        <a:cubicBezTo>
                          <a:pt x="0" y="11"/>
                          <a:pt x="1" y="5"/>
                          <a:pt x="6" y="2"/>
                        </a:cubicBezTo>
                        <a:cubicBezTo>
                          <a:pt x="10" y="0"/>
                          <a:pt x="16" y="1"/>
                          <a:pt x="19" y="6"/>
                        </a:cubicBezTo>
                      </a:path>
                    </a:pathLst>
                  </a:custGeom>
                  <a:solidFill>
                    <a:srgbClr val="1F307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7" name="Freeform 138">
                    <a:extLst>
                      <a:ext uri="{FF2B5EF4-FFF2-40B4-BE49-F238E27FC236}">
                        <a16:creationId xmlns:a16="http://schemas.microsoft.com/office/drawing/2014/main" id="{0E7D1BED-C8F5-487A-203A-87F328F4BF0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3095709" y="3664545"/>
                    <a:ext cx="32126" cy="34360"/>
                  </a:xfrm>
                  <a:custGeom>
                    <a:avLst/>
                    <a:gdLst>
                      <a:gd name="T0" fmla="*/ 19 w 22"/>
                      <a:gd name="T1" fmla="*/ 7 h 23"/>
                      <a:gd name="T2" fmla="*/ 16 w 22"/>
                      <a:gd name="T3" fmla="*/ 20 h 23"/>
                      <a:gd name="T4" fmla="*/ 3 w 22"/>
                      <a:gd name="T5" fmla="*/ 16 h 23"/>
                      <a:gd name="T6" fmla="*/ 5 w 22"/>
                      <a:gd name="T7" fmla="*/ 3 h 23"/>
                      <a:gd name="T8" fmla="*/ 19 w 22"/>
                      <a:gd name="T9" fmla="*/ 7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2" h="23">
                        <a:moveTo>
                          <a:pt x="19" y="7"/>
                        </a:moveTo>
                        <a:cubicBezTo>
                          <a:pt x="22" y="11"/>
                          <a:pt x="21" y="17"/>
                          <a:pt x="16" y="20"/>
                        </a:cubicBezTo>
                        <a:cubicBezTo>
                          <a:pt x="12" y="23"/>
                          <a:pt x="6" y="21"/>
                          <a:pt x="3" y="16"/>
                        </a:cubicBezTo>
                        <a:cubicBezTo>
                          <a:pt x="0" y="12"/>
                          <a:pt x="1" y="6"/>
                          <a:pt x="5" y="3"/>
                        </a:cubicBezTo>
                        <a:cubicBezTo>
                          <a:pt x="10" y="0"/>
                          <a:pt x="16" y="2"/>
                          <a:pt x="19" y="7"/>
                        </a:cubicBezTo>
                      </a:path>
                    </a:pathLst>
                  </a:custGeom>
                  <a:solidFill>
                    <a:srgbClr val="1F307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8" name="Freeform 140">
                    <a:extLst>
                      <a:ext uri="{FF2B5EF4-FFF2-40B4-BE49-F238E27FC236}">
                        <a16:creationId xmlns:a16="http://schemas.microsoft.com/office/drawing/2014/main" id="{DE775679-896C-C9E3-42E8-5C435B6D615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3092910" y="3575063"/>
                    <a:ext cx="30520" cy="32643"/>
                  </a:xfrm>
                  <a:custGeom>
                    <a:avLst/>
                    <a:gdLst>
                      <a:gd name="T0" fmla="*/ 18 w 21"/>
                      <a:gd name="T1" fmla="*/ 6 h 22"/>
                      <a:gd name="T2" fmla="*/ 16 w 21"/>
                      <a:gd name="T3" fmla="*/ 19 h 22"/>
                      <a:gd name="T4" fmla="*/ 3 w 21"/>
                      <a:gd name="T5" fmla="*/ 16 h 22"/>
                      <a:gd name="T6" fmla="*/ 5 w 21"/>
                      <a:gd name="T7" fmla="*/ 3 h 22"/>
                      <a:gd name="T8" fmla="*/ 18 w 21"/>
                      <a:gd name="T9" fmla="*/ 6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22">
                        <a:moveTo>
                          <a:pt x="18" y="6"/>
                        </a:moveTo>
                        <a:cubicBezTo>
                          <a:pt x="21" y="11"/>
                          <a:pt x="20" y="17"/>
                          <a:pt x="16" y="19"/>
                        </a:cubicBezTo>
                        <a:cubicBezTo>
                          <a:pt x="12" y="22"/>
                          <a:pt x="6" y="21"/>
                          <a:pt x="3" y="16"/>
                        </a:cubicBezTo>
                        <a:cubicBezTo>
                          <a:pt x="0" y="11"/>
                          <a:pt x="1" y="5"/>
                          <a:pt x="5" y="3"/>
                        </a:cubicBezTo>
                        <a:cubicBezTo>
                          <a:pt x="10" y="0"/>
                          <a:pt x="15" y="2"/>
                          <a:pt x="18" y="6"/>
                        </a:cubicBezTo>
                      </a:path>
                    </a:pathLst>
                  </a:custGeom>
                  <a:solidFill>
                    <a:srgbClr val="1F307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9" name="Freeform 141">
                    <a:extLst>
                      <a:ext uri="{FF2B5EF4-FFF2-40B4-BE49-F238E27FC236}">
                        <a16:creationId xmlns:a16="http://schemas.microsoft.com/office/drawing/2014/main" id="{A720328B-171B-83E9-2EC1-B124717C107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3013221" y="3913145"/>
                    <a:ext cx="32126" cy="32643"/>
                  </a:xfrm>
                  <a:custGeom>
                    <a:avLst/>
                    <a:gdLst>
                      <a:gd name="T0" fmla="*/ 19 w 22"/>
                      <a:gd name="T1" fmla="*/ 6 h 22"/>
                      <a:gd name="T2" fmla="*/ 16 w 22"/>
                      <a:gd name="T3" fmla="*/ 20 h 22"/>
                      <a:gd name="T4" fmla="*/ 3 w 22"/>
                      <a:gd name="T5" fmla="*/ 16 h 22"/>
                      <a:gd name="T6" fmla="*/ 5 w 22"/>
                      <a:gd name="T7" fmla="*/ 3 h 22"/>
                      <a:gd name="T8" fmla="*/ 19 w 22"/>
                      <a:gd name="T9" fmla="*/ 6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2" h="22">
                        <a:moveTo>
                          <a:pt x="19" y="6"/>
                        </a:moveTo>
                        <a:cubicBezTo>
                          <a:pt x="22" y="11"/>
                          <a:pt x="21" y="17"/>
                          <a:pt x="16" y="20"/>
                        </a:cubicBezTo>
                        <a:cubicBezTo>
                          <a:pt x="12" y="22"/>
                          <a:pt x="6" y="21"/>
                          <a:pt x="3" y="16"/>
                        </a:cubicBezTo>
                        <a:cubicBezTo>
                          <a:pt x="0" y="12"/>
                          <a:pt x="1" y="6"/>
                          <a:pt x="5" y="3"/>
                        </a:cubicBezTo>
                        <a:cubicBezTo>
                          <a:pt x="10" y="0"/>
                          <a:pt x="16" y="2"/>
                          <a:pt x="19" y="6"/>
                        </a:cubicBezTo>
                      </a:path>
                    </a:pathLst>
                  </a:custGeom>
                  <a:solidFill>
                    <a:srgbClr val="1F307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0" name="Freeform 142">
                    <a:extLst>
                      <a:ext uri="{FF2B5EF4-FFF2-40B4-BE49-F238E27FC236}">
                        <a16:creationId xmlns:a16="http://schemas.microsoft.com/office/drawing/2014/main" id="{9F4F55C7-C4FD-80B3-9767-C802E249791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3055263" y="3980585"/>
                    <a:ext cx="30520" cy="34360"/>
                  </a:xfrm>
                  <a:custGeom>
                    <a:avLst/>
                    <a:gdLst>
                      <a:gd name="T0" fmla="*/ 18 w 21"/>
                      <a:gd name="T1" fmla="*/ 6 h 22"/>
                      <a:gd name="T2" fmla="*/ 16 w 21"/>
                      <a:gd name="T3" fmla="*/ 19 h 22"/>
                      <a:gd name="T4" fmla="*/ 3 w 21"/>
                      <a:gd name="T5" fmla="*/ 16 h 22"/>
                      <a:gd name="T6" fmla="*/ 5 w 21"/>
                      <a:gd name="T7" fmla="*/ 2 h 22"/>
                      <a:gd name="T8" fmla="*/ 18 w 21"/>
                      <a:gd name="T9" fmla="*/ 6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22">
                        <a:moveTo>
                          <a:pt x="18" y="6"/>
                        </a:moveTo>
                        <a:cubicBezTo>
                          <a:pt x="21" y="11"/>
                          <a:pt x="20" y="16"/>
                          <a:pt x="16" y="19"/>
                        </a:cubicBezTo>
                        <a:cubicBezTo>
                          <a:pt x="12" y="22"/>
                          <a:pt x="6" y="20"/>
                          <a:pt x="3" y="16"/>
                        </a:cubicBezTo>
                        <a:cubicBezTo>
                          <a:pt x="0" y="11"/>
                          <a:pt x="1" y="5"/>
                          <a:pt x="5" y="2"/>
                        </a:cubicBezTo>
                        <a:cubicBezTo>
                          <a:pt x="9" y="0"/>
                          <a:pt x="15" y="1"/>
                          <a:pt x="18" y="6"/>
                        </a:cubicBezTo>
                      </a:path>
                    </a:pathLst>
                  </a:custGeom>
                  <a:solidFill>
                    <a:srgbClr val="1F307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1" name="Freeform 143">
                    <a:extLst>
                      <a:ext uri="{FF2B5EF4-FFF2-40B4-BE49-F238E27FC236}">
                        <a16:creationId xmlns:a16="http://schemas.microsoft.com/office/drawing/2014/main" id="{D5F0F0AB-3AD5-6C86-5162-2D2A84E7657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2975878" y="3996818"/>
                    <a:ext cx="28913" cy="32643"/>
                  </a:xfrm>
                  <a:custGeom>
                    <a:avLst/>
                    <a:gdLst>
                      <a:gd name="T0" fmla="*/ 18 w 21"/>
                      <a:gd name="T1" fmla="*/ 6 h 22"/>
                      <a:gd name="T2" fmla="*/ 16 w 21"/>
                      <a:gd name="T3" fmla="*/ 19 h 22"/>
                      <a:gd name="T4" fmla="*/ 3 w 21"/>
                      <a:gd name="T5" fmla="*/ 16 h 22"/>
                      <a:gd name="T6" fmla="*/ 5 w 21"/>
                      <a:gd name="T7" fmla="*/ 3 h 22"/>
                      <a:gd name="T8" fmla="*/ 18 w 21"/>
                      <a:gd name="T9" fmla="*/ 6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22">
                        <a:moveTo>
                          <a:pt x="18" y="6"/>
                        </a:moveTo>
                        <a:cubicBezTo>
                          <a:pt x="21" y="11"/>
                          <a:pt x="20" y="17"/>
                          <a:pt x="16" y="19"/>
                        </a:cubicBezTo>
                        <a:cubicBezTo>
                          <a:pt x="12" y="22"/>
                          <a:pt x="6" y="21"/>
                          <a:pt x="3" y="16"/>
                        </a:cubicBezTo>
                        <a:cubicBezTo>
                          <a:pt x="0" y="11"/>
                          <a:pt x="1" y="6"/>
                          <a:pt x="5" y="3"/>
                        </a:cubicBezTo>
                        <a:cubicBezTo>
                          <a:pt x="9" y="0"/>
                          <a:pt x="15" y="2"/>
                          <a:pt x="18" y="6"/>
                        </a:cubicBezTo>
                      </a:path>
                    </a:pathLst>
                  </a:custGeom>
                  <a:solidFill>
                    <a:srgbClr val="1F307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2" name="Freeform 145">
                    <a:extLst>
                      <a:ext uri="{FF2B5EF4-FFF2-40B4-BE49-F238E27FC236}">
                        <a16:creationId xmlns:a16="http://schemas.microsoft.com/office/drawing/2014/main" id="{D3F6CBD2-FADF-CEAA-90FE-DB9DAA349E2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3561852" y="3662366"/>
                    <a:ext cx="122078" cy="158056"/>
                  </a:xfrm>
                  <a:custGeom>
                    <a:avLst/>
                    <a:gdLst>
                      <a:gd name="T0" fmla="*/ 6 w 87"/>
                      <a:gd name="T1" fmla="*/ 17 h 104"/>
                      <a:gd name="T2" fmla="*/ 3 w 87"/>
                      <a:gd name="T3" fmla="*/ 91 h 104"/>
                      <a:gd name="T4" fmla="*/ 12 w 87"/>
                      <a:gd name="T5" fmla="*/ 101 h 104"/>
                      <a:gd name="T6" fmla="*/ 80 w 87"/>
                      <a:gd name="T7" fmla="*/ 66 h 104"/>
                      <a:gd name="T8" fmla="*/ 81 w 87"/>
                      <a:gd name="T9" fmla="*/ 47 h 104"/>
                      <a:gd name="T10" fmla="*/ 20 w 87"/>
                      <a:gd name="T11" fmla="*/ 12 h 104"/>
                      <a:gd name="T12" fmla="*/ 6 w 87"/>
                      <a:gd name="T13" fmla="*/ 17 h 1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7" h="104">
                        <a:moveTo>
                          <a:pt x="6" y="17"/>
                        </a:moveTo>
                        <a:cubicBezTo>
                          <a:pt x="6" y="17"/>
                          <a:pt x="26" y="48"/>
                          <a:pt x="3" y="91"/>
                        </a:cubicBezTo>
                        <a:cubicBezTo>
                          <a:pt x="3" y="91"/>
                          <a:pt x="0" y="104"/>
                          <a:pt x="12" y="101"/>
                        </a:cubicBezTo>
                        <a:cubicBezTo>
                          <a:pt x="33" y="78"/>
                          <a:pt x="82" y="73"/>
                          <a:pt x="80" y="66"/>
                        </a:cubicBezTo>
                        <a:cubicBezTo>
                          <a:pt x="77" y="59"/>
                          <a:pt x="78" y="54"/>
                          <a:pt x="81" y="47"/>
                        </a:cubicBezTo>
                        <a:cubicBezTo>
                          <a:pt x="87" y="35"/>
                          <a:pt x="32" y="38"/>
                          <a:pt x="20" y="12"/>
                        </a:cubicBezTo>
                        <a:cubicBezTo>
                          <a:pt x="20" y="12"/>
                          <a:pt x="8" y="0"/>
                          <a:pt x="6" y="17"/>
                        </a:cubicBezTo>
                        <a:close/>
                      </a:path>
                    </a:pathLst>
                  </a:custGeom>
                  <a:solidFill>
                    <a:schemeClr val="bg2"/>
                  </a:solidFill>
                  <a:ln w="6350" cap="rnd">
                    <a:solidFill>
                      <a:srgbClr val="508768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3" name="Freeform 147">
                    <a:extLst>
                      <a:ext uri="{FF2B5EF4-FFF2-40B4-BE49-F238E27FC236}">
                        <a16:creationId xmlns:a16="http://schemas.microsoft.com/office/drawing/2014/main" id="{A6409958-B0B3-D8CE-E0C7-657281008DB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3764529" y="4228275"/>
                    <a:ext cx="138141" cy="156338"/>
                  </a:xfrm>
                  <a:custGeom>
                    <a:avLst/>
                    <a:gdLst>
                      <a:gd name="T0" fmla="*/ 16 w 97"/>
                      <a:gd name="T1" fmla="*/ 72 h 103"/>
                      <a:gd name="T2" fmla="*/ 86 w 97"/>
                      <a:gd name="T3" fmla="*/ 97 h 103"/>
                      <a:gd name="T4" fmla="*/ 97 w 97"/>
                      <a:gd name="T5" fmla="*/ 91 h 103"/>
                      <a:gd name="T6" fmla="*/ 84 w 97"/>
                      <a:gd name="T7" fmla="*/ 16 h 103"/>
                      <a:gd name="T8" fmla="*/ 66 w 97"/>
                      <a:gd name="T9" fmla="*/ 9 h 103"/>
                      <a:gd name="T10" fmla="*/ 15 w 97"/>
                      <a:gd name="T11" fmla="*/ 57 h 103"/>
                      <a:gd name="T12" fmla="*/ 16 w 97"/>
                      <a:gd name="T13" fmla="*/ 72 h 1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7" h="103">
                        <a:moveTo>
                          <a:pt x="16" y="72"/>
                        </a:moveTo>
                        <a:cubicBezTo>
                          <a:pt x="16" y="72"/>
                          <a:pt x="51" y="62"/>
                          <a:pt x="86" y="97"/>
                        </a:cubicBezTo>
                        <a:cubicBezTo>
                          <a:pt x="86" y="97"/>
                          <a:pt x="97" y="103"/>
                          <a:pt x="97" y="91"/>
                        </a:cubicBezTo>
                        <a:cubicBezTo>
                          <a:pt x="82" y="64"/>
                          <a:pt x="91" y="16"/>
                          <a:pt x="84" y="16"/>
                        </a:cubicBezTo>
                        <a:cubicBezTo>
                          <a:pt x="77" y="16"/>
                          <a:pt x="72" y="15"/>
                          <a:pt x="66" y="9"/>
                        </a:cubicBezTo>
                        <a:cubicBezTo>
                          <a:pt x="57" y="0"/>
                          <a:pt x="43" y="53"/>
                          <a:pt x="15" y="57"/>
                        </a:cubicBezTo>
                        <a:cubicBezTo>
                          <a:pt x="15" y="57"/>
                          <a:pt x="0" y="65"/>
                          <a:pt x="16" y="72"/>
                        </a:cubicBezTo>
                        <a:close/>
                      </a:path>
                    </a:pathLst>
                  </a:custGeom>
                  <a:solidFill>
                    <a:schemeClr val="bg2"/>
                  </a:solidFill>
                  <a:ln w="6350" cap="rnd">
                    <a:solidFill>
                      <a:srgbClr val="508768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4" name="Rectangle 184">
                    <a:extLst>
                      <a:ext uri="{FF2B5EF4-FFF2-40B4-BE49-F238E27FC236}">
                        <a16:creationId xmlns:a16="http://schemas.microsoft.com/office/drawing/2014/main" id="{EAF46FE4-9702-ABEE-4182-18242593BF4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796488" y="4153846"/>
                    <a:ext cx="451634" cy="24013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ADCC</a:t>
                    </a:r>
                    <a:br>
                      <a:rPr kumimoji="0" lang="en-US" alt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</a:br>
                    <a:r>
                      <a:rPr kumimoji="0" lang="en-US" alt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(Fc portion)</a:t>
                    </a:r>
                    <a:r>
                      <a:rPr kumimoji="0" lang="en-US" altLang="de-DE" sz="9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1</a:t>
                    </a:r>
                    <a:endParaRPr kumimoji="0" lang="en-US" altLang="de-DE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5" name="Freeform 86">
                    <a:extLst>
                      <a:ext uri="{FF2B5EF4-FFF2-40B4-BE49-F238E27FC236}">
                        <a16:creationId xmlns:a16="http://schemas.microsoft.com/office/drawing/2014/main" id="{0133ED32-BEDD-FF08-217A-11114A24719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1923468" y="3035527"/>
                    <a:ext cx="1154925" cy="1180264"/>
                  </a:xfrm>
                  <a:custGeom>
                    <a:avLst/>
                    <a:gdLst>
                      <a:gd name="T0" fmla="*/ 685 w 815"/>
                      <a:gd name="T1" fmla="*/ 635 h 779"/>
                      <a:gd name="T2" fmla="*/ 728 w 815"/>
                      <a:gd name="T3" fmla="*/ 585 h 779"/>
                      <a:gd name="T4" fmla="*/ 778 w 815"/>
                      <a:gd name="T5" fmla="*/ 596 h 779"/>
                      <a:gd name="T6" fmla="*/ 808 w 815"/>
                      <a:gd name="T7" fmla="*/ 571 h 779"/>
                      <a:gd name="T8" fmla="*/ 815 w 815"/>
                      <a:gd name="T9" fmla="*/ 541 h 779"/>
                      <a:gd name="T10" fmla="*/ 804 w 815"/>
                      <a:gd name="T11" fmla="*/ 520 h 779"/>
                      <a:gd name="T12" fmla="*/ 762 w 815"/>
                      <a:gd name="T13" fmla="*/ 497 h 779"/>
                      <a:gd name="T14" fmla="*/ 773 w 815"/>
                      <a:gd name="T15" fmla="*/ 428 h 779"/>
                      <a:gd name="T16" fmla="*/ 796 w 815"/>
                      <a:gd name="T17" fmla="*/ 359 h 779"/>
                      <a:gd name="T18" fmla="*/ 763 w 815"/>
                      <a:gd name="T19" fmla="*/ 272 h 779"/>
                      <a:gd name="T20" fmla="*/ 711 w 815"/>
                      <a:gd name="T21" fmla="*/ 182 h 779"/>
                      <a:gd name="T22" fmla="*/ 619 w 815"/>
                      <a:gd name="T23" fmla="*/ 85 h 779"/>
                      <a:gd name="T24" fmla="*/ 646 w 815"/>
                      <a:gd name="T25" fmla="*/ 40 h 779"/>
                      <a:gd name="T26" fmla="*/ 632 w 815"/>
                      <a:gd name="T27" fmla="*/ 10 h 779"/>
                      <a:gd name="T28" fmla="*/ 608 w 815"/>
                      <a:gd name="T29" fmla="*/ 1 h 779"/>
                      <a:gd name="T30" fmla="*/ 586 w 815"/>
                      <a:gd name="T31" fmla="*/ 9 h 779"/>
                      <a:gd name="T32" fmla="*/ 550 w 815"/>
                      <a:gd name="T33" fmla="*/ 42 h 779"/>
                      <a:gd name="T34" fmla="*/ 427 w 815"/>
                      <a:gd name="T35" fmla="*/ 20 h 779"/>
                      <a:gd name="T36" fmla="*/ 333 w 815"/>
                      <a:gd name="T37" fmla="*/ 21 h 779"/>
                      <a:gd name="T38" fmla="*/ 258 w 815"/>
                      <a:gd name="T39" fmla="*/ 47 h 779"/>
                      <a:gd name="T40" fmla="*/ 230 w 815"/>
                      <a:gd name="T41" fmla="*/ 22 h 779"/>
                      <a:gd name="T42" fmla="*/ 196 w 815"/>
                      <a:gd name="T43" fmla="*/ 20 h 779"/>
                      <a:gd name="T44" fmla="*/ 178 w 815"/>
                      <a:gd name="T45" fmla="*/ 37 h 779"/>
                      <a:gd name="T46" fmla="*/ 174 w 815"/>
                      <a:gd name="T47" fmla="*/ 61 h 779"/>
                      <a:gd name="T48" fmla="*/ 184 w 815"/>
                      <a:gd name="T49" fmla="*/ 94 h 779"/>
                      <a:gd name="T50" fmla="*/ 119 w 815"/>
                      <a:gd name="T51" fmla="*/ 155 h 779"/>
                      <a:gd name="T52" fmla="*/ 69 w 815"/>
                      <a:gd name="T53" fmla="*/ 251 h 779"/>
                      <a:gd name="T54" fmla="*/ 46 w 815"/>
                      <a:gd name="T55" fmla="*/ 372 h 779"/>
                      <a:gd name="T56" fmla="*/ 39 w 815"/>
                      <a:gd name="T57" fmla="*/ 400 h 779"/>
                      <a:gd name="T58" fmla="*/ 17 w 815"/>
                      <a:gd name="T59" fmla="*/ 411 h 779"/>
                      <a:gd name="T60" fmla="*/ 2 w 815"/>
                      <a:gd name="T61" fmla="*/ 440 h 779"/>
                      <a:gd name="T62" fmla="*/ 10 w 815"/>
                      <a:gd name="T63" fmla="*/ 464 h 779"/>
                      <a:gd name="T64" fmla="*/ 31 w 815"/>
                      <a:gd name="T65" fmla="*/ 477 h 779"/>
                      <a:gd name="T66" fmla="*/ 60 w 815"/>
                      <a:gd name="T67" fmla="*/ 485 h 779"/>
                      <a:gd name="T68" fmla="*/ 105 w 815"/>
                      <a:gd name="T69" fmla="*/ 586 h 779"/>
                      <a:gd name="T70" fmla="*/ 169 w 815"/>
                      <a:gd name="T71" fmla="*/ 662 h 779"/>
                      <a:gd name="T72" fmla="*/ 226 w 815"/>
                      <a:gd name="T73" fmla="*/ 706 h 779"/>
                      <a:gd name="T74" fmla="*/ 223 w 815"/>
                      <a:gd name="T75" fmla="*/ 742 h 779"/>
                      <a:gd name="T76" fmla="*/ 256 w 815"/>
                      <a:gd name="T77" fmla="*/ 774 h 779"/>
                      <a:gd name="T78" fmla="*/ 281 w 815"/>
                      <a:gd name="T79" fmla="*/ 779 h 779"/>
                      <a:gd name="T80" fmla="*/ 302 w 815"/>
                      <a:gd name="T81" fmla="*/ 768 h 779"/>
                      <a:gd name="T82" fmla="*/ 333 w 815"/>
                      <a:gd name="T83" fmla="*/ 740 h 779"/>
                      <a:gd name="T84" fmla="*/ 454 w 815"/>
                      <a:gd name="T85" fmla="*/ 745 h 779"/>
                      <a:gd name="T86" fmla="*/ 547 w 815"/>
                      <a:gd name="T87" fmla="*/ 718 h 779"/>
                      <a:gd name="T88" fmla="*/ 639 w 815"/>
                      <a:gd name="T89" fmla="*/ 677 h 779"/>
                      <a:gd name="T90" fmla="*/ 685 w 815"/>
                      <a:gd name="T91" fmla="*/ 635 h 7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815" h="779">
                        <a:moveTo>
                          <a:pt x="685" y="635"/>
                        </a:moveTo>
                        <a:cubicBezTo>
                          <a:pt x="690" y="622"/>
                          <a:pt x="714" y="589"/>
                          <a:pt x="728" y="585"/>
                        </a:cubicBezTo>
                        <a:cubicBezTo>
                          <a:pt x="742" y="581"/>
                          <a:pt x="762" y="590"/>
                          <a:pt x="778" y="596"/>
                        </a:cubicBezTo>
                        <a:cubicBezTo>
                          <a:pt x="789" y="599"/>
                          <a:pt x="801" y="586"/>
                          <a:pt x="808" y="571"/>
                        </a:cubicBezTo>
                        <a:cubicBezTo>
                          <a:pt x="812" y="563"/>
                          <a:pt x="815" y="549"/>
                          <a:pt x="815" y="541"/>
                        </a:cubicBezTo>
                        <a:cubicBezTo>
                          <a:pt x="814" y="531"/>
                          <a:pt x="811" y="524"/>
                          <a:pt x="804" y="520"/>
                        </a:cubicBezTo>
                        <a:cubicBezTo>
                          <a:pt x="792" y="513"/>
                          <a:pt x="767" y="507"/>
                          <a:pt x="762" y="497"/>
                        </a:cubicBezTo>
                        <a:cubicBezTo>
                          <a:pt x="758" y="488"/>
                          <a:pt x="769" y="435"/>
                          <a:pt x="773" y="428"/>
                        </a:cubicBezTo>
                        <a:cubicBezTo>
                          <a:pt x="778" y="420"/>
                          <a:pt x="795" y="385"/>
                          <a:pt x="796" y="359"/>
                        </a:cubicBezTo>
                        <a:cubicBezTo>
                          <a:pt x="797" y="332"/>
                          <a:pt x="786" y="319"/>
                          <a:pt x="763" y="272"/>
                        </a:cubicBezTo>
                        <a:cubicBezTo>
                          <a:pt x="757" y="260"/>
                          <a:pt x="734" y="206"/>
                          <a:pt x="711" y="182"/>
                        </a:cubicBezTo>
                        <a:cubicBezTo>
                          <a:pt x="688" y="158"/>
                          <a:pt x="619" y="102"/>
                          <a:pt x="619" y="85"/>
                        </a:cubicBezTo>
                        <a:cubicBezTo>
                          <a:pt x="619" y="75"/>
                          <a:pt x="638" y="55"/>
                          <a:pt x="646" y="40"/>
                        </a:cubicBezTo>
                        <a:cubicBezTo>
                          <a:pt x="651" y="30"/>
                          <a:pt x="646" y="19"/>
                          <a:pt x="632" y="10"/>
                        </a:cubicBezTo>
                        <a:cubicBezTo>
                          <a:pt x="625" y="5"/>
                          <a:pt x="616" y="2"/>
                          <a:pt x="608" y="1"/>
                        </a:cubicBezTo>
                        <a:cubicBezTo>
                          <a:pt x="598" y="0"/>
                          <a:pt x="591" y="3"/>
                          <a:pt x="586" y="9"/>
                        </a:cubicBezTo>
                        <a:cubicBezTo>
                          <a:pt x="577" y="20"/>
                          <a:pt x="564" y="37"/>
                          <a:pt x="550" y="42"/>
                        </a:cubicBezTo>
                        <a:cubicBezTo>
                          <a:pt x="536" y="47"/>
                          <a:pt x="442" y="25"/>
                          <a:pt x="427" y="20"/>
                        </a:cubicBezTo>
                        <a:cubicBezTo>
                          <a:pt x="412" y="15"/>
                          <a:pt x="369" y="6"/>
                          <a:pt x="333" y="21"/>
                        </a:cubicBezTo>
                        <a:cubicBezTo>
                          <a:pt x="296" y="37"/>
                          <a:pt x="272" y="47"/>
                          <a:pt x="258" y="47"/>
                        </a:cubicBezTo>
                        <a:cubicBezTo>
                          <a:pt x="244" y="47"/>
                          <a:pt x="237" y="33"/>
                          <a:pt x="230" y="22"/>
                        </a:cubicBezTo>
                        <a:cubicBezTo>
                          <a:pt x="223" y="13"/>
                          <a:pt x="210" y="12"/>
                          <a:pt x="196" y="20"/>
                        </a:cubicBezTo>
                        <a:cubicBezTo>
                          <a:pt x="189" y="25"/>
                          <a:pt x="182" y="31"/>
                          <a:pt x="178" y="37"/>
                        </a:cubicBezTo>
                        <a:cubicBezTo>
                          <a:pt x="172" y="46"/>
                          <a:pt x="171" y="54"/>
                          <a:pt x="174" y="61"/>
                        </a:cubicBezTo>
                        <a:cubicBezTo>
                          <a:pt x="179" y="71"/>
                          <a:pt x="185" y="79"/>
                          <a:pt x="184" y="94"/>
                        </a:cubicBezTo>
                        <a:cubicBezTo>
                          <a:pt x="184" y="114"/>
                          <a:pt x="136" y="139"/>
                          <a:pt x="119" y="155"/>
                        </a:cubicBezTo>
                        <a:cubicBezTo>
                          <a:pt x="101" y="171"/>
                          <a:pt x="71" y="216"/>
                          <a:pt x="69" y="251"/>
                        </a:cubicBezTo>
                        <a:cubicBezTo>
                          <a:pt x="67" y="286"/>
                          <a:pt x="46" y="322"/>
                          <a:pt x="46" y="372"/>
                        </a:cubicBezTo>
                        <a:cubicBezTo>
                          <a:pt x="46" y="380"/>
                          <a:pt x="45" y="392"/>
                          <a:pt x="39" y="400"/>
                        </a:cubicBezTo>
                        <a:cubicBezTo>
                          <a:pt x="33" y="407"/>
                          <a:pt x="27" y="409"/>
                          <a:pt x="17" y="411"/>
                        </a:cubicBezTo>
                        <a:cubicBezTo>
                          <a:pt x="6" y="413"/>
                          <a:pt x="0" y="424"/>
                          <a:pt x="2" y="440"/>
                        </a:cubicBezTo>
                        <a:cubicBezTo>
                          <a:pt x="3" y="449"/>
                          <a:pt x="6" y="458"/>
                          <a:pt x="10" y="464"/>
                        </a:cubicBezTo>
                        <a:cubicBezTo>
                          <a:pt x="16" y="472"/>
                          <a:pt x="23" y="477"/>
                          <a:pt x="31" y="477"/>
                        </a:cubicBezTo>
                        <a:cubicBezTo>
                          <a:pt x="39" y="477"/>
                          <a:pt x="45" y="469"/>
                          <a:pt x="60" y="485"/>
                        </a:cubicBezTo>
                        <a:cubicBezTo>
                          <a:pt x="75" y="501"/>
                          <a:pt x="104" y="568"/>
                          <a:pt x="105" y="586"/>
                        </a:cubicBezTo>
                        <a:cubicBezTo>
                          <a:pt x="107" y="603"/>
                          <a:pt x="151" y="658"/>
                          <a:pt x="169" y="662"/>
                        </a:cubicBezTo>
                        <a:cubicBezTo>
                          <a:pt x="186" y="666"/>
                          <a:pt x="221" y="697"/>
                          <a:pt x="226" y="706"/>
                        </a:cubicBezTo>
                        <a:cubicBezTo>
                          <a:pt x="231" y="714"/>
                          <a:pt x="227" y="730"/>
                          <a:pt x="223" y="742"/>
                        </a:cubicBezTo>
                        <a:cubicBezTo>
                          <a:pt x="219" y="753"/>
                          <a:pt x="241" y="767"/>
                          <a:pt x="256" y="774"/>
                        </a:cubicBezTo>
                        <a:cubicBezTo>
                          <a:pt x="264" y="777"/>
                          <a:pt x="273" y="779"/>
                          <a:pt x="281" y="779"/>
                        </a:cubicBezTo>
                        <a:cubicBezTo>
                          <a:pt x="291" y="778"/>
                          <a:pt x="298" y="775"/>
                          <a:pt x="302" y="768"/>
                        </a:cubicBezTo>
                        <a:cubicBezTo>
                          <a:pt x="308" y="758"/>
                          <a:pt x="309" y="742"/>
                          <a:pt x="333" y="740"/>
                        </a:cubicBezTo>
                        <a:cubicBezTo>
                          <a:pt x="357" y="737"/>
                          <a:pt x="427" y="746"/>
                          <a:pt x="454" y="745"/>
                        </a:cubicBezTo>
                        <a:cubicBezTo>
                          <a:pt x="481" y="745"/>
                          <a:pt x="530" y="726"/>
                          <a:pt x="547" y="718"/>
                        </a:cubicBezTo>
                        <a:cubicBezTo>
                          <a:pt x="573" y="706"/>
                          <a:pt x="625" y="684"/>
                          <a:pt x="639" y="677"/>
                        </a:cubicBezTo>
                        <a:cubicBezTo>
                          <a:pt x="654" y="670"/>
                          <a:pt x="682" y="642"/>
                          <a:pt x="685" y="635"/>
                        </a:cubicBezTo>
                        <a:close/>
                      </a:path>
                    </a:pathLst>
                  </a:custGeom>
                  <a:solidFill>
                    <a:srgbClr val="8CC4EC"/>
                  </a:solidFill>
                  <a:ln w="6350" cap="flat">
                    <a:solidFill>
                      <a:srgbClr val="589BDE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6" name="Freeform 40">
                    <a:extLst>
                      <a:ext uri="{FF2B5EF4-FFF2-40B4-BE49-F238E27FC236}">
                        <a16:creationId xmlns:a16="http://schemas.microsoft.com/office/drawing/2014/main" id="{7387BD60-D8F8-AFC9-CC06-DFAA3DCA5F5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2122873" y="3174194"/>
                    <a:ext cx="794925" cy="686363"/>
                  </a:xfrm>
                  <a:custGeom>
                    <a:avLst/>
                    <a:gdLst>
                      <a:gd name="T0" fmla="*/ 67156 w 145831"/>
                      <a:gd name="T1" fmla="*/ 75464 h 109400"/>
                      <a:gd name="T2" fmla="*/ 7761 w 145831"/>
                      <a:gd name="T3" fmla="*/ 35304 h 109400"/>
                      <a:gd name="T4" fmla="*/ 113999 w 145831"/>
                      <a:gd name="T5" fmla="*/ 20862 h 109400"/>
                      <a:gd name="T6" fmla="*/ 136851 w 145831"/>
                      <a:gd name="T7" fmla="*/ 81023 h 109400"/>
                      <a:gd name="T8" fmla="*/ 67156 w 145831"/>
                      <a:gd name="T9" fmla="*/ 75464 h 1094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5831" h="109400">
                        <a:moveTo>
                          <a:pt x="67156" y="75464"/>
                        </a:moveTo>
                        <a:cubicBezTo>
                          <a:pt x="36131" y="65020"/>
                          <a:pt x="0" y="62957"/>
                          <a:pt x="7761" y="35304"/>
                        </a:cubicBezTo>
                        <a:cubicBezTo>
                          <a:pt x="15487" y="7684"/>
                          <a:pt x="88893" y="0"/>
                          <a:pt x="113999" y="20862"/>
                        </a:cubicBezTo>
                        <a:cubicBezTo>
                          <a:pt x="133642" y="37186"/>
                          <a:pt x="145831" y="33895"/>
                          <a:pt x="136851" y="81023"/>
                        </a:cubicBezTo>
                        <a:cubicBezTo>
                          <a:pt x="131444" y="109400"/>
                          <a:pt x="98169" y="85922"/>
                          <a:pt x="67156" y="75464"/>
                        </a:cubicBezTo>
                        <a:close/>
                      </a:path>
                    </a:pathLst>
                  </a:custGeom>
                  <a:solidFill>
                    <a:srgbClr val="589BDE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7" name="Freeform 41">
                    <a:extLst>
                      <a:ext uri="{FF2B5EF4-FFF2-40B4-BE49-F238E27FC236}">
                        <a16:creationId xmlns:a16="http://schemas.microsoft.com/office/drawing/2014/main" id="{1B50ABCE-E27E-3065-451F-43D26E50133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1231786">
                    <a:off x="2580806" y="3373019"/>
                    <a:ext cx="286852" cy="347032"/>
                  </a:xfrm>
                  <a:custGeom>
                    <a:avLst/>
                    <a:gdLst>
                      <a:gd name="T0" fmla="*/ 21164 w 45358"/>
                      <a:gd name="T1" fmla="*/ 26310 h 54967"/>
                      <a:gd name="T2" fmla="*/ 34253 w 45358"/>
                      <a:gd name="T3" fmla="*/ 4494 h 54967"/>
                      <a:gd name="T4" fmla="*/ 37746 w 45358"/>
                      <a:gd name="T5" fmla="*/ 48735 h 54967"/>
                      <a:gd name="T6" fmla="*/ 7554 w 45358"/>
                      <a:gd name="T7" fmla="*/ 44777 h 54967"/>
                      <a:gd name="T8" fmla="*/ 21164 w 45358"/>
                      <a:gd name="T9" fmla="*/ 26310 h 549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358" h="54967">
                        <a:moveTo>
                          <a:pt x="21164" y="26310"/>
                        </a:moveTo>
                        <a:cubicBezTo>
                          <a:pt x="26281" y="15552"/>
                          <a:pt x="27069" y="0"/>
                          <a:pt x="34253" y="4494"/>
                        </a:cubicBezTo>
                        <a:cubicBezTo>
                          <a:pt x="41431" y="8973"/>
                          <a:pt x="45358" y="40769"/>
                          <a:pt x="37746" y="48735"/>
                        </a:cubicBezTo>
                        <a:cubicBezTo>
                          <a:pt x="31790" y="54967"/>
                          <a:pt x="20099" y="50878"/>
                          <a:pt x="7554" y="44777"/>
                        </a:cubicBezTo>
                        <a:cubicBezTo>
                          <a:pt x="0" y="41104"/>
                          <a:pt x="16043" y="37062"/>
                          <a:pt x="21164" y="26310"/>
                        </a:cubicBezTo>
                        <a:close/>
                      </a:path>
                    </a:pathLst>
                  </a:custGeom>
                  <a:solidFill>
                    <a:srgbClr val="8CC4EC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8" name="Freeform 69">
                    <a:extLst>
                      <a:ext uri="{FF2B5EF4-FFF2-40B4-BE49-F238E27FC236}">
                        <a16:creationId xmlns:a16="http://schemas.microsoft.com/office/drawing/2014/main" id="{F8FFE7C0-B4A0-0EE6-0C24-0846A53B630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18406997">
                    <a:off x="5075574" y="3841965"/>
                    <a:ext cx="150991" cy="130568"/>
                  </a:xfrm>
                  <a:custGeom>
                    <a:avLst/>
                    <a:gdLst>
                      <a:gd name="T0" fmla="*/ 62 w 107"/>
                      <a:gd name="T1" fmla="*/ 86 h 86"/>
                      <a:gd name="T2" fmla="*/ 67 w 107"/>
                      <a:gd name="T3" fmla="*/ 83 h 86"/>
                      <a:gd name="T4" fmla="*/ 75 w 107"/>
                      <a:gd name="T5" fmla="*/ 75 h 86"/>
                      <a:gd name="T6" fmla="*/ 80 w 107"/>
                      <a:gd name="T7" fmla="*/ 73 h 86"/>
                      <a:gd name="T8" fmla="*/ 102 w 107"/>
                      <a:gd name="T9" fmla="*/ 81 h 86"/>
                      <a:gd name="T10" fmla="*/ 105 w 107"/>
                      <a:gd name="T11" fmla="*/ 81 h 86"/>
                      <a:gd name="T12" fmla="*/ 104 w 107"/>
                      <a:gd name="T13" fmla="*/ 76 h 86"/>
                      <a:gd name="T14" fmla="*/ 88 w 107"/>
                      <a:gd name="T15" fmla="*/ 64 h 86"/>
                      <a:gd name="T16" fmla="*/ 84 w 107"/>
                      <a:gd name="T17" fmla="*/ 54 h 86"/>
                      <a:gd name="T18" fmla="*/ 84 w 107"/>
                      <a:gd name="T19" fmla="*/ 51 h 86"/>
                      <a:gd name="T20" fmla="*/ 81 w 107"/>
                      <a:gd name="T21" fmla="*/ 39 h 86"/>
                      <a:gd name="T22" fmla="*/ 73 w 107"/>
                      <a:gd name="T23" fmla="*/ 30 h 86"/>
                      <a:gd name="T24" fmla="*/ 46 w 107"/>
                      <a:gd name="T25" fmla="*/ 4 h 86"/>
                      <a:gd name="T26" fmla="*/ 35 w 107"/>
                      <a:gd name="T27" fmla="*/ 2 h 86"/>
                      <a:gd name="T28" fmla="*/ 27 w 107"/>
                      <a:gd name="T29" fmla="*/ 7 h 86"/>
                      <a:gd name="T30" fmla="*/ 6 w 107"/>
                      <a:gd name="T31" fmla="*/ 24 h 86"/>
                      <a:gd name="T32" fmla="*/ 1 w 107"/>
                      <a:gd name="T33" fmla="*/ 61 h 86"/>
                      <a:gd name="T34" fmla="*/ 7 w 107"/>
                      <a:gd name="T35" fmla="*/ 74 h 86"/>
                      <a:gd name="T36" fmla="*/ 15 w 107"/>
                      <a:gd name="T37" fmla="*/ 78 h 86"/>
                      <a:gd name="T38" fmla="*/ 62 w 107"/>
                      <a:gd name="T39" fmla="*/ 86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07" h="86">
                        <a:moveTo>
                          <a:pt x="62" y="86"/>
                        </a:moveTo>
                        <a:cubicBezTo>
                          <a:pt x="63" y="85"/>
                          <a:pt x="65" y="85"/>
                          <a:pt x="67" y="83"/>
                        </a:cubicBezTo>
                        <a:cubicBezTo>
                          <a:pt x="70" y="81"/>
                          <a:pt x="73" y="78"/>
                          <a:pt x="75" y="75"/>
                        </a:cubicBezTo>
                        <a:cubicBezTo>
                          <a:pt x="76" y="72"/>
                          <a:pt x="78" y="72"/>
                          <a:pt x="80" y="73"/>
                        </a:cubicBezTo>
                        <a:cubicBezTo>
                          <a:pt x="87" y="76"/>
                          <a:pt x="94" y="79"/>
                          <a:pt x="102" y="81"/>
                        </a:cubicBezTo>
                        <a:cubicBezTo>
                          <a:pt x="103" y="82"/>
                          <a:pt x="104" y="82"/>
                          <a:pt x="105" y="81"/>
                        </a:cubicBezTo>
                        <a:cubicBezTo>
                          <a:pt x="105" y="79"/>
                          <a:pt x="107" y="77"/>
                          <a:pt x="104" y="76"/>
                        </a:cubicBezTo>
                        <a:cubicBezTo>
                          <a:pt x="99" y="72"/>
                          <a:pt x="93" y="67"/>
                          <a:pt x="88" y="64"/>
                        </a:cubicBezTo>
                        <a:cubicBezTo>
                          <a:pt x="84" y="61"/>
                          <a:pt x="82" y="59"/>
                          <a:pt x="84" y="54"/>
                        </a:cubicBezTo>
                        <a:cubicBezTo>
                          <a:pt x="84" y="53"/>
                          <a:pt x="84" y="52"/>
                          <a:pt x="84" y="51"/>
                        </a:cubicBezTo>
                        <a:cubicBezTo>
                          <a:pt x="85" y="46"/>
                          <a:pt x="84" y="42"/>
                          <a:pt x="81" y="39"/>
                        </a:cubicBezTo>
                        <a:cubicBezTo>
                          <a:pt x="78" y="36"/>
                          <a:pt x="76" y="33"/>
                          <a:pt x="73" y="30"/>
                        </a:cubicBezTo>
                        <a:cubicBezTo>
                          <a:pt x="66" y="20"/>
                          <a:pt x="57" y="11"/>
                          <a:pt x="46" y="4"/>
                        </a:cubicBezTo>
                        <a:cubicBezTo>
                          <a:pt x="43" y="2"/>
                          <a:pt x="39" y="0"/>
                          <a:pt x="35" y="2"/>
                        </a:cubicBezTo>
                        <a:cubicBezTo>
                          <a:pt x="32" y="3"/>
                          <a:pt x="29" y="5"/>
                          <a:pt x="27" y="7"/>
                        </a:cubicBezTo>
                        <a:cubicBezTo>
                          <a:pt x="20" y="12"/>
                          <a:pt x="10" y="16"/>
                          <a:pt x="6" y="24"/>
                        </a:cubicBezTo>
                        <a:cubicBezTo>
                          <a:pt x="0" y="34"/>
                          <a:pt x="1" y="49"/>
                          <a:pt x="1" y="61"/>
                        </a:cubicBezTo>
                        <a:cubicBezTo>
                          <a:pt x="1" y="66"/>
                          <a:pt x="2" y="71"/>
                          <a:pt x="7" y="74"/>
                        </a:cubicBezTo>
                        <a:cubicBezTo>
                          <a:pt x="10" y="76"/>
                          <a:pt x="13" y="77"/>
                          <a:pt x="15" y="78"/>
                        </a:cubicBezTo>
                        <a:cubicBezTo>
                          <a:pt x="30" y="84"/>
                          <a:pt x="45" y="84"/>
                          <a:pt x="62" y="86"/>
                        </a:cubicBezTo>
                        <a:close/>
                      </a:path>
                    </a:pathLst>
                  </a:custGeom>
                  <a:solidFill>
                    <a:srgbClr val="DED8C5"/>
                  </a:solidFill>
                  <a:ln w="6350" cap="rnd">
                    <a:solidFill>
                      <a:srgbClr val="97834B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9" name="Freeform 70">
                    <a:extLst>
                      <a:ext uri="{FF2B5EF4-FFF2-40B4-BE49-F238E27FC236}">
                        <a16:creationId xmlns:a16="http://schemas.microsoft.com/office/drawing/2014/main" id="{30D2E2EA-8252-A747-ECAB-8579F31B820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18406997">
                    <a:off x="5074490" y="3828129"/>
                    <a:ext cx="176692" cy="139158"/>
                  </a:xfrm>
                  <a:custGeom>
                    <a:avLst/>
                    <a:gdLst>
                      <a:gd name="T0" fmla="*/ 61 w 125"/>
                      <a:gd name="T1" fmla="*/ 86 h 92"/>
                      <a:gd name="T2" fmla="*/ 14 w 125"/>
                      <a:gd name="T3" fmla="*/ 78 h 92"/>
                      <a:gd name="T4" fmla="*/ 6 w 125"/>
                      <a:gd name="T5" fmla="*/ 74 h 92"/>
                      <a:gd name="T6" fmla="*/ 0 w 125"/>
                      <a:gd name="T7" fmla="*/ 61 h 92"/>
                      <a:gd name="T8" fmla="*/ 29 w 125"/>
                      <a:gd name="T9" fmla="*/ 43 h 92"/>
                      <a:gd name="T10" fmla="*/ 34 w 125"/>
                      <a:gd name="T11" fmla="*/ 2 h 92"/>
                      <a:gd name="T12" fmla="*/ 45 w 125"/>
                      <a:gd name="T13" fmla="*/ 4 h 92"/>
                      <a:gd name="T14" fmla="*/ 72 w 125"/>
                      <a:gd name="T15" fmla="*/ 30 h 92"/>
                      <a:gd name="T16" fmla="*/ 80 w 125"/>
                      <a:gd name="T17" fmla="*/ 39 h 92"/>
                      <a:gd name="T18" fmla="*/ 83 w 125"/>
                      <a:gd name="T19" fmla="*/ 51 h 92"/>
                      <a:gd name="T20" fmla="*/ 83 w 125"/>
                      <a:gd name="T21" fmla="*/ 54 h 92"/>
                      <a:gd name="T22" fmla="*/ 87 w 125"/>
                      <a:gd name="T23" fmla="*/ 64 h 92"/>
                      <a:gd name="T24" fmla="*/ 122 w 125"/>
                      <a:gd name="T25" fmla="*/ 83 h 92"/>
                      <a:gd name="T26" fmla="*/ 124 w 125"/>
                      <a:gd name="T27" fmla="*/ 90 h 92"/>
                      <a:gd name="T28" fmla="*/ 117 w 125"/>
                      <a:gd name="T29" fmla="*/ 92 h 92"/>
                      <a:gd name="T30" fmla="*/ 79 w 125"/>
                      <a:gd name="T31" fmla="*/ 73 h 92"/>
                      <a:gd name="T32" fmla="*/ 74 w 125"/>
                      <a:gd name="T33" fmla="*/ 75 h 92"/>
                      <a:gd name="T34" fmla="*/ 66 w 125"/>
                      <a:gd name="T35" fmla="*/ 83 h 92"/>
                      <a:gd name="T36" fmla="*/ 61 w 125"/>
                      <a:gd name="T37" fmla="*/ 86 h 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25" h="92">
                        <a:moveTo>
                          <a:pt x="61" y="86"/>
                        </a:moveTo>
                        <a:cubicBezTo>
                          <a:pt x="44" y="84"/>
                          <a:pt x="29" y="84"/>
                          <a:pt x="14" y="78"/>
                        </a:cubicBezTo>
                        <a:cubicBezTo>
                          <a:pt x="12" y="77"/>
                          <a:pt x="9" y="76"/>
                          <a:pt x="6" y="74"/>
                        </a:cubicBezTo>
                        <a:cubicBezTo>
                          <a:pt x="1" y="71"/>
                          <a:pt x="0" y="66"/>
                          <a:pt x="0" y="61"/>
                        </a:cubicBezTo>
                        <a:cubicBezTo>
                          <a:pt x="0" y="49"/>
                          <a:pt x="22" y="53"/>
                          <a:pt x="29" y="43"/>
                        </a:cubicBezTo>
                        <a:cubicBezTo>
                          <a:pt x="42" y="24"/>
                          <a:pt x="27" y="7"/>
                          <a:pt x="34" y="2"/>
                        </a:cubicBezTo>
                        <a:cubicBezTo>
                          <a:pt x="38" y="0"/>
                          <a:pt x="42" y="2"/>
                          <a:pt x="45" y="4"/>
                        </a:cubicBezTo>
                        <a:cubicBezTo>
                          <a:pt x="56" y="11"/>
                          <a:pt x="65" y="20"/>
                          <a:pt x="72" y="30"/>
                        </a:cubicBezTo>
                        <a:cubicBezTo>
                          <a:pt x="75" y="33"/>
                          <a:pt x="77" y="36"/>
                          <a:pt x="80" y="39"/>
                        </a:cubicBezTo>
                        <a:cubicBezTo>
                          <a:pt x="83" y="42"/>
                          <a:pt x="84" y="46"/>
                          <a:pt x="83" y="51"/>
                        </a:cubicBezTo>
                        <a:cubicBezTo>
                          <a:pt x="83" y="52"/>
                          <a:pt x="83" y="53"/>
                          <a:pt x="83" y="54"/>
                        </a:cubicBezTo>
                        <a:cubicBezTo>
                          <a:pt x="81" y="59"/>
                          <a:pt x="83" y="61"/>
                          <a:pt x="87" y="64"/>
                        </a:cubicBezTo>
                        <a:cubicBezTo>
                          <a:pt x="92" y="67"/>
                          <a:pt x="117" y="79"/>
                          <a:pt x="122" y="83"/>
                        </a:cubicBezTo>
                        <a:cubicBezTo>
                          <a:pt x="125" y="84"/>
                          <a:pt x="124" y="88"/>
                          <a:pt x="124" y="90"/>
                        </a:cubicBezTo>
                        <a:cubicBezTo>
                          <a:pt x="123" y="92"/>
                          <a:pt x="118" y="92"/>
                          <a:pt x="117" y="92"/>
                        </a:cubicBezTo>
                        <a:cubicBezTo>
                          <a:pt x="110" y="89"/>
                          <a:pt x="86" y="76"/>
                          <a:pt x="79" y="73"/>
                        </a:cubicBezTo>
                        <a:cubicBezTo>
                          <a:pt x="77" y="72"/>
                          <a:pt x="75" y="72"/>
                          <a:pt x="74" y="75"/>
                        </a:cubicBezTo>
                        <a:cubicBezTo>
                          <a:pt x="72" y="78"/>
                          <a:pt x="69" y="81"/>
                          <a:pt x="66" y="83"/>
                        </a:cubicBezTo>
                        <a:cubicBezTo>
                          <a:pt x="64" y="85"/>
                          <a:pt x="62" y="85"/>
                          <a:pt x="61" y="86"/>
                        </a:cubicBezTo>
                        <a:close/>
                      </a:path>
                    </a:pathLst>
                  </a:custGeom>
                  <a:noFill/>
                  <a:ln w="6350" cap="rnd">
                    <a:solidFill>
                      <a:srgbClr val="97834B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0" name="Freeform 71">
                    <a:extLst>
                      <a:ext uri="{FF2B5EF4-FFF2-40B4-BE49-F238E27FC236}">
                        <a16:creationId xmlns:a16="http://schemas.microsoft.com/office/drawing/2014/main" id="{D6987C57-4EF1-0E58-C413-E160E3D23A2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18406997">
                    <a:off x="5074490" y="3828129"/>
                    <a:ext cx="176692" cy="139158"/>
                  </a:xfrm>
                  <a:custGeom>
                    <a:avLst/>
                    <a:gdLst>
                      <a:gd name="T0" fmla="*/ 61 w 125"/>
                      <a:gd name="T1" fmla="*/ 86 h 92"/>
                      <a:gd name="T2" fmla="*/ 14 w 125"/>
                      <a:gd name="T3" fmla="*/ 78 h 92"/>
                      <a:gd name="T4" fmla="*/ 6 w 125"/>
                      <a:gd name="T5" fmla="*/ 74 h 92"/>
                      <a:gd name="T6" fmla="*/ 0 w 125"/>
                      <a:gd name="T7" fmla="*/ 61 h 92"/>
                      <a:gd name="T8" fmla="*/ 29 w 125"/>
                      <a:gd name="T9" fmla="*/ 43 h 92"/>
                      <a:gd name="T10" fmla="*/ 34 w 125"/>
                      <a:gd name="T11" fmla="*/ 2 h 92"/>
                      <a:gd name="T12" fmla="*/ 45 w 125"/>
                      <a:gd name="T13" fmla="*/ 4 h 92"/>
                      <a:gd name="T14" fmla="*/ 72 w 125"/>
                      <a:gd name="T15" fmla="*/ 30 h 92"/>
                      <a:gd name="T16" fmla="*/ 80 w 125"/>
                      <a:gd name="T17" fmla="*/ 39 h 92"/>
                      <a:gd name="T18" fmla="*/ 83 w 125"/>
                      <a:gd name="T19" fmla="*/ 51 h 92"/>
                      <a:gd name="T20" fmla="*/ 83 w 125"/>
                      <a:gd name="T21" fmla="*/ 54 h 92"/>
                      <a:gd name="T22" fmla="*/ 87 w 125"/>
                      <a:gd name="T23" fmla="*/ 64 h 92"/>
                      <a:gd name="T24" fmla="*/ 122 w 125"/>
                      <a:gd name="T25" fmla="*/ 83 h 92"/>
                      <a:gd name="T26" fmla="*/ 124 w 125"/>
                      <a:gd name="T27" fmla="*/ 90 h 92"/>
                      <a:gd name="T28" fmla="*/ 117 w 125"/>
                      <a:gd name="T29" fmla="*/ 92 h 92"/>
                      <a:gd name="T30" fmla="*/ 79 w 125"/>
                      <a:gd name="T31" fmla="*/ 73 h 92"/>
                      <a:gd name="T32" fmla="*/ 74 w 125"/>
                      <a:gd name="T33" fmla="*/ 75 h 92"/>
                      <a:gd name="T34" fmla="*/ 66 w 125"/>
                      <a:gd name="T35" fmla="*/ 83 h 92"/>
                      <a:gd name="T36" fmla="*/ 61 w 125"/>
                      <a:gd name="T37" fmla="*/ 86 h 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25" h="92">
                        <a:moveTo>
                          <a:pt x="61" y="86"/>
                        </a:moveTo>
                        <a:cubicBezTo>
                          <a:pt x="44" y="84"/>
                          <a:pt x="29" y="84"/>
                          <a:pt x="14" y="78"/>
                        </a:cubicBezTo>
                        <a:cubicBezTo>
                          <a:pt x="12" y="77"/>
                          <a:pt x="9" y="76"/>
                          <a:pt x="6" y="74"/>
                        </a:cubicBezTo>
                        <a:cubicBezTo>
                          <a:pt x="1" y="71"/>
                          <a:pt x="0" y="66"/>
                          <a:pt x="0" y="61"/>
                        </a:cubicBezTo>
                        <a:cubicBezTo>
                          <a:pt x="1" y="49"/>
                          <a:pt x="22" y="53"/>
                          <a:pt x="29" y="43"/>
                        </a:cubicBezTo>
                        <a:cubicBezTo>
                          <a:pt x="42" y="24"/>
                          <a:pt x="27" y="7"/>
                          <a:pt x="34" y="2"/>
                        </a:cubicBezTo>
                        <a:cubicBezTo>
                          <a:pt x="38" y="0"/>
                          <a:pt x="42" y="2"/>
                          <a:pt x="45" y="4"/>
                        </a:cubicBezTo>
                        <a:cubicBezTo>
                          <a:pt x="56" y="11"/>
                          <a:pt x="65" y="20"/>
                          <a:pt x="72" y="30"/>
                        </a:cubicBezTo>
                        <a:cubicBezTo>
                          <a:pt x="75" y="33"/>
                          <a:pt x="77" y="36"/>
                          <a:pt x="80" y="39"/>
                        </a:cubicBezTo>
                        <a:cubicBezTo>
                          <a:pt x="83" y="42"/>
                          <a:pt x="84" y="46"/>
                          <a:pt x="83" y="51"/>
                        </a:cubicBezTo>
                        <a:cubicBezTo>
                          <a:pt x="83" y="52"/>
                          <a:pt x="83" y="53"/>
                          <a:pt x="83" y="54"/>
                        </a:cubicBezTo>
                        <a:cubicBezTo>
                          <a:pt x="81" y="59"/>
                          <a:pt x="83" y="61"/>
                          <a:pt x="87" y="64"/>
                        </a:cubicBezTo>
                        <a:cubicBezTo>
                          <a:pt x="92" y="67"/>
                          <a:pt x="117" y="79"/>
                          <a:pt x="122" y="83"/>
                        </a:cubicBezTo>
                        <a:cubicBezTo>
                          <a:pt x="125" y="84"/>
                          <a:pt x="124" y="88"/>
                          <a:pt x="124" y="90"/>
                        </a:cubicBezTo>
                        <a:cubicBezTo>
                          <a:pt x="123" y="92"/>
                          <a:pt x="118" y="92"/>
                          <a:pt x="117" y="92"/>
                        </a:cubicBezTo>
                        <a:cubicBezTo>
                          <a:pt x="110" y="89"/>
                          <a:pt x="86" y="76"/>
                          <a:pt x="79" y="73"/>
                        </a:cubicBezTo>
                        <a:cubicBezTo>
                          <a:pt x="77" y="72"/>
                          <a:pt x="75" y="72"/>
                          <a:pt x="74" y="75"/>
                        </a:cubicBezTo>
                        <a:cubicBezTo>
                          <a:pt x="72" y="78"/>
                          <a:pt x="69" y="81"/>
                          <a:pt x="66" y="83"/>
                        </a:cubicBezTo>
                        <a:cubicBezTo>
                          <a:pt x="64" y="85"/>
                          <a:pt x="62" y="85"/>
                          <a:pt x="61" y="86"/>
                        </a:cubicBezTo>
                        <a:close/>
                      </a:path>
                    </a:pathLst>
                  </a:custGeom>
                  <a:solidFill>
                    <a:srgbClr val="DED8C5"/>
                  </a:solidFill>
                  <a:ln w="6350" cap="rnd">
                    <a:solidFill>
                      <a:srgbClr val="97834B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1" name="Freeform 72">
                    <a:extLst>
                      <a:ext uri="{FF2B5EF4-FFF2-40B4-BE49-F238E27FC236}">
                        <a16:creationId xmlns:a16="http://schemas.microsoft.com/office/drawing/2014/main" id="{A24585C3-FFD7-3C86-A107-FA71F8FF25D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18406997">
                    <a:off x="4740209" y="3822584"/>
                    <a:ext cx="85134" cy="197570"/>
                  </a:xfrm>
                  <a:custGeom>
                    <a:avLst/>
                    <a:gdLst>
                      <a:gd name="T0" fmla="*/ 45 w 60"/>
                      <a:gd name="T1" fmla="*/ 129 h 131"/>
                      <a:gd name="T2" fmla="*/ 28 w 60"/>
                      <a:gd name="T3" fmla="*/ 125 h 131"/>
                      <a:gd name="T4" fmla="*/ 1 w 60"/>
                      <a:gd name="T5" fmla="*/ 13 h 131"/>
                      <a:gd name="T6" fmla="*/ 15 w 60"/>
                      <a:gd name="T7" fmla="*/ 2 h 131"/>
                      <a:gd name="T8" fmla="*/ 32 w 60"/>
                      <a:gd name="T9" fmla="*/ 5 h 131"/>
                      <a:gd name="T10" fmla="*/ 59 w 60"/>
                      <a:gd name="T11" fmla="*/ 117 h 131"/>
                      <a:gd name="T12" fmla="*/ 45 w 60"/>
                      <a:gd name="T13" fmla="*/ 129 h 1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0" h="131">
                        <a:moveTo>
                          <a:pt x="45" y="129"/>
                        </a:moveTo>
                        <a:cubicBezTo>
                          <a:pt x="36" y="131"/>
                          <a:pt x="29" y="129"/>
                          <a:pt x="28" y="125"/>
                        </a:cubicBezTo>
                        <a:cubicBezTo>
                          <a:pt x="1" y="13"/>
                          <a:pt x="1" y="13"/>
                          <a:pt x="1" y="13"/>
                        </a:cubicBezTo>
                        <a:cubicBezTo>
                          <a:pt x="0" y="9"/>
                          <a:pt x="6" y="4"/>
                          <a:pt x="15" y="2"/>
                        </a:cubicBezTo>
                        <a:cubicBezTo>
                          <a:pt x="23" y="0"/>
                          <a:pt x="31" y="1"/>
                          <a:pt x="32" y="5"/>
                        </a:cubicBezTo>
                        <a:cubicBezTo>
                          <a:pt x="59" y="117"/>
                          <a:pt x="59" y="117"/>
                          <a:pt x="59" y="117"/>
                        </a:cubicBezTo>
                        <a:cubicBezTo>
                          <a:pt x="60" y="121"/>
                          <a:pt x="54" y="127"/>
                          <a:pt x="45" y="129"/>
                        </a:cubicBezTo>
                      </a:path>
                    </a:pathLst>
                  </a:custGeom>
                  <a:solidFill>
                    <a:srgbClr val="A5C0E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2" name="Freeform 73">
                    <a:extLst>
                      <a:ext uri="{FF2B5EF4-FFF2-40B4-BE49-F238E27FC236}">
                        <a16:creationId xmlns:a16="http://schemas.microsoft.com/office/drawing/2014/main" id="{92AEC065-FD4C-6EB2-261A-E607A977642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18406997">
                    <a:off x="4794521" y="4138721"/>
                    <a:ext cx="186330" cy="92771"/>
                  </a:xfrm>
                  <a:custGeom>
                    <a:avLst/>
                    <a:gdLst>
                      <a:gd name="T0" fmla="*/ 129 w 131"/>
                      <a:gd name="T1" fmla="*/ 14 h 61"/>
                      <a:gd name="T2" fmla="*/ 118 w 131"/>
                      <a:gd name="T3" fmla="*/ 1 h 61"/>
                      <a:gd name="T4" fmla="*/ 6 w 131"/>
                      <a:gd name="T5" fmla="*/ 29 h 61"/>
                      <a:gd name="T6" fmla="*/ 6 w 131"/>
                      <a:gd name="T7" fmla="*/ 29 h 61"/>
                      <a:gd name="T8" fmla="*/ 2 w 131"/>
                      <a:gd name="T9" fmla="*/ 46 h 61"/>
                      <a:gd name="T10" fmla="*/ 14 w 131"/>
                      <a:gd name="T11" fmla="*/ 60 h 61"/>
                      <a:gd name="T12" fmla="*/ 14 w 131"/>
                      <a:gd name="T13" fmla="*/ 60 h 61"/>
                      <a:gd name="T14" fmla="*/ 125 w 131"/>
                      <a:gd name="T15" fmla="*/ 32 h 61"/>
                      <a:gd name="T16" fmla="*/ 129 w 131"/>
                      <a:gd name="T17" fmla="*/ 14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1" h="61">
                        <a:moveTo>
                          <a:pt x="129" y="14"/>
                        </a:moveTo>
                        <a:cubicBezTo>
                          <a:pt x="127" y="6"/>
                          <a:pt x="122" y="0"/>
                          <a:pt x="118" y="1"/>
                        </a:cubicBezTo>
                        <a:cubicBezTo>
                          <a:pt x="6" y="29"/>
                          <a:pt x="6" y="29"/>
                          <a:pt x="6" y="29"/>
                        </a:cubicBezTo>
                        <a:cubicBezTo>
                          <a:pt x="6" y="29"/>
                          <a:pt x="6" y="29"/>
                          <a:pt x="6" y="29"/>
                        </a:cubicBezTo>
                        <a:cubicBezTo>
                          <a:pt x="2" y="30"/>
                          <a:pt x="0" y="38"/>
                          <a:pt x="2" y="46"/>
                        </a:cubicBezTo>
                        <a:cubicBezTo>
                          <a:pt x="5" y="55"/>
                          <a:pt x="9" y="61"/>
                          <a:pt x="14" y="60"/>
                        </a:cubicBezTo>
                        <a:cubicBezTo>
                          <a:pt x="14" y="60"/>
                          <a:pt x="14" y="60"/>
                          <a:pt x="14" y="60"/>
                        </a:cubicBezTo>
                        <a:cubicBezTo>
                          <a:pt x="125" y="32"/>
                          <a:pt x="125" y="32"/>
                          <a:pt x="125" y="32"/>
                        </a:cubicBezTo>
                        <a:cubicBezTo>
                          <a:pt x="130" y="31"/>
                          <a:pt x="131" y="23"/>
                          <a:pt x="129" y="14"/>
                        </a:cubicBezTo>
                      </a:path>
                    </a:pathLst>
                  </a:custGeom>
                  <a:solidFill>
                    <a:srgbClr val="A5C0E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3" name="Freeform 74">
                    <a:extLst>
                      <a:ext uri="{FF2B5EF4-FFF2-40B4-BE49-F238E27FC236}">
                        <a16:creationId xmlns:a16="http://schemas.microsoft.com/office/drawing/2014/main" id="{7AD3BD3A-82A6-9D6D-8031-EC1C82DC966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18406997">
                    <a:off x="4736986" y="3725320"/>
                    <a:ext cx="332503" cy="395139"/>
                  </a:xfrm>
                  <a:custGeom>
                    <a:avLst/>
                    <a:gdLst>
                      <a:gd name="T0" fmla="*/ 229 w 235"/>
                      <a:gd name="T1" fmla="*/ 248 h 261"/>
                      <a:gd name="T2" fmla="*/ 232 w 235"/>
                      <a:gd name="T3" fmla="*/ 231 h 261"/>
                      <a:gd name="T4" fmla="*/ 61 w 235"/>
                      <a:gd name="T5" fmla="*/ 128 h 261"/>
                      <a:gd name="T6" fmla="*/ 32 w 235"/>
                      <a:gd name="T7" fmla="*/ 7 h 261"/>
                      <a:gd name="T8" fmla="*/ 14 w 235"/>
                      <a:gd name="T9" fmla="*/ 2 h 261"/>
                      <a:gd name="T10" fmla="*/ 1 w 235"/>
                      <a:gd name="T11" fmla="*/ 15 h 261"/>
                      <a:gd name="T12" fmla="*/ 1 w 235"/>
                      <a:gd name="T13" fmla="*/ 15 h 261"/>
                      <a:gd name="T14" fmla="*/ 32 w 235"/>
                      <a:gd name="T15" fmla="*/ 146 h 261"/>
                      <a:gd name="T16" fmla="*/ 35 w 235"/>
                      <a:gd name="T17" fmla="*/ 150 h 261"/>
                      <a:gd name="T18" fmla="*/ 35 w 235"/>
                      <a:gd name="T19" fmla="*/ 150 h 261"/>
                      <a:gd name="T20" fmla="*/ 35 w 235"/>
                      <a:gd name="T21" fmla="*/ 150 h 261"/>
                      <a:gd name="T22" fmla="*/ 215 w 235"/>
                      <a:gd name="T23" fmla="*/ 259 h 261"/>
                      <a:gd name="T24" fmla="*/ 229 w 235"/>
                      <a:gd name="T25" fmla="*/ 248 h 2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35" h="261">
                        <a:moveTo>
                          <a:pt x="229" y="248"/>
                        </a:moveTo>
                        <a:cubicBezTo>
                          <a:pt x="233" y="241"/>
                          <a:pt x="235" y="233"/>
                          <a:pt x="232" y="231"/>
                        </a:cubicBezTo>
                        <a:cubicBezTo>
                          <a:pt x="61" y="128"/>
                          <a:pt x="61" y="128"/>
                          <a:pt x="61" y="128"/>
                        </a:cubicBezTo>
                        <a:cubicBezTo>
                          <a:pt x="32" y="7"/>
                          <a:pt x="32" y="7"/>
                          <a:pt x="32" y="7"/>
                        </a:cubicBezTo>
                        <a:cubicBezTo>
                          <a:pt x="31" y="2"/>
                          <a:pt x="23" y="0"/>
                          <a:pt x="14" y="2"/>
                        </a:cubicBezTo>
                        <a:cubicBezTo>
                          <a:pt x="6" y="5"/>
                          <a:pt x="0" y="10"/>
                          <a:pt x="1" y="15"/>
                        </a:cubicBezTo>
                        <a:cubicBezTo>
                          <a:pt x="1" y="15"/>
                          <a:pt x="1" y="15"/>
                          <a:pt x="1" y="15"/>
                        </a:cubicBezTo>
                        <a:cubicBezTo>
                          <a:pt x="32" y="146"/>
                          <a:pt x="32" y="146"/>
                          <a:pt x="32" y="146"/>
                        </a:cubicBezTo>
                        <a:cubicBezTo>
                          <a:pt x="33" y="148"/>
                          <a:pt x="34" y="149"/>
                          <a:pt x="35" y="150"/>
                        </a:cubicBezTo>
                        <a:cubicBezTo>
                          <a:pt x="35" y="150"/>
                          <a:pt x="35" y="150"/>
                          <a:pt x="35" y="150"/>
                        </a:cubicBezTo>
                        <a:cubicBezTo>
                          <a:pt x="35" y="150"/>
                          <a:pt x="35" y="150"/>
                          <a:pt x="35" y="150"/>
                        </a:cubicBezTo>
                        <a:cubicBezTo>
                          <a:pt x="215" y="259"/>
                          <a:pt x="215" y="259"/>
                          <a:pt x="215" y="259"/>
                        </a:cubicBezTo>
                        <a:cubicBezTo>
                          <a:pt x="218" y="261"/>
                          <a:pt x="224" y="256"/>
                          <a:pt x="229" y="248"/>
                        </a:cubicBezTo>
                      </a:path>
                    </a:pathLst>
                  </a:custGeom>
                  <a:solidFill>
                    <a:srgbClr val="1F307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4" name="Freeform 75">
                    <a:extLst>
                      <a:ext uri="{FF2B5EF4-FFF2-40B4-BE49-F238E27FC236}">
                        <a16:creationId xmlns:a16="http://schemas.microsoft.com/office/drawing/2014/main" id="{6F5C65B4-5F43-087F-B502-C5BB67C2694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18406997">
                    <a:off x="4724902" y="3980966"/>
                    <a:ext cx="461006" cy="211314"/>
                  </a:xfrm>
                  <a:custGeom>
                    <a:avLst/>
                    <a:gdLst>
                      <a:gd name="T0" fmla="*/ 320 w 326"/>
                      <a:gd name="T1" fmla="*/ 126 h 139"/>
                      <a:gd name="T2" fmla="*/ 306 w 326"/>
                      <a:gd name="T3" fmla="*/ 137 h 139"/>
                      <a:gd name="T4" fmla="*/ 135 w 326"/>
                      <a:gd name="T5" fmla="*/ 34 h 139"/>
                      <a:gd name="T6" fmla="*/ 15 w 326"/>
                      <a:gd name="T7" fmla="*/ 64 h 139"/>
                      <a:gd name="T8" fmla="*/ 2 w 326"/>
                      <a:gd name="T9" fmla="*/ 51 h 139"/>
                      <a:gd name="T10" fmla="*/ 8 w 326"/>
                      <a:gd name="T11" fmla="*/ 33 h 139"/>
                      <a:gd name="T12" fmla="*/ 7 w 326"/>
                      <a:gd name="T13" fmla="*/ 33 h 139"/>
                      <a:gd name="T14" fmla="*/ 138 w 326"/>
                      <a:gd name="T15" fmla="*/ 0 h 139"/>
                      <a:gd name="T16" fmla="*/ 143 w 326"/>
                      <a:gd name="T17" fmla="*/ 1 h 139"/>
                      <a:gd name="T18" fmla="*/ 143 w 326"/>
                      <a:gd name="T19" fmla="*/ 1 h 139"/>
                      <a:gd name="T20" fmla="*/ 323 w 326"/>
                      <a:gd name="T21" fmla="*/ 109 h 139"/>
                      <a:gd name="T22" fmla="*/ 320 w 326"/>
                      <a:gd name="T23" fmla="*/ 126 h 1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26" h="139">
                        <a:moveTo>
                          <a:pt x="320" y="126"/>
                        </a:moveTo>
                        <a:cubicBezTo>
                          <a:pt x="316" y="134"/>
                          <a:pt x="309" y="139"/>
                          <a:pt x="306" y="137"/>
                        </a:cubicBezTo>
                        <a:cubicBezTo>
                          <a:pt x="135" y="34"/>
                          <a:pt x="135" y="34"/>
                          <a:pt x="135" y="34"/>
                        </a:cubicBezTo>
                        <a:cubicBezTo>
                          <a:pt x="15" y="64"/>
                          <a:pt x="15" y="64"/>
                          <a:pt x="15" y="64"/>
                        </a:cubicBezTo>
                        <a:cubicBezTo>
                          <a:pt x="10" y="66"/>
                          <a:pt x="5" y="60"/>
                          <a:pt x="2" y="51"/>
                        </a:cubicBezTo>
                        <a:cubicBezTo>
                          <a:pt x="0" y="43"/>
                          <a:pt x="3" y="35"/>
                          <a:pt x="8" y="33"/>
                        </a:cubicBezTo>
                        <a:cubicBezTo>
                          <a:pt x="7" y="33"/>
                          <a:pt x="7" y="33"/>
                          <a:pt x="7" y="33"/>
                        </a:cubicBezTo>
                        <a:cubicBezTo>
                          <a:pt x="138" y="0"/>
                          <a:pt x="138" y="0"/>
                          <a:pt x="138" y="0"/>
                        </a:cubicBezTo>
                        <a:cubicBezTo>
                          <a:pt x="140" y="0"/>
                          <a:pt x="142" y="0"/>
                          <a:pt x="143" y="1"/>
                        </a:cubicBezTo>
                        <a:cubicBezTo>
                          <a:pt x="143" y="1"/>
                          <a:pt x="143" y="1"/>
                          <a:pt x="143" y="1"/>
                        </a:cubicBezTo>
                        <a:cubicBezTo>
                          <a:pt x="323" y="109"/>
                          <a:pt x="323" y="109"/>
                          <a:pt x="323" y="109"/>
                        </a:cubicBezTo>
                        <a:cubicBezTo>
                          <a:pt x="326" y="111"/>
                          <a:pt x="325" y="119"/>
                          <a:pt x="320" y="126"/>
                        </a:cubicBezTo>
                      </a:path>
                    </a:pathLst>
                  </a:custGeom>
                  <a:solidFill>
                    <a:srgbClr val="1F307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pic>
                <p:nvPicPr>
                  <p:cNvPr id="85" name="Picture 76">
                    <a:extLst>
                      <a:ext uri="{FF2B5EF4-FFF2-40B4-BE49-F238E27FC236}">
                        <a16:creationId xmlns:a16="http://schemas.microsoft.com/office/drawing/2014/main" id="{1033069B-23F9-F510-C98B-23564F33FF6E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1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18406997">
                    <a:off x="4947829" y="3919262"/>
                    <a:ext cx="72284" cy="773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86" name="Freeform 77">
                    <a:extLst>
                      <a:ext uri="{FF2B5EF4-FFF2-40B4-BE49-F238E27FC236}">
                        <a16:creationId xmlns:a16="http://schemas.microsoft.com/office/drawing/2014/main" id="{5401CACD-CD22-EE99-DDA0-35685C2FA22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18406997">
                    <a:off x="4955529" y="3927176"/>
                    <a:ext cx="57827" cy="60130"/>
                  </a:xfrm>
                  <a:custGeom>
                    <a:avLst/>
                    <a:gdLst>
                      <a:gd name="T0" fmla="*/ 32 w 40"/>
                      <a:gd name="T1" fmla="*/ 7 h 40"/>
                      <a:gd name="T2" fmla="*/ 33 w 40"/>
                      <a:gd name="T3" fmla="*/ 33 h 40"/>
                      <a:gd name="T4" fmla="*/ 8 w 40"/>
                      <a:gd name="T5" fmla="*/ 33 h 40"/>
                      <a:gd name="T6" fmla="*/ 7 w 40"/>
                      <a:gd name="T7" fmla="*/ 8 h 40"/>
                      <a:gd name="T8" fmla="*/ 32 w 40"/>
                      <a:gd name="T9" fmla="*/ 7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0" h="40">
                        <a:moveTo>
                          <a:pt x="32" y="7"/>
                        </a:moveTo>
                        <a:cubicBezTo>
                          <a:pt x="39" y="14"/>
                          <a:pt x="40" y="25"/>
                          <a:pt x="33" y="33"/>
                        </a:cubicBezTo>
                        <a:cubicBezTo>
                          <a:pt x="26" y="40"/>
                          <a:pt x="15" y="40"/>
                          <a:pt x="8" y="33"/>
                        </a:cubicBezTo>
                        <a:cubicBezTo>
                          <a:pt x="0" y="27"/>
                          <a:pt x="0" y="15"/>
                          <a:pt x="7" y="8"/>
                        </a:cubicBezTo>
                        <a:cubicBezTo>
                          <a:pt x="13" y="1"/>
                          <a:pt x="25" y="0"/>
                          <a:pt x="32" y="7"/>
                        </a:cubicBezTo>
                        <a:close/>
                      </a:path>
                    </a:pathLst>
                  </a:custGeom>
                  <a:noFill/>
                  <a:ln w="4763" cap="flat">
                    <a:solidFill>
                      <a:srgbClr val="92313C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pic>
                <p:nvPicPr>
                  <p:cNvPr id="87" name="Picture 78">
                    <a:extLst>
                      <a:ext uri="{FF2B5EF4-FFF2-40B4-BE49-F238E27FC236}">
                        <a16:creationId xmlns:a16="http://schemas.microsoft.com/office/drawing/2014/main" id="{309AB9B8-2CCB-6B9A-345C-9393C5DED544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2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18406997">
                    <a:off x="4894048" y="3943644"/>
                    <a:ext cx="72284" cy="773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88" name="Freeform 79">
                    <a:extLst>
                      <a:ext uri="{FF2B5EF4-FFF2-40B4-BE49-F238E27FC236}">
                        <a16:creationId xmlns:a16="http://schemas.microsoft.com/office/drawing/2014/main" id="{12BF4DEA-A25C-D35F-A1A6-1307BC96BD0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18406997">
                    <a:off x="4901054" y="3948454"/>
                    <a:ext cx="56221" cy="61848"/>
                  </a:xfrm>
                  <a:custGeom>
                    <a:avLst/>
                    <a:gdLst>
                      <a:gd name="T0" fmla="*/ 33 w 40"/>
                      <a:gd name="T1" fmla="*/ 7 h 41"/>
                      <a:gd name="T2" fmla="*/ 33 w 40"/>
                      <a:gd name="T3" fmla="*/ 33 h 41"/>
                      <a:gd name="T4" fmla="*/ 8 w 40"/>
                      <a:gd name="T5" fmla="*/ 34 h 41"/>
                      <a:gd name="T6" fmla="*/ 7 w 40"/>
                      <a:gd name="T7" fmla="*/ 8 h 41"/>
                      <a:gd name="T8" fmla="*/ 33 w 40"/>
                      <a:gd name="T9" fmla="*/ 7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0" h="41">
                        <a:moveTo>
                          <a:pt x="33" y="7"/>
                        </a:moveTo>
                        <a:cubicBezTo>
                          <a:pt x="40" y="14"/>
                          <a:pt x="40" y="26"/>
                          <a:pt x="33" y="33"/>
                        </a:cubicBezTo>
                        <a:cubicBezTo>
                          <a:pt x="27" y="40"/>
                          <a:pt x="15" y="41"/>
                          <a:pt x="8" y="34"/>
                        </a:cubicBezTo>
                        <a:cubicBezTo>
                          <a:pt x="1" y="27"/>
                          <a:pt x="0" y="16"/>
                          <a:pt x="7" y="8"/>
                        </a:cubicBezTo>
                        <a:cubicBezTo>
                          <a:pt x="14" y="1"/>
                          <a:pt x="25" y="0"/>
                          <a:pt x="33" y="7"/>
                        </a:cubicBezTo>
                        <a:close/>
                      </a:path>
                    </a:pathLst>
                  </a:custGeom>
                  <a:noFill/>
                  <a:ln w="4763" cap="flat">
                    <a:solidFill>
                      <a:srgbClr val="92313C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pic>
                <p:nvPicPr>
                  <p:cNvPr id="89" name="Picture 80">
                    <a:extLst>
                      <a:ext uri="{FF2B5EF4-FFF2-40B4-BE49-F238E27FC236}">
                        <a16:creationId xmlns:a16="http://schemas.microsoft.com/office/drawing/2014/main" id="{5C976517-1824-0E48-D427-D66D79434ED9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3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18406997">
                    <a:off x="4970192" y="3975006"/>
                    <a:ext cx="72284" cy="773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90" name="Freeform 81">
                    <a:extLst>
                      <a:ext uri="{FF2B5EF4-FFF2-40B4-BE49-F238E27FC236}">
                        <a16:creationId xmlns:a16="http://schemas.microsoft.com/office/drawing/2014/main" id="{44255DD3-9567-3724-C645-CE151A23B8D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18406997">
                    <a:off x="4978223" y="3983595"/>
                    <a:ext cx="56221" cy="60130"/>
                  </a:xfrm>
                  <a:custGeom>
                    <a:avLst/>
                    <a:gdLst>
                      <a:gd name="T0" fmla="*/ 32 w 40"/>
                      <a:gd name="T1" fmla="*/ 7 h 40"/>
                      <a:gd name="T2" fmla="*/ 33 w 40"/>
                      <a:gd name="T3" fmla="*/ 33 h 40"/>
                      <a:gd name="T4" fmla="*/ 8 w 40"/>
                      <a:gd name="T5" fmla="*/ 34 h 40"/>
                      <a:gd name="T6" fmla="*/ 7 w 40"/>
                      <a:gd name="T7" fmla="*/ 8 h 40"/>
                      <a:gd name="T8" fmla="*/ 32 w 40"/>
                      <a:gd name="T9" fmla="*/ 7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0" h="40">
                        <a:moveTo>
                          <a:pt x="32" y="7"/>
                        </a:moveTo>
                        <a:cubicBezTo>
                          <a:pt x="40" y="14"/>
                          <a:pt x="40" y="25"/>
                          <a:pt x="33" y="33"/>
                        </a:cubicBezTo>
                        <a:cubicBezTo>
                          <a:pt x="26" y="40"/>
                          <a:pt x="15" y="40"/>
                          <a:pt x="8" y="34"/>
                        </a:cubicBezTo>
                        <a:cubicBezTo>
                          <a:pt x="0" y="27"/>
                          <a:pt x="0" y="15"/>
                          <a:pt x="7" y="8"/>
                        </a:cubicBezTo>
                        <a:cubicBezTo>
                          <a:pt x="14" y="1"/>
                          <a:pt x="25" y="0"/>
                          <a:pt x="32" y="7"/>
                        </a:cubicBezTo>
                        <a:close/>
                      </a:path>
                    </a:pathLst>
                  </a:custGeom>
                  <a:noFill/>
                  <a:ln w="4763" cap="flat">
                    <a:solidFill>
                      <a:srgbClr val="92313C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pic>
                <p:nvPicPr>
                  <p:cNvPr id="91" name="Picture 82">
                    <a:extLst>
                      <a:ext uri="{FF2B5EF4-FFF2-40B4-BE49-F238E27FC236}">
                        <a16:creationId xmlns:a16="http://schemas.microsoft.com/office/drawing/2014/main" id="{DAF7B876-4E89-06C8-64F8-14700F25C2F8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4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18406997">
                    <a:off x="4916409" y="3999390"/>
                    <a:ext cx="72284" cy="773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92" name="Freeform 83">
                    <a:extLst>
                      <a:ext uri="{FF2B5EF4-FFF2-40B4-BE49-F238E27FC236}">
                        <a16:creationId xmlns:a16="http://schemas.microsoft.com/office/drawing/2014/main" id="{EF0064E1-4657-4AD9-7D07-3940D37EE2C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18406997">
                    <a:off x="4923130" y="4006932"/>
                    <a:ext cx="56221" cy="60130"/>
                  </a:xfrm>
                  <a:custGeom>
                    <a:avLst/>
                    <a:gdLst>
                      <a:gd name="T0" fmla="*/ 33 w 40"/>
                      <a:gd name="T1" fmla="*/ 6 h 40"/>
                      <a:gd name="T2" fmla="*/ 34 w 40"/>
                      <a:gd name="T3" fmla="*/ 32 h 40"/>
                      <a:gd name="T4" fmla="*/ 8 w 40"/>
                      <a:gd name="T5" fmla="*/ 33 h 40"/>
                      <a:gd name="T6" fmla="*/ 7 w 40"/>
                      <a:gd name="T7" fmla="*/ 7 h 40"/>
                      <a:gd name="T8" fmla="*/ 33 w 40"/>
                      <a:gd name="T9" fmla="*/ 6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0" h="40">
                        <a:moveTo>
                          <a:pt x="33" y="6"/>
                        </a:moveTo>
                        <a:cubicBezTo>
                          <a:pt x="40" y="13"/>
                          <a:pt x="40" y="25"/>
                          <a:pt x="34" y="32"/>
                        </a:cubicBezTo>
                        <a:cubicBezTo>
                          <a:pt x="27" y="39"/>
                          <a:pt x="15" y="40"/>
                          <a:pt x="8" y="33"/>
                        </a:cubicBezTo>
                        <a:cubicBezTo>
                          <a:pt x="1" y="26"/>
                          <a:pt x="0" y="15"/>
                          <a:pt x="7" y="7"/>
                        </a:cubicBezTo>
                        <a:cubicBezTo>
                          <a:pt x="14" y="0"/>
                          <a:pt x="25" y="0"/>
                          <a:pt x="33" y="6"/>
                        </a:cubicBezTo>
                        <a:close/>
                      </a:path>
                    </a:pathLst>
                  </a:custGeom>
                  <a:noFill/>
                  <a:ln w="4763" cap="flat">
                    <a:solidFill>
                      <a:srgbClr val="92313C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3" name="Freeform 166">
                    <a:extLst>
                      <a:ext uri="{FF2B5EF4-FFF2-40B4-BE49-F238E27FC236}">
                        <a16:creationId xmlns:a16="http://schemas.microsoft.com/office/drawing/2014/main" id="{52ECEE96-F369-C566-E6BD-4A100AF0BC6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18406997">
                    <a:off x="5419099" y="3160240"/>
                    <a:ext cx="162236" cy="121978"/>
                  </a:xfrm>
                  <a:custGeom>
                    <a:avLst/>
                    <a:gdLst>
                      <a:gd name="T0" fmla="*/ 29 w 115"/>
                      <a:gd name="T1" fmla="*/ 29 h 81"/>
                      <a:gd name="T2" fmla="*/ 27 w 115"/>
                      <a:gd name="T3" fmla="*/ 35 h 81"/>
                      <a:gd name="T4" fmla="*/ 27 w 115"/>
                      <a:gd name="T5" fmla="*/ 47 h 81"/>
                      <a:gd name="T6" fmla="*/ 25 w 115"/>
                      <a:gd name="T7" fmla="*/ 51 h 81"/>
                      <a:gd name="T8" fmla="*/ 3 w 115"/>
                      <a:gd name="T9" fmla="*/ 60 h 81"/>
                      <a:gd name="T10" fmla="*/ 1 w 115"/>
                      <a:gd name="T11" fmla="*/ 63 h 81"/>
                      <a:gd name="T12" fmla="*/ 5 w 115"/>
                      <a:gd name="T13" fmla="*/ 66 h 81"/>
                      <a:gd name="T14" fmla="*/ 25 w 115"/>
                      <a:gd name="T15" fmla="*/ 63 h 81"/>
                      <a:gd name="T16" fmla="*/ 35 w 115"/>
                      <a:gd name="T17" fmla="*/ 68 h 81"/>
                      <a:gd name="T18" fmla="*/ 37 w 115"/>
                      <a:gd name="T19" fmla="*/ 70 h 81"/>
                      <a:gd name="T20" fmla="*/ 48 w 115"/>
                      <a:gd name="T21" fmla="*/ 77 h 81"/>
                      <a:gd name="T22" fmla="*/ 59 w 115"/>
                      <a:gd name="T23" fmla="*/ 78 h 81"/>
                      <a:gd name="T24" fmla="*/ 96 w 115"/>
                      <a:gd name="T25" fmla="*/ 78 h 81"/>
                      <a:gd name="T26" fmla="*/ 106 w 115"/>
                      <a:gd name="T27" fmla="*/ 73 h 81"/>
                      <a:gd name="T28" fmla="*/ 109 w 115"/>
                      <a:gd name="T29" fmla="*/ 64 h 81"/>
                      <a:gd name="T30" fmla="*/ 112 w 115"/>
                      <a:gd name="T31" fmla="*/ 37 h 81"/>
                      <a:gd name="T32" fmla="*/ 90 w 115"/>
                      <a:gd name="T33" fmla="*/ 7 h 81"/>
                      <a:gd name="T34" fmla="*/ 76 w 115"/>
                      <a:gd name="T35" fmla="*/ 1 h 81"/>
                      <a:gd name="T36" fmla="*/ 68 w 115"/>
                      <a:gd name="T37" fmla="*/ 4 h 81"/>
                      <a:gd name="T38" fmla="*/ 29 w 115"/>
                      <a:gd name="T39" fmla="*/ 29 h 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15" h="81">
                        <a:moveTo>
                          <a:pt x="29" y="29"/>
                        </a:moveTo>
                        <a:cubicBezTo>
                          <a:pt x="28" y="31"/>
                          <a:pt x="27" y="33"/>
                          <a:pt x="27" y="35"/>
                        </a:cubicBezTo>
                        <a:cubicBezTo>
                          <a:pt x="26" y="39"/>
                          <a:pt x="26" y="43"/>
                          <a:pt x="27" y="47"/>
                        </a:cubicBezTo>
                        <a:cubicBezTo>
                          <a:pt x="28" y="49"/>
                          <a:pt x="27" y="50"/>
                          <a:pt x="25" y="51"/>
                        </a:cubicBezTo>
                        <a:cubicBezTo>
                          <a:pt x="17" y="54"/>
                          <a:pt x="10" y="57"/>
                          <a:pt x="3" y="60"/>
                        </a:cubicBezTo>
                        <a:cubicBezTo>
                          <a:pt x="2" y="61"/>
                          <a:pt x="0" y="61"/>
                          <a:pt x="1" y="63"/>
                        </a:cubicBezTo>
                        <a:cubicBezTo>
                          <a:pt x="2" y="64"/>
                          <a:pt x="2" y="66"/>
                          <a:pt x="5" y="66"/>
                        </a:cubicBezTo>
                        <a:cubicBezTo>
                          <a:pt x="12" y="65"/>
                          <a:pt x="19" y="64"/>
                          <a:pt x="25" y="63"/>
                        </a:cubicBezTo>
                        <a:cubicBezTo>
                          <a:pt x="30" y="63"/>
                          <a:pt x="33" y="63"/>
                          <a:pt x="35" y="68"/>
                        </a:cubicBezTo>
                        <a:cubicBezTo>
                          <a:pt x="35" y="69"/>
                          <a:pt x="36" y="70"/>
                          <a:pt x="37" y="70"/>
                        </a:cubicBezTo>
                        <a:cubicBezTo>
                          <a:pt x="39" y="75"/>
                          <a:pt x="43" y="76"/>
                          <a:pt x="48" y="77"/>
                        </a:cubicBezTo>
                        <a:cubicBezTo>
                          <a:pt x="51" y="77"/>
                          <a:pt x="55" y="78"/>
                          <a:pt x="59" y="78"/>
                        </a:cubicBezTo>
                        <a:cubicBezTo>
                          <a:pt x="71" y="80"/>
                          <a:pt x="84" y="81"/>
                          <a:pt x="96" y="78"/>
                        </a:cubicBezTo>
                        <a:cubicBezTo>
                          <a:pt x="100" y="78"/>
                          <a:pt x="104" y="77"/>
                          <a:pt x="106" y="73"/>
                        </a:cubicBezTo>
                        <a:cubicBezTo>
                          <a:pt x="108" y="70"/>
                          <a:pt x="108" y="67"/>
                          <a:pt x="109" y="64"/>
                        </a:cubicBezTo>
                        <a:cubicBezTo>
                          <a:pt x="110" y="55"/>
                          <a:pt x="115" y="45"/>
                          <a:pt x="112" y="37"/>
                        </a:cubicBezTo>
                        <a:cubicBezTo>
                          <a:pt x="109" y="26"/>
                          <a:pt x="98" y="16"/>
                          <a:pt x="90" y="7"/>
                        </a:cubicBezTo>
                        <a:cubicBezTo>
                          <a:pt x="86" y="3"/>
                          <a:pt x="82" y="0"/>
                          <a:pt x="76" y="1"/>
                        </a:cubicBezTo>
                        <a:cubicBezTo>
                          <a:pt x="73" y="2"/>
                          <a:pt x="71" y="3"/>
                          <a:pt x="68" y="4"/>
                        </a:cubicBezTo>
                        <a:cubicBezTo>
                          <a:pt x="53" y="9"/>
                          <a:pt x="42" y="20"/>
                          <a:pt x="29" y="29"/>
                        </a:cubicBezTo>
                        <a:close/>
                      </a:path>
                    </a:pathLst>
                  </a:custGeom>
                  <a:solidFill>
                    <a:srgbClr val="DED8C5"/>
                  </a:solidFill>
                  <a:ln w="6350" cap="rnd">
                    <a:solidFill>
                      <a:srgbClr val="97834B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4" name="Freeform 167">
                    <a:extLst>
                      <a:ext uri="{FF2B5EF4-FFF2-40B4-BE49-F238E27FC236}">
                        <a16:creationId xmlns:a16="http://schemas.microsoft.com/office/drawing/2014/main" id="{49BEF894-E899-38E3-D75D-497EB403276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18406997">
                    <a:off x="5417597" y="3166996"/>
                    <a:ext cx="155811" cy="121978"/>
                  </a:xfrm>
                  <a:custGeom>
                    <a:avLst/>
                    <a:gdLst>
                      <a:gd name="T0" fmla="*/ 32 w 110"/>
                      <a:gd name="T1" fmla="*/ 29 h 81"/>
                      <a:gd name="T2" fmla="*/ 71 w 110"/>
                      <a:gd name="T3" fmla="*/ 4 h 81"/>
                      <a:gd name="T4" fmla="*/ 79 w 110"/>
                      <a:gd name="T5" fmla="*/ 1 h 81"/>
                      <a:gd name="T6" fmla="*/ 93 w 110"/>
                      <a:gd name="T7" fmla="*/ 7 h 81"/>
                      <a:gd name="T8" fmla="*/ 84 w 110"/>
                      <a:gd name="T9" fmla="*/ 39 h 81"/>
                      <a:gd name="T10" fmla="*/ 109 w 110"/>
                      <a:gd name="T11" fmla="*/ 73 h 81"/>
                      <a:gd name="T12" fmla="*/ 99 w 110"/>
                      <a:gd name="T13" fmla="*/ 78 h 81"/>
                      <a:gd name="T14" fmla="*/ 62 w 110"/>
                      <a:gd name="T15" fmla="*/ 78 h 81"/>
                      <a:gd name="T16" fmla="*/ 51 w 110"/>
                      <a:gd name="T17" fmla="*/ 77 h 81"/>
                      <a:gd name="T18" fmla="*/ 40 w 110"/>
                      <a:gd name="T19" fmla="*/ 70 h 81"/>
                      <a:gd name="T20" fmla="*/ 38 w 110"/>
                      <a:gd name="T21" fmla="*/ 68 h 81"/>
                      <a:gd name="T22" fmla="*/ 28 w 110"/>
                      <a:gd name="T23" fmla="*/ 63 h 81"/>
                      <a:gd name="T24" fmla="*/ 7 w 110"/>
                      <a:gd name="T25" fmla="*/ 68 h 81"/>
                      <a:gd name="T26" fmla="*/ 1 w 110"/>
                      <a:gd name="T27" fmla="*/ 63 h 81"/>
                      <a:gd name="T28" fmla="*/ 5 w 110"/>
                      <a:gd name="T29" fmla="*/ 58 h 81"/>
                      <a:gd name="T30" fmla="*/ 28 w 110"/>
                      <a:gd name="T31" fmla="*/ 51 h 81"/>
                      <a:gd name="T32" fmla="*/ 30 w 110"/>
                      <a:gd name="T33" fmla="*/ 47 h 81"/>
                      <a:gd name="T34" fmla="*/ 30 w 110"/>
                      <a:gd name="T35" fmla="*/ 35 h 81"/>
                      <a:gd name="T36" fmla="*/ 32 w 110"/>
                      <a:gd name="T37" fmla="*/ 29 h 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10" h="81">
                        <a:moveTo>
                          <a:pt x="32" y="29"/>
                        </a:moveTo>
                        <a:cubicBezTo>
                          <a:pt x="45" y="20"/>
                          <a:pt x="56" y="9"/>
                          <a:pt x="71" y="4"/>
                        </a:cubicBezTo>
                        <a:cubicBezTo>
                          <a:pt x="74" y="3"/>
                          <a:pt x="76" y="2"/>
                          <a:pt x="79" y="1"/>
                        </a:cubicBezTo>
                        <a:cubicBezTo>
                          <a:pt x="85" y="0"/>
                          <a:pt x="89" y="3"/>
                          <a:pt x="93" y="7"/>
                        </a:cubicBezTo>
                        <a:cubicBezTo>
                          <a:pt x="101" y="16"/>
                          <a:pt x="82" y="27"/>
                          <a:pt x="84" y="39"/>
                        </a:cubicBezTo>
                        <a:cubicBezTo>
                          <a:pt x="88" y="62"/>
                          <a:pt x="110" y="64"/>
                          <a:pt x="109" y="73"/>
                        </a:cubicBezTo>
                        <a:cubicBezTo>
                          <a:pt x="107" y="77"/>
                          <a:pt x="103" y="78"/>
                          <a:pt x="99" y="78"/>
                        </a:cubicBezTo>
                        <a:cubicBezTo>
                          <a:pt x="87" y="81"/>
                          <a:pt x="74" y="80"/>
                          <a:pt x="62" y="78"/>
                        </a:cubicBezTo>
                        <a:cubicBezTo>
                          <a:pt x="58" y="78"/>
                          <a:pt x="54" y="77"/>
                          <a:pt x="51" y="77"/>
                        </a:cubicBezTo>
                        <a:cubicBezTo>
                          <a:pt x="46" y="76"/>
                          <a:pt x="42" y="75"/>
                          <a:pt x="40" y="70"/>
                        </a:cubicBezTo>
                        <a:cubicBezTo>
                          <a:pt x="39" y="70"/>
                          <a:pt x="38" y="69"/>
                          <a:pt x="38" y="68"/>
                        </a:cubicBezTo>
                        <a:cubicBezTo>
                          <a:pt x="36" y="63"/>
                          <a:pt x="33" y="63"/>
                          <a:pt x="28" y="63"/>
                        </a:cubicBezTo>
                        <a:cubicBezTo>
                          <a:pt x="22" y="64"/>
                          <a:pt x="14" y="66"/>
                          <a:pt x="7" y="68"/>
                        </a:cubicBezTo>
                        <a:cubicBezTo>
                          <a:pt x="4" y="68"/>
                          <a:pt x="2" y="65"/>
                          <a:pt x="1" y="63"/>
                        </a:cubicBezTo>
                        <a:cubicBezTo>
                          <a:pt x="0" y="62"/>
                          <a:pt x="3" y="58"/>
                          <a:pt x="5" y="58"/>
                        </a:cubicBezTo>
                        <a:cubicBezTo>
                          <a:pt x="12" y="55"/>
                          <a:pt x="20" y="54"/>
                          <a:pt x="28" y="51"/>
                        </a:cubicBezTo>
                        <a:cubicBezTo>
                          <a:pt x="30" y="50"/>
                          <a:pt x="31" y="49"/>
                          <a:pt x="30" y="47"/>
                        </a:cubicBezTo>
                        <a:cubicBezTo>
                          <a:pt x="29" y="43"/>
                          <a:pt x="29" y="39"/>
                          <a:pt x="30" y="35"/>
                        </a:cubicBezTo>
                        <a:cubicBezTo>
                          <a:pt x="30" y="33"/>
                          <a:pt x="31" y="31"/>
                          <a:pt x="32" y="29"/>
                        </a:cubicBezTo>
                        <a:close/>
                      </a:path>
                    </a:pathLst>
                  </a:custGeom>
                  <a:solidFill>
                    <a:srgbClr val="DED8C5"/>
                  </a:solidFill>
                  <a:ln w="6350" cap="rnd">
                    <a:solidFill>
                      <a:srgbClr val="97834B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5" name="Freeform 168">
                    <a:extLst>
                      <a:ext uri="{FF2B5EF4-FFF2-40B4-BE49-F238E27FC236}">
                        <a16:creationId xmlns:a16="http://schemas.microsoft.com/office/drawing/2014/main" id="{5723CF77-1C91-9A2D-0070-4733D4256B1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18406997">
                    <a:off x="5697231" y="3472843"/>
                    <a:ext cx="160629" cy="127131"/>
                  </a:xfrm>
                  <a:custGeom>
                    <a:avLst/>
                    <a:gdLst>
                      <a:gd name="T0" fmla="*/ 41 w 114"/>
                      <a:gd name="T1" fmla="*/ 7 h 83"/>
                      <a:gd name="T2" fmla="*/ 36 w 114"/>
                      <a:gd name="T3" fmla="*/ 11 h 83"/>
                      <a:gd name="T4" fmla="*/ 31 w 114"/>
                      <a:gd name="T5" fmla="*/ 21 h 83"/>
                      <a:gd name="T6" fmla="*/ 27 w 114"/>
                      <a:gd name="T7" fmla="*/ 24 h 83"/>
                      <a:gd name="T8" fmla="*/ 4 w 114"/>
                      <a:gd name="T9" fmla="*/ 22 h 83"/>
                      <a:gd name="T10" fmla="*/ 1 w 114"/>
                      <a:gd name="T11" fmla="*/ 24 h 83"/>
                      <a:gd name="T12" fmla="*/ 3 w 114"/>
                      <a:gd name="T13" fmla="*/ 28 h 83"/>
                      <a:gd name="T14" fmla="*/ 22 w 114"/>
                      <a:gd name="T15" fmla="*/ 35 h 83"/>
                      <a:gd name="T16" fmla="*/ 28 w 114"/>
                      <a:gd name="T17" fmla="*/ 44 h 83"/>
                      <a:gd name="T18" fmla="*/ 29 w 114"/>
                      <a:gd name="T19" fmla="*/ 47 h 83"/>
                      <a:gd name="T20" fmla="*/ 36 w 114"/>
                      <a:gd name="T21" fmla="*/ 57 h 83"/>
                      <a:gd name="T22" fmla="*/ 45 w 114"/>
                      <a:gd name="T23" fmla="*/ 64 h 83"/>
                      <a:gd name="T24" fmla="*/ 78 w 114"/>
                      <a:gd name="T25" fmla="*/ 81 h 83"/>
                      <a:gd name="T26" fmla="*/ 90 w 114"/>
                      <a:gd name="T27" fmla="*/ 81 h 83"/>
                      <a:gd name="T28" fmla="*/ 96 w 114"/>
                      <a:gd name="T29" fmla="*/ 74 h 83"/>
                      <a:gd name="T30" fmla="*/ 112 w 114"/>
                      <a:gd name="T31" fmla="*/ 52 h 83"/>
                      <a:gd name="T32" fmla="*/ 106 w 114"/>
                      <a:gd name="T33" fmla="*/ 14 h 83"/>
                      <a:gd name="T34" fmla="*/ 96 w 114"/>
                      <a:gd name="T35" fmla="*/ 3 h 83"/>
                      <a:gd name="T36" fmla="*/ 87 w 114"/>
                      <a:gd name="T37" fmla="*/ 2 h 83"/>
                      <a:gd name="T38" fmla="*/ 41 w 114"/>
                      <a:gd name="T39" fmla="*/ 7 h 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14" h="83">
                        <a:moveTo>
                          <a:pt x="41" y="7"/>
                        </a:moveTo>
                        <a:cubicBezTo>
                          <a:pt x="40" y="8"/>
                          <a:pt x="37" y="9"/>
                          <a:pt x="36" y="11"/>
                        </a:cubicBezTo>
                        <a:cubicBezTo>
                          <a:pt x="34" y="14"/>
                          <a:pt x="32" y="18"/>
                          <a:pt x="31" y="21"/>
                        </a:cubicBezTo>
                        <a:cubicBezTo>
                          <a:pt x="31" y="24"/>
                          <a:pt x="29" y="24"/>
                          <a:pt x="27" y="24"/>
                        </a:cubicBezTo>
                        <a:cubicBezTo>
                          <a:pt x="19" y="23"/>
                          <a:pt x="11" y="23"/>
                          <a:pt x="4" y="22"/>
                        </a:cubicBezTo>
                        <a:cubicBezTo>
                          <a:pt x="2" y="22"/>
                          <a:pt x="1" y="22"/>
                          <a:pt x="1" y="24"/>
                        </a:cubicBezTo>
                        <a:cubicBezTo>
                          <a:pt x="1" y="26"/>
                          <a:pt x="0" y="28"/>
                          <a:pt x="3" y="28"/>
                        </a:cubicBezTo>
                        <a:cubicBezTo>
                          <a:pt x="9" y="31"/>
                          <a:pt x="15" y="33"/>
                          <a:pt x="22" y="35"/>
                        </a:cubicBezTo>
                        <a:cubicBezTo>
                          <a:pt x="26" y="37"/>
                          <a:pt x="29" y="39"/>
                          <a:pt x="28" y="44"/>
                        </a:cubicBezTo>
                        <a:cubicBezTo>
                          <a:pt x="28" y="45"/>
                          <a:pt x="29" y="46"/>
                          <a:pt x="29" y="47"/>
                        </a:cubicBezTo>
                        <a:cubicBezTo>
                          <a:pt x="29" y="52"/>
                          <a:pt x="32" y="55"/>
                          <a:pt x="36" y="57"/>
                        </a:cubicBezTo>
                        <a:cubicBezTo>
                          <a:pt x="39" y="59"/>
                          <a:pt x="42" y="62"/>
                          <a:pt x="45" y="64"/>
                        </a:cubicBezTo>
                        <a:cubicBezTo>
                          <a:pt x="55" y="71"/>
                          <a:pt x="66" y="78"/>
                          <a:pt x="78" y="81"/>
                        </a:cubicBezTo>
                        <a:cubicBezTo>
                          <a:pt x="82" y="82"/>
                          <a:pt x="86" y="83"/>
                          <a:pt x="90" y="81"/>
                        </a:cubicBezTo>
                        <a:cubicBezTo>
                          <a:pt x="92" y="79"/>
                          <a:pt x="94" y="76"/>
                          <a:pt x="96" y="74"/>
                        </a:cubicBezTo>
                        <a:cubicBezTo>
                          <a:pt x="101" y="67"/>
                          <a:pt x="110" y="60"/>
                          <a:pt x="112" y="52"/>
                        </a:cubicBezTo>
                        <a:cubicBezTo>
                          <a:pt x="114" y="40"/>
                          <a:pt x="109" y="26"/>
                          <a:pt x="106" y="14"/>
                        </a:cubicBezTo>
                        <a:cubicBezTo>
                          <a:pt x="104" y="9"/>
                          <a:pt x="102" y="5"/>
                          <a:pt x="96" y="3"/>
                        </a:cubicBezTo>
                        <a:cubicBezTo>
                          <a:pt x="93" y="3"/>
                          <a:pt x="90" y="2"/>
                          <a:pt x="87" y="2"/>
                        </a:cubicBezTo>
                        <a:cubicBezTo>
                          <a:pt x="72" y="0"/>
                          <a:pt x="57" y="4"/>
                          <a:pt x="41" y="7"/>
                        </a:cubicBezTo>
                        <a:close/>
                      </a:path>
                    </a:pathLst>
                  </a:custGeom>
                  <a:solidFill>
                    <a:srgbClr val="DED8C5"/>
                  </a:solidFill>
                  <a:ln w="6350" cap="rnd">
                    <a:solidFill>
                      <a:srgbClr val="97834B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6" name="Freeform 169">
                    <a:extLst>
                      <a:ext uri="{FF2B5EF4-FFF2-40B4-BE49-F238E27FC236}">
                        <a16:creationId xmlns:a16="http://schemas.microsoft.com/office/drawing/2014/main" id="{DD1AD44B-451C-2C5D-3BED-C4439E357E9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18406997">
                    <a:off x="5687085" y="3481625"/>
                    <a:ext cx="168661" cy="127131"/>
                  </a:xfrm>
                  <a:custGeom>
                    <a:avLst/>
                    <a:gdLst>
                      <a:gd name="T0" fmla="*/ 51 w 119"/>
                      <a:gd name="T1" fmla="*/ 7 h 83"/>
                      <a:gd name="T2" fmla="*/ 97 w 119"/>
                      <a:gd name="T3" fmla="*/ 2 h 83"/>
                      <a:gd name="T4" fmla="*/ 106 w 119"/>
                      <a:gd name="T5" fmla="*/ 3 h 83"/>
                      <a:gd name="T6" fmla="*/ 116 w 119"/>
                      <a:gd name="T7" fmla="*/ 14 h 83"/>
                      <a:gd name="T8" fmla="*/ 93 w 119"/>
                      <a:gd name="T9" fmla="*/ 39 h 83"/>
                      <a:gd name="T10" fmla="*/ 100 w 119"/>
                      <a:gd name="T11" fmla="*/ 81 h 83"/>
                      <a:gd name="T12" fmla="*/ 88 w 119"/>
                      <a:gd name="T13" fmla="*/ 81 h 83"/>
                      <a:gd name="T14" fmla="*/ 55 w 119"/>
                      <a:gd name="T15" fmla="*/ 64 h 83"/>
                      <a:gd name="T16" fmla="*/ 46 w 119"/>
                      <a:gd name="T17" fmla="*/ 57 h 83"/>
                      <a:gd name="T18" fmla="*/ 39 w 119"/>
                      <a:gd name="T19" fmla="*/ 47 h 83"/>
                      <a:gd name="T20" fmla="*/ 38 w 119"/>
                      <a:gd name="T21" fmla="*/ 44 h 83"/>
                      <a:gd name="T22" fmla="*/ 32 w 119"/>
                      <a:gd name="T23" fmla="*/ 35 h 83"/>
                      <a:gd name="T24" fmla="*/ 4 w 119"/>
                      <a:gd name="T25" fmla="*/ 28 h 83"/>
                      <a:gd name="T26" fmla="*/ 0 w 119"/>
                      <a:gd name="T27" fmla="*/ 22 h 83"/>
                      <a:gd name="T28" fmla="*/ 6 w 119"/>
                      <a:gd name="T29" fmla="*/ 18 h 83"/>
                      <a:gd name="T30" fmla="*/ 37 w 119"/>
                      <a:gd name="T31" fmla="*/ 24 h 83"/>
                      <a:gd name="T32" fmla="*/ 41 w 119"/>
                      <a:gd name="T33" fmla="*/ 21 h 83"/>
                      <a:gd name="T34" fmla="*/ 46 w 119"/>
                      <a:gd name="T35" fmla="*/ 11 h 83"/>
                      <a:gd name="T36" fmla="*/ 51 w 119"/>
                      <a:gd name="T37" fmla="*/ 7 h 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19" h="83">
                        <a:moveTo>
                          <a:pt x="51" y="7"/>
                        </a:moveTo>
                        <a:cubicBezTo>
                          <a:pt x="67" y="4"/>
                          <a:pt x="82" y="0"/>
                          <a:pt x="97" y="2"/>
                        </a:cubicBezTo>
                        <a:cubicBezTo>
                          <a:pt x="100" y="2"/>
                          <a:pt x="103" y="3"/>
                          <a:pt x="106" y="3"/>
                        </a:cubicBezTo>
                        <a:cubicBezTo>
                          <a:pt x="112" y="5"/>
                          <a:pt x="114" y="9"/>
                          <a:pt x="116" y="14"/>
                        </a:cubicBezTo>
                        <a:cubicBezTo>
                          <a:pt x="119" y="26"/>
                          <a:pt x="97" y="28"/>
                          <a:pt x="93" y="39"/>
                        </a:cubicBezTo>
                        <a:cubicBezTo>
                          <a:pt x="86" y="61"/>
                          <a:pt x="105" y="74"/>
                          <a:pt x="100" y="81"/>
                        </a:cubicBezTo>
                        <a:cubicBezTo>
                          <a:pt x="96" y="83"/>
                          <a:pt x="92" y="82"/>
                          <a:pt x="88" y="81"/>
                        </a:cubicBezTo>
                        <a:cubicBezTo>
                          <a:pt x="76" y="78"/>
                          <a:pt x="65" y="71"/>
                          <a:pt x="55" y="64"/>
                        </a:cubicBezTo>
                        <a:cubicBezTo>
                          <a:pt x="52" y="62"/>
                          <a:pt x="49" y="59"/>
                          <a:pt x="46" y="57"/>
                        </a:cubicBezTo>
                        <a:cubicBezTo>
                          <a:pt x="42" y="55"/>
                          <a:pt x="39" y="52"/>
                          <a:pt x="39" y="47"/>
                        </a:cubicBezTo>
                        <a:cubicBezTo>
                          <a:pt x="39" y="46"/>
                          <a:pt x="38" y="45"/>
                          <a:pt x="38" y="44"/>
                        </a:cubicBezTo>
                        <a:cubicBezTo>
                          <a:pt x="39" y="39"/>
                          <a:pt x="36" y="37"/>
                          <a:pt x="32" y="35"/>
                        </a:cubicBezTo>
                        <a:cubicBezTo>
                          <a:pt x="25" y="33"/>
                          <a:pt x="10" y="30"/>
                          <a:pt x="4" y="28"/>
                        </a:cubicBezTo>
                        <a:cubicBezTo>
                          <a:pt x="1" y="27"/>
                          <a:pt x="0" y="24"/>
                          <a:pt x="0" y="22"/>
                        </a:cubicBezTo>
                        <a:cubicBezTo>
                          <a:pt x="0" y="20"/>
                          <a:pt x="5" y="18"/>
                          <a:pt x="6" y="18"/>
                        </a:cubicBezTo>
                        <a:cubicBezTo>
                          <a:pt x="14" y="19"/>
                          <a:pt x="29" y="23"/>
                          <a:pt x="37" y="24"/>
                        </a:cubicBezTo>
                        <a:cubicBezTo>
                          <a:pt x="39" y="24"/>
                          <a:pt x="41" y="24"/>
                          <a:pt x="41" y="21"/>
                        </a:cubicBezTo>
                        <a:cubicBezTo>
                          <a:pt x="42" y="18"/>
                          <a:pt x="44" y="14"/>
                          <a:pt x="46" y="11"/>
                        </a:cubicBezTo>
                        <a:cubicBezTo>
                          <a:pt x="47" y="9"/>
                          <a:pt x="50" y="8"/>
                          <a:pt x="51" y="7"/>
                        </a:cubicBezTo>
                        <a:close/>
                      </a:path>
                    </a:pathLst>
                  </a:custGeom>
                  <a:solidFill>
                    <a:srgbClr val="DED8C5"/>
                  </a:solidFill>
                  <a:ln w="6350" cap="rnd">
                    <a:solidFill>
                      <a:srgbClr val="97834B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7" name="Freeform 170">
                    <a:extLst>
                      <a:ext uri="{FF2B5EF4-FFF2-40B4-BE49-F238E27FC236}">
                        <a16:creationId xmlns:a16="http://schemas.microsoft.com/office/drawing/2014/main" id="{BCFA8C21-E08A-E160-9D34-4C1355960F3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18406997">
                    <a:off x="5652324" y="4125830"/>
                    <a:ext cx="123685" cy="161491"/>
                  </a:xfrm>
                  <a:custGeom>
                    <a:avLst/>
                    <a:gdLst>
                      <a:gd name="T0" fmla="*/ 87 w 87"/>
                      <a:gd name="T1" fmla="*/ 46 h 106"/>
                      <a:gd name="T2" fmla="*/ 84 w 87"/>
                      <a:gd name="T3" fmla="*/ 40 h 106"/>
                      <a:gd name="T4" fmla="*/ 75 w 87"/>
                      <a:gd name="T5" fmla="*/ 32 h 106"/>
                      <a:gd name="T6" fmla="*/ 74 w 87"/>
                      <a:gd name="T7" fmla="*/ 27 h 106"/>
                      <a:gd name="T8" fmla="*/ 82 w 87"/>
                      <a:gd name="T9" fmla="*/ 6 h 106"/>
                      <a:gd name="T10" fmla="*/ 81 w 87"/>
                      <a:gd name="T11" fmla="*/ 2 h 106"/>
                      <a:gd name="T12" fmla="*/ 76 w 87"/>
                      <a:gd name="T13" fmla="*/ 3 h 106"/>
                      <a:gd name="T14" fmla="*/ 64 w 87"/>
                      <a:gd name="T15" fmla="*/ 19 h 106"/>
                      <a:gd name="T16" fmla="*/ 54 w 87"/>
                      <a:gd name="T17" fmla="*/ 23 h 106"/>
                      <a:gd name="T18" fmla="*/ 51 w 87"/>
                      <a:gd name="T19" fmla="*/ 22 h 106"/>
                      <a:gd name="T20" fmla="*/ 39 w 87"/>
                      <a:gd name="T21" fmla="*/ 26 h 106"/>
                      <a:gd name="T22" fmla="*/ 30 w 87"/>
                      <a:gd name="T23" fmla="*/ 33 h 106"/>
                      <a:gd name="T24" fmla="*/ 4 w 87"/>
                      <a:gd name="T25" fmla="*/ 60 h 106"/>
                      <a:gd name="T26" fmla="*/ 2 w 87"/>
                      <a:gd name="T27" fmla="*/ 71 h 106"/>
                      <a:gd name="T28" fmla="*/ 7 w 87"/>
                      <a:gd name="T29" fmla="*/ 79 h 106"/>
                      <a:gd name="T30" fmla="*/ 24 w 87"/>
                      <a:gd name="T31" fmla="*/ 100 h 106"/>
                      <a:gd name="T32" fmla="*/ 61 w 87"/>
                      <a:gd name="T33" fmla="*/ 105 h 106"/>
                      <a:gd name="T34" fmla="*/ 75 w 87"/>
                      <a:gd name="T35" fmla="*/ 99 h 106"/>
                      <a:gd name="T36" fmla="*/ 79 w 87"/>
                      <a:gd name="T37" fmla="*/ 91 h 106"/>
                      <a:gd name="T38" fmla="*/ 87 w 87"/>
                      <a:gd name="T39" fmla="*/ 46 h 1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87" h="106">
                        <a:moveTo>
                          <a:pt x="87" y="46"/>
                        </a:moveTo>
                        <a:cubicBezTo>
                          <a:pt x="86" y="44"/>
                          <a:pt x="85" y="42"/>
                          <a:pt x="84" y="40"/>
                        </a:cubicBezTo>
                        <a:cubicBezTo>
                          <a:pt x="81" y="37"/>
                          <a:pt x="79" y="34"/>
                          <a:pt x="75" y="32"/>
                        </a:cubicBezTo>
                        <a:cubicBezTo>
                          <a:pt x="73" y="31"/>
                          <a:pt x="73" y="29"/>
                          <a:pt x="74" y="27"/>
                        </a:cubicBezTo>
                        <a:cubicBezTo>
                          <a:pt x="77" y="20"/>
                          <a:pt x="79" y="13"/>
                          <a:pt x="82" y="6"/>
                        </a:cubicBezTo>
                        <a:cubicBezTo>
                          <a:pt x="82" y="4"/>
                          <a:pt x="83" y="3"/>
                          <a:pt x="81" y="2"/>
                        </a:cubicBezTo>
                        <a:cubicBezTo>
                          <a:pt x="80" y="2"/>
                          <a:pt x="78" y="0"/>
                          <a:pt x="76" y="3"/>
                        </a:cubicBezTo>
                        <a:cubicBezTo>
                          <a:pt x="72" y="8"/>
                          <a:pt x="68" y="14"/>
                          <a:pt x="64" y="19"/>
                        </a:cubicBezTo>
                        <a:cubicBezTo>
                          <a:pt x="62" y="23"/>
                          <a:pt x="59" y="25"/>
                          <a:pt x="54" y="23"/>
                        </a:cubicBezTo>
                        <a:cubicBezTo>
                          <a:pt x="54" y="23"/>
                          <a:pt x="52" y="23"/>
                          <a:pt x="51" y="22"/>
                        </a:cubicBezTo>
                        <a:cubicBezTo>
                          <a:pt x="47" y="21"/>
                          <a:pt x="43" y="23"/>
                          <a:pt x="39" y="26"/>
                        </a:cubicBezTo>
                        <a:cubicBezTo>
                          <a:pt x="36" y="28"/>
                          <a:pt x="33" y="31"/>
                          <a:pt x="30" y="33"/>
                        </a:cubicBezTo>
                        <a:cubicBezTo>
                          <a:pt x="20" y="41"/>
                          <a:pt x="11" y="49"/>
                          <a:pt x="4" y="60"/>
                        </a:cubicBezTo>
                        <a:cubicBezTo>
                          <a:pt x="2" y="63"/>
                          <a:pt x="0" y="67"/>
                          <a:pt x="2" y="71"/>
                        </a:cubicBezTo>
                        <a:cubicBezTo>
                          <a:pt x="3" y="74"/>
                          <a:pt x="5" y="76"/>
                          <a:pt x="7" y="79"/>
                        </a:cubicBezTo>
                        <a:cubicBezTo>
                          <a:pt x="12" y="86"/>
                          <a:pt x="16" y="96"/>
                          <a:pt x="24" y="100"/>
                        </a:cubicBezTo>
                        <a:cubicBezTo>
                          <a:pt x="34" y="106"/>
                          <a:pt x="49" y="105"/>
                          <a:pt x="61" y="105"/>
                        </a:cubicBezTo>
                        <a:cubicBezTo>
                          <a:pt x="67" y="105"/>
                          <a:pt x="72" y="104"/>
                          <a:pt x="75" y="99"/>
                        </a:cubicBezTo>
                        <a:cubicBezTo>
                          <a:pt x="76" y="97"/>
                          <a:pt x="78" y="94"/>
                          <a:pt x="79" y="91"/>
                        </a:cubicBezTo>
                        <a:cubicBezTo>
                          <a:pt x="85" y="77"/>
                          <a:pt x="85" y="62"/>
                          <a:pt x="87" y="46"/>
                        </a:cubicBezTo>
                        <a:close/>
                      </a:path>
                    </a:pathLst>
                  </a:custGeom>
                  <a:solidFill>
                    <a:srgbClr val="DED8C5"/>
                  </a:solidFill>
                  <a:ln w="6350" cap="rnd">
                    <a:solidFill>
                      <a:srgbClr val="97834B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8" name="Line 171">
                    <a:extLst>
                      <a:ext uri="{FF2B5EF4-FFF2-40B4-BE49-F238E27FC236}">
                        <a16:creationId xmlns:a16="http://schemas.microsoft.com/office/drawing/2014/main" id="{0931F934-D893-6825-7A30-AE492D0C5B2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18406997">
                    <a:off x="5708571" y="4346266"/>
                    <a:ext cx="0" cy="0"/>
                  </a:xfrm>
                  <a:prstGeom prst="line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9" name="Line 172">
                    <a:extLst>
                      <a:ext uri="{FF2B5EF4-FFF2-40B4-BE49-F238E27FC236}">
                        <a16:creationId xmlns:a16="http://schemas.microsoft.com/office/drawing/2014/main" id="{42DCB9E9-E5C8-D46B-41AC-4AB9E209B8D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18406997">
                    <a:off x="5708571" y="4346266"/>
                    <a:ext cx="0" cy="0"/>
                  </a:xfrm>
                  <a:prstGeom prst="line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0" name="Freeform 173">
                    <a:extLst>
                      <a:ext uri="{FF2B5EF4-FFF2-40B4-BE49-F238E27FC236}">
                        <a16:creationId xmlns:a16="http://schemas.microsoft.com/office/drawing/2014/main" id="{9AA3DEEE-6187-CF73-2751-22EE1A590BE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18406997">
                    <a:off x="5649046" y="4120635"/>
                    <a:ext cx="123685" cy="166646"/>
                  </a:xfrm>
                  <a:custGeom>
                    <a:avLst/>
                    <a:gdLst>
                      <a:gd name="T0" fmla="*/ 87 w 87"/>
                      <a:gd name="T1" fmla="*/ 51 h 110"/>
                      <a:gd name="T2" fmla="*/ 79 w 87"/>
                      <a:gd name="T3" fmla="*/ 96 h 110"/>
                      <a:gd name="T4" fmla="*/ 75 w 87"/>
                      <a:gd name="T5" fmla="*/ 104 h 110"/>
                      <a:gd name="T6" fmla="*/ 61 w 87"/>
                      <a:gd name="T7" fmla="*/ 110 h 110"/>
                      <a:gd name="T8" fmla="*/ 44 w 87"/>
                      <a:gd name="T9" fmla="*/ 81 h 110"/>
                      <a:gd name="T10" fmla="*/ 2 w 87"/>
                      <a:gd name="T11" fmla="*/ 76 h 110"/>
                      <a:gd name="T12" fmla="*/ 4 w 87"/>
                      <a:gd name="T13" fmla="*/ 65 h 110"/>
                      <a:gd name="T14" fmla="*/ 30 w 87"/>
                      <a:gd name="T15" fmla="*/ 38 h 110"/>
                      <a:gd name="T16" fmla="*/ 39 w 87"/>
                      <a:gd name="T17" fmla="*/ 31 h 110"/>
                      <a:gd name="T18" fmla="*/ 51 w 87"/>
                      <a:gd name="T19" fmla="*/ 27 h 110"/>
                      <a:gd name="T20" fmla="*/ 54 w 87"/>
                      <a:gd name="T21" fmla="*/ 28 h 110"/>
                      <a:gd name="T22" fmla="*/ 64 w 87"/>
                      <a:gd name="T23" fmla="*/ 24 h 110"/>
                      <a:gd name="T24" fmla="*/ 77 w 87"/>
                      <a:gd name="T25" fmla="*/ 3 h 110"/>
                      <a:gd name="T26" fmla="*/ 84 w 87"/>
                      <a:gd name="T27" fmla="*/ 1 h 110"/>
                      <a:gd name="T28" fmla="*/ 86 w 87"/>
                      <a:gd name="T29" fmla="*/ 8 h 110"/>
                      <a:gd name="T30" fmla="*/ 74 w 87"/>
                      <a:gd name="T31" fmla="*/ 32 h 110"/>
                      <a:gd name="T32" fmla="*/ 75 w 87"/>
                      <a:gd name="T33" fmla="*/ 37 h 110"/>
                      <a:gd name="T34" fmla="*/ 84 w 87"/>
                      <a:gd name="T35" fmla="*/ 45 h 110"/>
                      <a:gd name="T36" fmla="*/ 87 w 87"/>
                      <a:gd name="T37" fmla="*/ 51 h 1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87" h="110">
                        <a:moveTo>
                          <a:pt x="87" y="51"/>
                        </a:moveTo>
                        <a:cubicBezTo>
                          <a:pt x="85" y="67"/>
                          <a:pt x="85" y="82"/>
                          <a:pt x="79" y="96"/>
                        </a:cubicBezTo>
                        <a:cubicBezTo>
                          <a:pt x="78" y="99"/>
                          <a:pt x="76" y="102"/>
                          <a:pt x="75" y="104"/>
                        </a:cubicBezTo>
                        <a:cubicBezTo>
                          <a:pt x="72" y="109"/>
                          <a:pt x="67" y="110"/>
                          <a:pt x="61" y="110"/>
                        </a:cubicBezTo>
                        <a:cubicBezTo>
                          <a:pt x="49" y="110"/>
                          <a:pt x="54" y="88"/>
                          <a:pt x="44" y="81"/>
                        </a:cubicBezTo>
                        <a:cubicBezTo>
                          <a:pt x="24" y="68"/>
                          <a:pt x="7" y="83"/>
                          <a:pt x="2" y="76"/>
                        </a:cubicBezTo>
                        <a:cubicBezTo>
                          <a:pt x="0" y="72"/>
                          <a:pt x="2" y="68"/>
                          <a:pt x="4" y="65"/>
                        </a:cubicBezTo>
                        <a:cubicBezTo>
                          <a:pt x="11" y="54"/>
                          <a:pt x="20" y="46"/>
                          <a:pt x="30" y="38"/>
                        </a:cubicBezTo>
                        <a:cubicBezTo>
                          <a:pt x="33" y="36"/>
                          <a:pt x="36" y="33"/>
                          <a:pt x="39" y="31"/>
                        </a:cubicBezTo>
                        <a:cubicBezTo>
                          <a:pt x="43" y="28"/>
                          <a:pt x="47" y="26"/>
                          <a:pt x="51" y="27"/>
                        </a:cubicBezTo>
                        <a:cubicBezTo>
                          <a:pt x="52" y="28"/>
                          <a:pt x="53" y="28"/>
                          <a:pt x="54" y="28"/>
                        </a:cubicBezTo>
                        <a:cubicBezTo>
                          <a:pt x="61" y="30"/>
                          <a:pt x="62" y="28"/>
                          <a:pt x="64" y="24"/>
                        </a:cubicBezTo>
                        <a:cubicBezTo>
                          <a:pt x="68" y="19"/>
                          <a:pt x="73" y="8"/>
                          <a:pt x="77" y="3"/>
                        </a:cubicBezTo>
                        <a:cubicBezTo>
                          <a:pt x="79" y="0"/>
                          <a:pt x="83" y="1"/>
                          <a:pt x="84" y="1"/>
                        </a:cubicBezTo>
                        <a:cubicBezTo>
                          <a:pt x="86" y="2"/>
                          <a:pt x="87" y="7"/>
                          <a:pt x="86" y="8"/>
                        </a:cubicBezTo>
                        <a:cubicBezTo>
                          <a:pt x="83" y="15"/>
                          <a:pt x="77" y="25"/>
                          <a:pt x="74" y="32"/>
                        </a:cubicBezTo>
                        <a:cubicBezTo>
                          <a:pt x="73" y="34"/>
                          <a:pt x="73" y="36"/>
                          <a:pt x="75" y="37"/>
                        </a:cubicBezTo>
                        <a:cubicBezTo>
                          <a:pt x="79" y="39"/>
                          <a:pt x="81" y="42"/>
                          <a:pt x="84" y="45"/>
                        </a:cubicBezTo>
                        <a:cubicBezTo>
                          <a:pt x="85" y="47"/>
                          <a:pt x="86" y="49"/>
                          <a:pt x="87" y="51"/>
                        </a:cubicBezTo>
                        <a:close/>
                      </a:path>
                    </a:pathLst>
                  </a:custGeom>
                  <a:solidFill>
                    <a:srgbClr val="DED8C5"/>
                  </a:solidFill>
                  <a:ln w="6350" cap="rnd">
                    <a:solidFill>
                      <a:srgbClr val="97834B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1" name="Freeform 16">
                    <a:extLst>
                      <a:ext uri="{FF2B5EF4-FFF2-40B4-BE49-F238E27FC236}">
                        <a16:creationId xmlns:a16="http://schemas.microsoft.com/office/drawing/2014/main" id="{5AB8D04C-E212-1DB4-7061-F005602A5CB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6363700">
                    <a:off x="4088170" y="3509634"/>
                    <a:ext cx="295959" cy="417771"/>
                  </a:xfrm>
                  <a:custGeom>
                    <a:avLst/>
                    <a:gdLst>
                      <a:gd name="T0" fmla="*/ 18685 w 33733"/>
                      <a:gd name="T1" fmla="*/ 19755 h 42706"/>
                      <a:gd name="T2" fmla="*/ 6492 w 33733"/>
                      <a:gd name="T3" fmla="*/ 42329 h 42706"/>
                      <a:gd name="T4" fmla="*/ 7397 w 33733"/>
                      <a:gd name="T5" fmla="*/ 13667 h 42706"/>
                      <a:gd name="T6" fmla="*/ 29268 w 33733"/>
                      <a:gd name="T7" fmla="*/ 2285 h 42706"/>
                      <a:gd name="T8" fmla="*/ 18685 w 33733"/>
                      <a:gd name="T9" fmla="*/ 19755 h 427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3733" h="42706">
                        <a:moveTo>
                          <a:pt x="18685" y="19755"/>
                        </a:moveTo>
                        <a:cubicBezTo>
                          <a:pt x="14051" y="29776"/>
                          <a:pt x="12814" y="42706"/>
                          <a:pt x="6492" y="42329"/>
                        </a:cubicBezTo>
                        <a:cubicBezTo>
                          <a:pt x="174" y="41952"/>
                          <a:pt x="0" y="22822"/>
                          <a:pt x="7397" y="13667"/>
                        </a:cubicBezTo>
                        <a:cubicBezTo>
                          <a:pt x="13185" y="6504"/>
                          <a:pt x="21853" y="0"/>
                          <a:pt x="29268" y="2285"/>
                        </a:cubicBezTo>
                        <a:cubicBezTo>
                          <a:pt x="33733" y="3661"/>
                          <a:pt x="23318" y="9734"/>
                          <a:pt x="18685" y="19755"/>
                        </a:cubicBezTo>
                        <a:close/>
                      </a:path>
                    </a:pathLst>
                  </a:custGeom>
                  <a:solidFill>
                    <a:srgbClr val="E2E3E4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2" name="Freeform 174">
                    <a:extLst>
                      <a:ext uri="{FF2B5EF4-FFF2-40B4-BE49-F238E27FC236}">
                        <a16:creationId xmlns:a16="http://schemas.microsoft.com/office/drawing/2014/main" id="{B0C363B4-A414-FA9A-91D3-40F4D3A5204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18406997">
                    <a:off x="5075522" y="3838588"/>
                    <a:ext cx="155811" cy="130568"/>
                  </a:xfrm>
                  <a:custGeom>
                    <a:avLst/>
                    <a:gdLst>
                      <a:gd name="T0" fmla="*/ 61 w 111"/>
                      <a:gd name="T1" fmla="*/ 86 h 86"/>
                      <a:gd name="T2" fmla="*/ 14 w 111"/>
                      <a:gd name="T3" fmla="*/ 78 h 86"/>
                      <a:gd name="T4" fmla="*/ 6 w 111"/>
                      <a:gd name="T5" fmla="*/ 74 h 86"/>
                      <a:gd name="T6" fmla="*/ 0 w 111"/>
                      <a:gd name="T7" fmla="*/ 61 h 86"/>
                      <a:gd name="T8" fmla="*/ 29 w 111"/>
                      <a:gd name="T9" fmla="*/ 43 h 86"/>
                      <a:gd name="T10" fmla="*/ 34 w 111"/>
                      <a:gd name="T11" fmla="*/ 2 h 86"/>
                      <a:gd name="T12" fmla="*/ 45 w 111"/>
                      <a:gd name="T13" fmla="*/ 4 h 86"/>
                      <a:gd name="T14" fmla="*/ 72 w 111"/>
                      <a:gd name="T15" fmla="*/ 30 h 86"/>
                      <a:gd name="T16" fmla="*/ 80 w 111"/>
                      <a:gd name="T17" fmla="*/ 39 h 86"/>
                      <a:gd name="T18" fmla="*/ 83 w 111"/>
                      <a:gd name="T19" fmla="*/ 51 h 86"/>
                      <a:gd name="T20" fmla="*/ 83 w 111"/>
                      <a:gd name="T21" fmla="*/ 54 h 86"/>
                      <a:gd name="T22" fmla="*/ 87 w 111"/>
                      <a:gd name="T23" fmla="*/ 64 h 86"/>
                      <a:gd name="T24" fmla="*/ 108 w 111"/>
                      <a:gd name="T25" fmla="*/ 75 h 86"/>
                      <a:gd name="T26" fmla="*/ 110 w 111"/>
                      <a:gd name="T27" fmla="*/ 82 h 86"/>
                      <a:gd name="T28" fmla="*/ 103 w 111"/>
                      <a:gd name="T29" fmla="*/ 84 h 86"/>
                      <a:gd name="T30" fmla="*/ 79 w 111"/>
                      <a:gd name="T31" fmla="*/ 73 h 86"/>
                      <a:gd name="T32" fmla="*/ 74 w 111"/>
                      <a:gd name="T33" fmla="*/ 75 h 86"/>
                      <a:gd name="T34" fmla="*/ 66 w 111"/>
                      <a:gd name="T35" fmla="*/ 83 h 86"/>
                      <a:gd name="T36" fmla="*/ 61 w 111"/>
                      <a:gd name="T37" fmla="*/ 86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11" h="86">
                        <a:moveTo>
                          <a:pt x="61" y="86"/>
                        </a:moveTo>
                        <a:cubicBezTo>
                          <a:pt x="44" y="84"/>
                          <a:pt x="29" y="84"/>
                          <a:pt x="14" y="78"/>
                        </a:cubicBezTo>
                        <a:cubicBezTo>
                          <a:pt x="12" y="77"/>
                          <a:pt x="9" y="76"/>
                          <a:pt x="6" y="74"/>
                        </a:cubicBezTo>
                        <a:cubicBezTo>
                          <a:pt x="1" y="71"/>
                          <a:pt x="0" y="66"/>
                          <a:pt x="0" y="61"/>
                        </a:cubicBezTo>
                        <a:cubicBezTo>
                          <a:pt x="1" y="49"/>
                          <a:pt x="22" y="53"/>
                          <a:pt x="29" y="43"/>
                        </a:cubicBezTo>
                        <a:cubicBezTo>
                          <a:pt x="42" y="24"/>
                          <a:pt x="27" y="7"/>
                          <a:pt x="34" y="2"/>
                        </a:cubicBezTo>
                        <a:cubicBezTo>
                          <a:pt x="38" y="0"/>
                          <a:pt x="42" y="2"/>
                          <a:pt x="45" y="4"/>
                        </a:cubicBezTo>
                        <a:cubicBezTo>
                          <a:pt x="56" y="11"/>
                          <a:pt x="65" y="20"/>
                          <a:pt x="72" y="30"/>
                        </a:cubicBezTo>
                        <a:cubicBezTo>
                          <a:pt x="75" y="33"/>
                          <a:pt x="77" y="36"/>
                          <a:pt x="80" y="39"/>
                        </a:cubicBezTo>
                        <a:cubicBezTo>
                          <a:pt x="83" y="42"/>
                          <a:pt x="84" y="46"/>
                          <a:pt x="83" y="51"/>
                        </a:cubicBezTo>
                        <a:cubicBezTo>
                          <a:pt x="83" y="52"/>
                          <a:pt x="83" y="53"/>
                          <a:pt x="83" y="54"/>
                        </a:cubicBezTo>
                        <a:cubicBezTo>
                          <a:pt x="81" y="59"/>
                          <a:pt x="83" y="61"/>
                          <a:pt x="87" y="64"/>
                        </a:cubicBezTo>
                        <a:cubicBezTo>
                          <a:pt x="92" y="67"/>
                          <a:pt x="102" y="72"/>
                          <a:pt x="108" y="75"/>
                        </a:cubicBezTo>
                        <a:cubicBezTo>
                          <a:pt x="111" y="77"/>
                          <a:pt x="110" y="81"/>
                          <a:pt x="110" y="82"/>
                        </a:cubicBezTo>
                        <a:cubicBezTo>
                          <a:pt x="109" y="84"/>
                          <a:pt x="104" y="85"/>
                          <a:pt x="103" y="84"/>
                        </a:cubicBezTo>
                        <a:cubicBezTo>
                          <a:pt x="96" y="81"/>
                          <a:pt x="86" y="76"/>
                          <a:pt x="79" y="73"/>
                        </a:cubicBezTo>
                        <a:cubicBezTo>
                          <a:pt x="77" y="72"/>
                          <a:pt x="75" y="72"/>
                          <a:pt x="74" y="75"/>
                        </a:cubicBezTo>
                        <a:cubicBezTo>
                          <a:pt x="72" y="78"/>
                          <a:pt x="69" y="81"/>
                          <a:pt x="66" y="83"/>
                        </a:cubicBezTo>
                        <a:cubicBezTo>
                          <a:pt x="64" y="85"/>
                          <a:pt x="62" y="85"/>
                          <a:pt x="61" y="86"/>
                        </a:cubicBezTo>
                      </a:path>
                    </a:pathLst>
                  </a:custGeom>
                  <a:solidFill>
                    <a:srgbClr val="DED8C5"/>
                  </a:solidFill>
                  <a:ln w="4763" cap="flat">
                    <a:solidFill>
                      <a:srgbClr val="97834B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3" name="Freeform 175">
                    <a:extLst>
                      <a:ext uri="{FF2B5EF4-FFF2-40B4-BE49-F238E27FC236}">
                        <a16:creationId xmlns:a16="http://schemas.microsoft.com/office/drawing/2014/main" id="{273FCE41-02F4-159F-C53C-FE834F6856A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18406997">
                    <a:off x="5075522" y="3838588"/>
                    <a:ext cx="155811" cy="130568"/>
                  </a:xfrm>
                  <a:custGeom>
                    <a:avLst/>
                    <a:gdLst>
                      <a:gd name="T0" fmla="*/ 61 w 111"/>
                      <a:gd name="T1" fmla="*/ 86 h 86"/>
                      <a:gd name="T2" fmla="*/ 14 w 111"/>
                      <a:gd name="T3" fmla="*/ 78 h 86"/>
                      <a:gd name="T4" fmla="*/ 6 w 111"/>
                      <a:gd name="T5" fmla="*/ 74 h 86"/>
                      <a:gd name="T6" fmla="*/ 0 w 111"/>
                      <a:gd name="T7" fmla="*/ 61 h 86"/>
                      <a:gd name="T8" fmla="*/ 29 w 111"/>
                      <a:gd name="T9" fmla="*/ 43 h 86"/>
                      <a:gd name="T10" fmla="*/ 34 w 111"/>
                      <a:gd name="T11" fmla="*/ 2 h 86"/>
                      <a:gd name="T12" fmla="*/ 45 w 111"/>
                      <a:gd name="T13" fmla="*/ 4 h 86"/>
                      <a:gd name="T14" fmla="*/ 72 w 111"/>
                      <a:gd name="T15" fmla="*/ 30 h 86"/>
                      <a:gd name="T16" fmla="*/ 80 w 111"/>
                      <a:gd name="T17" fmla="*/ 39 h 86"/>
                      <a:gd name="T18" fmla="*/ 83 w 111"/>
                      <a:gd name="T19" fmla="*/ 51 h 86"/>
                      <a:gd name="T20" fmla="*/ 83 w 111"/>
                      <a:gd name="T21" fmla="*/ 54 h 86"/>
                      <a:gd name="T22" fmla="*/ 87 w 111"/>
                      <a:gd name="T23" fmla="*/ 64 h 86"/>
                      <a:gd name="T24" fmla="*/ 108 w 111"/>
                      <a:gd name="T25" fmla="*/ 75 h 86"/>
                      <a:gd name="T26" fmla="*/ 110 w 111"/>
                      <a:gd name="T27" fmla="*/ 82 h 86"/>
                      <a:gd name="T28" fmla="*/ 103 w 111"/>
                      <a:gd name="T29" fmla="*/ 84 h 86"/>
                      <a:gd name="T30" fmla="*/ 79 w 111"/>
                      <a:gd name="T31" fmla="*/ 73 h 86"/>
                      <a:gd name="T32" fmla="*/ 74 w 111"/>
                      <a:gd name="T33" fmla="*/ 75 h 86"/>
                      <a:gd name="T34" fmla="*/ 66 w 111"/>
                      <a:gd name="T35" fmla="*/ 83 h 86"/>
                      <a:gd name="T36" fmla="*/ 61 w 111"/>
                      <a:gd name="T37" fmla="*/ 86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11" h="86">
                        <a:moveTo>
                          <a:pt x="61" y="86"/>
                        </a:moveTo>
                        <a:cubicBezTo>
                          <a:pt x="44" y="84"/>
                          <a:pt x="29" y="84"/>
                          <a:pt x="14" y="78"/>
                        </a:cubicBezTo>
                        <a:cubicBezTo>
                          <a:pt x="12" y="77"/>
                          <a:pt x="9" y="76"/>
                          <a:pt x="6" y="74"/>
                        </a:cubicBezTo>
                        <a:cubicBezTo>
                          <a:pt x="1" y="71"/>
                          <a:pt x="0" y="66"/>
                          <a:pt x="0" y="61"/>
                        </a:cubicBezTo>
                        <a:cubicBezTo>
                          <a:pt x="1" y="49"/>
                          <a:pt x="22" y="53"/>
                          <a:pt x="29" y="43"/>
                        </a:cubicBezTo>
                        <a:cubicBezTo>
                          <a:pt x="42" y="24"/>
                          <a:pt x="27" y="7"/>
                          <a:pt x="34" y="2"/>
                        </a:cubicBezTo>
                        <a:cubicBezTo>
                          <a:pt x="38" y="0"/>
                          <a:pt x="42" y="2"/>
                          <a:pt x="45" y="4"/>
                        </a:cubicBezTo>
                        <a:cubicBezTo>
                          <a:pt x="56" y="11"/>
                          <a:pt x="65" y="20"/>
                          <a:pt x="72" y="30"/>
                        </a:cubicBezTo>
                        <a:cubicBezTo>
                          <a:pt x="75" y="33"/>
                          <a:pt x="77" y="36"/>
                          <a:pt x="80" y="39"/>
                        </a:cubicBezTo>
                        <a:cubicBezTo>
                          <a:pt x="83" y="42"/>
                          <a:pt x="84" y="46"/>
                          <a:pt x="83" y="51"/>
                        </a:cubicBezTo>
                        <a:cubicBezTo>
                          <a:pt x="83" y="52"/>
                          <a:pt x="83" y="53"/>
                          <a:pt x="83" y="54"/>
                        </a:cubicBezTo>
                        <a:cubicBezTo>
                          <a:pt x="81" y="59"/>
                          <a:pt x="83" y="61"/>
                          <a:pt x="87" y="64"/>
                        </a:cubicBezTo>
                        <a:cubicBezTo>
                          <a:pt x="92" y="67"/>
                          <a:pt x="102" y="72"/>
                          <a:pt x="108" y="75"/>
                        </a:cubicBezTo>
                        <a:cubicBezTo>
                          <a:pt x="111" y="77"/>
                          <a:pt x="110" y="81"/>
                          <a:pt x="110" y="82"/>
                        </a:cubicBezTo>
                        <a:cubicBezTo>
                          <a:pt x="109" y="84"/>
                          <a:pt x="104" y="85"/>
                          <a:pt x="103" y="84"/>
                        </a:cubicBezTo>
                        <a:cubicBezTo>
                          <a:pt x="96" y="81"/>
                          <a:pt x="86" y="76"/>
                          <a:pt x="79" y="73"/>
                        </a:cubicBezTo>
                        <a:cubicBezTo>
                          <a:pt x="77" y="72"/>
                          <a:pt x="75" y="72"/>
                          <a:pt x="74" y="75"/>
                        </a:cubicBezTo>
                        <a:cubicBezTo>
                          <a:pt x="72" y="78"/>
                          <a:pt x="69" y="81"/>
                          <a:pt x="66" y="83"/>
                        </a:cubicBezTo>
                        <a:cubicBezTo>
                          <a:pt x="64" y="85"/>
                          <a:pt x="62" y="85"/>
                          <a:pt x="61" y="86"/>
                        </a:cubicBezTo>
                      </a:path>
                    </a:pathLst>
                  </a:custGeom>
                  <a:noFill/>
                  <a:ln w="4763" cap="flat">
                    <a:solidFill>
                      <a:srgbClr val="97834B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4" name="Freeform 176">
                    <a:extLst>
                      <a:ext uri="{FF2B5EF4-FFF2-40B4-BE49-F238E27FC236}">
                        <a16:creationId xmlns:a16="http://schemas.microsoft.com/office/drawing/2014/main" id="{70E3EE2C-F31D-E7B1-C2D5-6DB56F72EB5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18406997">
                    <a:off x="5023878" y="3294568"/>
                    <a:ext cx="118865" cy="170082"/>
                  </a:xfrm>
                  <a:custGeom>
                    <a:avLst/>
                    <a:gdLst>
                      <a:gd name="T0" fmla="*/ 8 w 84"/>
                      <a:gd name="T1" fmla="*/ 72 h 113"/>
                      <a:gd name="T2" fmla="*/ 12 w 84"/>
                      <a:gd name="T3" fmla="*/ 77 h 113"/>
                      <a:gd name="T4" fmla="*/ 22 w 84"/>
                      <a:gd name="T5" fmla="*/ 82 h 113"/>
                      <a:gd name="T6" fmla="*/ 25 w 84"/>
                      <a:gd name="T7" fmla="*/ 86 h 113"/>
                      <a:gd name="T8" fmla="*/ 24 w 84"/>
                      <a:gd name="T9" fmla="*/ 109 h 113"/>
                      <a:gd name="T10" fmla="*/ 25 w 84"/>
                      <a:gd name="T11" fmla="*/ 112 h 113"/>
                      <a:gd name="T12" fmla="*/ 30 w 84"/>
                      <a:gd name="T13" fmla="*/ 110 h 113"/>
                      <a:gd name="T14" fmla="*/ 37 w 84"/>
                      <a:gd name="T15" fmla="*/ 91 h 113"/>
                      <a:gd name="T16" fmla="*/ 45 w 84"/>
                      <a:gd name="T17" fmla="*/ 85 h 113"/>
                      <a:gd name="T18" fmla="*/ 48 w 84"/>
                      <a:gd name="T19" fmla="*/ 84 h 113"/>
                      <a:gd name="T20" fmla="*/ 59 w 84"/>
                      <a:gd name="T21" fmla="*/ 78 h 113"/>
                      <a:gd name="T22" fmla="*/ 65 w 84"/>
                      <a:gd name="T23" fmla="*/ 68 h 113"/>
                      <a:gd name="T24" fmla="*/ 82 w 84"/>
                      <a:gd name="T25" fmla="*/ 35 h 113"/>
                      <a:gd name="T26" fmla="*/ 81 w 84"/>
                      <a:gd name="T27" fmla="*/ 24 h 113"/>
                      <a:gd name="T28" fmla="*/ 74 w 84"/>
                      <a:gd name="T29" fmla="*/ 18 h 113"/>
                      <a:gd name="T30" fmla="*/ 52 w 84"/>
                      <a:gd name="T31" fmla="*/ 2 h 113"/>
                      <a:gd name="T32" fmla="*/ 14 w 84"/>
                      <a:gd name="T33" fmla="*/ 8 h 113"/>
                      <a:gd name="T34" fmla="*/ 3 w 84"/>
                      <a:gd name="T35" fmla="*/ 17 h 113"/>
                      <a:gd name="T36" fmla="*/ 2 w 84"/>
                      <a:gd name="T37" fmla="*/ 26 h 113"/>
                      <a:gd name="T38" fmla="*/ 8 w 84"/>
                      <a:gd name="T39" fmla="*/ 72 h 1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84" h="113">
                        <a:moveTo>
                          <a:pt x="8" y="72"/>
                        </a:moveTo>
                        <a:cubicBezTo>
                          <a:pt x="9" y="73"/>
                          <a:pt x="10" y="76"/>
                          <a:pt x="12" y="77"/>
                        </a:cubicBezTo>
                        <a:cubicBezTo>
                          <a:pt x="15" y="79"/>
                          <a:pt x="19" y="81"/>
                          <a:pt x="22" y="82"/>
                        </a:cubicBezTo>
                        <a:cubicBezTo>
                          <a:pt x="25" y="83"/>
                          <a:pt x="26" y="84"/>
                          <a:pt x="25" y="86"/>
                        </a:cubicBezTo>
                        <a:cubicBezTo>
                          <a:pt x="25" y="94"/>
                          <a:pt x="24" y="102"/>
                          <a:pt x="24" y="109"/>
                        </a:cubicBezTo>
                        <a:cubicBezTo>
                          <a:pt x="24" y="111"/>
                          <a:pt x="23" y="112"/>
                          <a:pt x="25" y="112"/>
                        </a:cubicBezTo>
                        <a:cubicBezTo>
                          <a:pt x="27" y="112"/>
                          <a:pt x="29" y="113"/>
                          <a:pt x="30" y="110"/>
                        </a:cubicBezTo>
                        <a:cubicBezTo>
                          <a:pt x="32" y="104"/>
                          <a:pt x="35" y="98"/>
                          <a:pt x="37" y="91"/>
                        </a:cubicBezTo>
                        <a:cubicBezTo>
                          <a:pt x="38" y="87"/>
                          <a:pt x="40" y="84"/>
                          <a:pt x="45" y="85"/>
                        </a:cubicBezTo>
                        <a:cubicBezTo>
                          <a:pt x="46" y="85"/>
                          <a:pt x="47" y="84"/>
                          <a:pt x="48" y="84"/>
                        </a:cubicBezTo>
                        <a:cubicBezTo>
                          <a:pt x="53" y="84"/>
                          <a:pt x="56" y="82"/>
                          <a:pt x="59" y="78"/>
                        </a:cubicBezTo>
                        <a:cubicBezTo>
                          <a:pt x="61" y="74"/>
                          <a:pt x="63" y="71"/>
                          <a:pt x="65" y="68"/>
                        </a:cubicBezTo>
                        <a:cubicBezTo>
                          <a:pt x="72" y="58"/>
                          <a:pt x="79" y="47"/>
                          <a:pt x="82" y="35"/>
                        </a:cubicBezTo>
                        <a:cubicBezTo>
                          <a:pt x="83" y="31"/>
                          <a:pt x="84" y="27"/>
                          <a:pt x="81" y="24"/>
                        </a:cubicBezTo>
                        <a:cubicBezTo>
                          <a:pt x="79" y="21"/>
                          <a:pt x="77" y="19"/>
                          <a:pt x="74" y="18"/>
                        </a:cubicBezTo>
                        <a:cubicBezTo>
                          <a:pt x="67" y="12"/>
                          <a:pt x="60" y="4"/>
                          <a:pt x="52" y="2"/>
                        </a:cubicBezTo>
                        <a:cubicBezTo>
                          <a:pt x="40" y="0"/>
                          <a:pt x="26" y="5"/>
                          <a:pt x="14" y="8"/>
                        </a:cubicBezTo>
                        <a:cubicBezTo>
                          <a:pt x="9" y="9"/>
                          <a:pt x="5" y="12"/>
                          <a:pt x="3" y="17"/>
                        </a:cubicBezTo>
                        <a:cubicBezTo>
                          <a:pt x="3" y="20"/>
                          <a:pt x="2" y="23"/>
                          <a:pt x="2" y="26"/>
                        </a:cubicBezTo>
                        <a:cubicBezTo>
                          <a:pt x="0" y="42"/>
                          <a:pt x="5" y="56"/>
                          <a:pt x="8" y="72"/>
                        </a:cubicBezTo>
                        <a:close/>
                      </a:path>
                    </a:pathLst>
                  </a:custGeom>
                  <a:solidFill>
                    <a:srgbClr val="DED8C5"/>
                  </a:solidFill>
                  <a:ln w="6350" cap="rnd">
                    <a:solidFill>
                      <a:srgbClr val="97834B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5" name="Freeform 177">
                    <a:extLst>
                      <a:ext uri="{FF2B5EF4-FFF2-40B4-BE49-F238E27FC236}">
                        <a16:creationId xmlns:a16="http://schemas.microsoft.com/office/drawing/2014/main" id="{5E4F7C3D-6515-F141-A169-83883F7098D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18406997">
                    <a:off x="5029778" y="3298423"/>
                    <a:ext cx="118865" cy="171799"/>
                  </a:xfrm>
                  <a:custGeom>
                    <a:avLst/>
                    <a:gdLst>
                      <a:gd name="T0" fmla="*/ 8 w 84"/>
                      <a:gd name="T1" fmla="*/ 67 h 113"/>
                      <a:gd name="T2" fmla="*/ 2 w 84"/>
                      <a:gd name="T3" fmla="*/ 21 h 113"/>
                      <a:gd name="T4" fmla="*/ 3 w 84"/>
                      <a:gd name="T5" fmla="*/ 12 h 113"/>
                      <a:gd name="T6" fmla="*/ 14 w 84"/>
                      <a:gd name="T7" fmla="*/ 3 h 113"/>
                      <a:gd name="T8" fmla="*/ 40 w 84"/>
                      <a:gd name="T9" fmla="*/ 25 h 113"/>
                      <a:gd name="T10" fmla="*/ 81 w 84"/>
                      <a:gd name="T11" fmla="*/ 19 h 113"/>
                      <a:gd name="T12" fmla="*/ 82 w 84"/>
                      <a:gd name="T13" fmla="*/ 30 h 113"/>
                      <a:gd name="T14" fmla="*/ 65 w 84"/>
                      <a:gd name="T15" fmla="*/ 63 h 113"/>
                      <a:gd name="T16" fmla="*/ 59 w 84"/>
                      <a:gd name="T17" fmla="*/ 73 h 113"/>
                      <a:gd name="T18" fmla="*/ 48 w 84"/>
                      <a:gd name="T19" fmla="*/ 79 h 113"/>
                      <a:gd name="T20" fmla="*/ 45 w 84"/>
                      <a:gd name="T21" fmla="*/ 80 h 113"/>
                      <a:gd name="T22" fmla="*/ 37 w 84"/>
                      <a:gd name="T23" fmla="*/ 86 h 113"/>
                      <a:gd name="T24" fmla="*/ 31 w 84"/>
                      <a:gd name="T25" fmla="*/ 110 h 113"/>
                      <a:gd name="T26" fmla="*/ 25 w 84"/>
                      <a:gd name="T27" fmla="*/ 113 h 113"/>
                      <a:gd name="T28" fmla="*/ 21 w 84"/>
                      <a:gd name="T29" fmla="*/ 107 h 113"/>
                      <a:gd name="T30" fmla="*/ 25 w 84"/>
                      <a:gd name="T31" fmla="*/ 81 h 113"/>
                      <a:gd name="T32" fmla="*/ 22 w 84"/>
                      <a:gd name="T33" fmla="*/ 77 h 113"/>
                      <a:gd name="T34" fmla="*/ 12 w 84"/>
                      <a:gd name="T35" fmla="*/ 72 h 113"/>
                      <a:gd name="T36" fmla="*/ 8 w 84"/>
                      <a:gd name="T37" fmla="*/ 67 h 1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84" h="113">
                        <a:moveTo>
                          <a:pt x="8" y="67"/>
                        </a:moveTo>
                        <a:cubicBezTo>
                          <a:pt x="5" y="51"/>
                          <a:pt x="0" y="37"/>
                          <a:pt x="2" y="21"/>
                        </a:cubicBezTo>
                        <a:cubicBezTo>
                          <a:pt x="2" y="18"/>
                          <a:pt x="3" y="15"/>
                          <a:pt x="3" y="12"/>
                        </a:cubicBezTo>
                        <a:cubicBezTo>
                          <a:pt x="5" y="7"/>
                          <a:pt x="9" y="4"/>
                          <a:pt x="14" y="3"/>
                        </a:cubicBezTo>
                        <a:cubicBezTo>
                          <a:pt x="26" y="0"/>
                          <a:pt x="28" y="22"/>
                          <a:pt x="40" y="25"/>
                        </a:cubicBezTo>
                        <a:cubicBezTo>
                          <a:pt x="62" y="33"/>
                          <a:pt x="74" y="14"/>
                          <a:pt x="81" y="19"/>
                        </a:cubicBezTo>
                        <a:cubicBezTo>
                          <a:pt x="84" y="22"/>
                          <a:pt x="83" y="26"/>
                          <a:pt x="82" y="30"/>
                        </a:cubicBezTo>
                        <a:cubicBezTo>
                          <a:pt x="79" y="42"/>
                          <a:pt x="72" y="53"/>
                          <a:pt x="65" y="63"/>
                        </a:cubicBezTo>
                        <a:cubicBezTo>
                          <a:pt x="63" y="66"/>
                          <a:pt x="61" y="69"/>
                          <a:pt x="59" y="73"/>
                        </a:cubicBezTo>
                        <a:cubicBezTo>
                          <a:pt x="56" y="77"/>
                          <a:pt x="53" y="79"/>
                          <a:pt x="48" y="79"/>
                        </a:cubicBezTo>
                        <a:cubicBezTo>
                          <a:pt x="47" y="79"/>
                          <a:pt x="46" y="80"/>
                          <a:pt x="45" y="80"/>
                        </a:cubicBezTo>
                        <a:cubicBezTo>
                          <a:pt x="40" y="79"/>
                          <a:pt x="38" y="82"/>
                          <a:pt x="37" y="86"/>
                        </a:cubicBezTo>
                        <a:cubicBezTo>
                          <a:pt x="35" y="93"/>
                          <a:pt x="33" y="103"/>
                          <a:pt x="31" y="110"/>
                        </a:cubicBezTo>
                        <a:cubicBezTo>
                          <a:pt x="30" y="112"/>
                          <a:pt x="27" y="113"/>
                          <a:pt x="25" y="113"/>
                        </a:cubicBezTo>
                        <a:cubicBezTo>
                          <a:pt x="23" y="113"/>
                          <a:pt x="21" y="109"/>
                          <a:pt x="21" y="107"/>
                        </a:cubicBezTo>
                        <a:cubicBezTo>
                          <a:pt x="22" y="100"/>
                          <a:pt x="25" y="89"/>
                          <a:pt x="25" y="81"/>
                        </a:cubicBezTo>
                        <a:cubicBezTo>
                          <a:pt x="26" y="79"/>
                          <a:pt x="25" y="78"/>
                          <a:pt x="22" y="77"/>
                        </a:cubicBezTo>
                        <a:cubicBezTo>
                          <a:pt x="19" y="76"/>
                          <a:pt x="15" y="74"/>
                          <a:pt x="12" y="72"/>
                        </a:cubicBezTo>
                        <a:cubicBezTo>
                          <a:pt x="10" y="71"/>
                          <a:pt x="9" y="68"/>
                          <a:pt x="8" y="67"/>
                        </a:cubicBezTo>
                        <a:close/>
                      </a:path>
                    </a:pathLst>
                  </a:custGeom>
                  <a:solidFill>
                    <a:srgbClr val="DED8C5"/>
                  </a:solidFill>
                  <a:ln w="6350" cap="rnd">
                    <a:solidFill>
                      <a:srgbClr val="97834B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6" name="Freeform 92">
                    <a:extLst>
                      <a:ext uri="{FF2B5EF4-FFF2-40B4-BE49-F238E27FC236}">
                        <a16:creationId xmlns:a16="http://schemas.microsoft.com/office/drawing/2014/main" id="{DD3BD063-91AA-3863-EED6-478EFCE995C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18406997">
                    <a:off x="5301138" y="3532129"/>
                    <a:ext cx="430487" cy="521518"/>
                  </a:xfrm>
                  <a:custGeom>
                    <a:avLst/>
                    <a:gdLst>
                      <a:gd name="T0" fmla="*/ 33421 w 95679"/>
                      <a:gd name="T1" fmla="*/ 54257 h 108397"/>
                      <a:gd name="T2" fmla="*/ 9435 w 95679"/>
                      <a:gd name="T3" fmla="*/ 59785 h 108397"/>
                      <a:gd name="T4" fmla="*/ 48146 w 95679"/>
                      <a:gd name="T5" fmla="*/ 108200 h 108397"/>
                      <a:gd name="T6" fmla="*/ 95606 w 95679"/>
                      <a:gd name="T7" fmla="*/ 63840 h 108397"/>
                      <a:gd name="T8" fmla="*/ 53288 w 95679"/>
                      <a:gd name="T9" fmla="*/ 19629 h 108397"/>
                      <a:gd name="T10" fmla="*/ 33421 w 95679"/>
                      <a:gd name="T11" fmla="*/ 54257 h 1083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5679" h="108397">
                        <a:moveTo>
                          <a:pt x="33421" y="54257"/>
                        </a:moveTo>
                        <a:cubicBezTo>
                          <a:pt x="33421" y="54257"/>
                          <a:pt x="18869" y="43701"/>
                          <a:pt x="9435" y="59785"/>
                        </a:cubicBezTo>
                        <a:cubicBezTo>
                          <a:pt x="0" y="75869"/>
                          <a:pt x="11952" y="108397"/>
                          <a:pt x="48146" y="108200"/>
                        </a:cubicBezTo>
                        <a:cubicBezTo>
                          <a:pt x="89525" y="107976"/>
                          <a:pt x="95679" y="77607"/>
                          <a:pt x="95606" y="63840"/>
                        </a:cubicBezTo>
                        <a:cubicBezTo>
                          <a:pt x="95526" y="48876"/>
                          <a:pt x="81620" y="0"/>
                          <a:pt x="53288" y="19629"/>
                        </a:cubicBezTo>
                        <a:cubicBezTo>
                          <a:pt x="41392" y="27871"/>
                          <a:pt x="51058" y="61344"/>
                          <a:pt x="33421" y="54257"/>
                        </a:cubicBezTo>
                        <a:close/>
                      </a:path>
                    </a:pathLst>
                  </a:custGeom>
                  <a:solidFill>
                    <a:srgbClr val="97834B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7" name="Freeform 93">
                    <a:extLst>
                      <a:ext uri="{FF2B5EF4-FFF2-40B4-BE49-F238E27FC236}">
                        <a16:creationId xmlns:a16="http://schemas.microsoft.com/office/drawing/2014/main" id="{AC641E9D-C810-0EE5-240B-6E2059752F2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18406997">
                    <a:off x="5464398" y="3781803"/>
                    <a:ext cx="231412" cy="258664"/>
                  </a:xfrm>
                  <a:custGeom>
                    <a:avLst/>
                    <a:gdLst>
                      <a:gd name="T0" fmla="*/ 19873 w 39678"/>
                      <a:gd name="T1" fmla="*/ 30364 h 50253"/>
                      <a:gd name="T2" fmla="*/ 35791 w 39678"/>
                      <a:gd name="T3" fmla="*/ 46312 h 50253"/>
                      <a:gd name="T4" fmla="*/ 3885 w 39678"/>
                      <a:gd name="T5" fmla="*/ 29890 h 50253"/>
                      <a:gd name="T6" fmla="*/ 8335 w 39678"/>
                      <a:gd name="T7" fmla="*/ 4599 h 50253"/>
                      <a:gd name="T8" fmla="*/ 19873 w 39678"/>
                      <a:gd name="T9" fmla="*/ 30364 h 502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9678" h="50253">
                        <a:moveTo>
                          <a:pt x="19873" y="30364"/>
                        </a:moveTo>
                        <a:cubicBezTo>
                          <a:pt x="27066" y="39256"/>
                          <a:pt x="39678" y="42373"/>
                          <a:pt x="35791" y="46312"/>
                        </a:cubicBezTo>
                        <a:cubicBezTo>
                          <a:pt x="31915" y="50253"/>
                          <a:pt x="8851" y="39614"/>
                          <a:pt x="3885" y="29890"/>
                        </a:cubicBezTo>
                        <a:cubicBezTo>
                          <a:pt x="0" y="22283"/>
                          <a:pt x="2794" y="12240"/>
                          <a:pt x="8335" y="4599"/>
                        </a:cubicBezTo>
                        <a:cubicBezTo>
                          <a:pt x="11671" y="0"/>
                          <a:pt x="12684" y="21471"/>
                          <a:pt x="19873" y="30364"/>
                        </a:cubicBezTo>
                        <a:close/>
                      </a:path>
                    </a:pathLst>
                  </a:custGeom>
                  <a:solidFill>
                    <a:srgbClr val="DED8C5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8" name="Freeform 84">
                    <a:extLst>
                      <a:ext uri="{FF2B5EF4-FFF2-40B4-BE49-F238E27FC236}">
                        <a16:creationId xmlns:a16="http://schemas.microsoft.com/office/drawing/2014/main" id="{4D333CFF-8B35-32DC-785B-7636571D503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0631065">
                    <a:off x="4589630" y="3860225"/>
                    <a:ext cx="146173" cy="144311"/>
                  </a:xfrm>
                  <a:custGeom>
                    <a:avLst/>
                    <a:gdLst>
                      <a:gd name="T0" fmla="*/ 70 w 104"/>
                      <a:gd name="T1" fmla="*/ 81 h 96"/>
                      <a:gd name="T2" fmla="*/ 97 w 104"/>
                      <a:gd name="T3" fmla="*/ 12 h 96"/>
                      <a:gd name="T4" fmla="*/ 92 w 104"/>
                      <a:gd name="T5" fmla="*/ 0 h 96"/>
                      <a:gd name="T6" fmla="*/ 17 w 104"/>
                      <a:gd name="T7" fmla="*/ 10 h 96"/>
                      <a:gd name="T8" fmla="*/ 9 w 104"/>
                      <a:gd name="T9" fmla="*/ 28 h 96"/>
                      <a:gd name="T10" fmla="*/ 55 w 104"/>
                      <a:gd name="T11" fmla="*/ 81 h 96"/>
                      <a:gd name="T12" fmla="*/ 70 w 104"/>
                      <a:gd name="T13" fmla="*/ 81 h 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4" h="96">
                        <a:moveTo>
                          <a:pt x="70" y="81"/>
                        </a:moveTo>
                        <a:cubicBezTo>
                          <a:pt x="70" y="81"/>
                          <a:pt x="62" y="45"/>
                          <a:pt x="97" y="12"/>
                        </a:cubicBezTo>
                        <a:cubicBezTo>
                          <a:pt x="97" y="12"/>
                          <a:pt x="104" y="0"/>
                          <a:pt x="92" y="0"/>
                        </a:cubicBezTo>
                        <a:cubicBezTo>
                          <a:pt x="65" y="14"/>
                          <a:pt x="17" y="3"/>
                          <a:pt x="17" y="10"/>
                        </a:cubicBezTo>
                        <a:cubicBezTo>
                          <a:pt x="17" y="18"/>
                          <a:pt x="15" y="22"/>
                          <a:pt x="9" y="28"/>
                        </a:cubicBezTo>
                        <a:cubicBezTo>
                          <a:pt x="0" y="37"/>
                          <a:pt x="53" y="53"/>
                          <a:pt x="55" y="81"/>
                        </a:cubicBezTo>
                        <a:cubicBezTo>
                          <a:pt x="55" y="81"/>
                          <a:pt x="63" y="96"/>
                          <a:pt x="70" y="81"/>
                        </a:cubicBezTo>
                        <a:close/>
                      </a:path>
                    </a:pathLst>
                  </a:custGeom>
                  <a:solidFill>
                    <a:schemeClr val="bg2"/>
                  </a:solidFill>
                  <a:ln w="6350" cap="rnd">
                    <a:solidFill>
                      <a:srgbClr val="508768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9" name="Rectangle 218">
                    <a:extLst>
                      <a:ext uri="{FF2B5EF4-FFF2-40B4-BE49-F238E27FC236}">
                        <a16:creationId xmlns:a16="http://schemas.microsoft.com/office/drawing/2014/main" id="{4C353940-7240-92D4-568B-7607A0C6AF3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43665" y="3761887"/>
                    <a:ext cx="404386" cy="1200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de-DE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Malignant </a:t>
                    </a:r>
                    <a:endParaRPr kumimoji="0" lang="en-US" altLang="de-DE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2060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0" name="Freeform 11">
                    <a:extLst>
                      <a:ext uri="{FF2B5EF4-FFF2-40B4-BE49-F238E27FC236}">
                        <a16:creationId xmlns:a16="http://schemas.microsoft.com/office/drawing/2014/main" id="{C71F192D-454B-ED95-94D1-589B173D1D8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0149099">
                    <a:off x="4831212" y="4208920"/>
                    <a:ext cx="73840" cy="70621"/>
                  </a:xfrm>
                  <a:custGeom>
                    <a:avLst/>
                    <a:gdLst>
                      <a:gd name="T0" fmla="*/ 21 w 119"/>
                      <a:gd name="T1" fmla="*/ 98 h 119"/>
                      <a:gd name="T2" fmla="*/ 7 w 119"/>
                      <a:gd name="T3" fmla="*/ 57 h 119"/>
                      <a:gd name="T4" fmla="*/ 58 w 119"/>
                      <a:gd name="T5" fmla="*/ 7 h 119"/>
                      <a:gd name="T6" fmla="*/ 58 w 119"/>
                      <a:gd name="T7" fmla="*/ 7 h 119"/>
                      <a:gd name="T8" fmla="*/ 100 w 119"/>
                      <a:gd name="T9" fmla="*/ 21 h 119"/>
                      <a:gd name="T10" fmla="*/ 112 w 119"/>
                      <a:gd name="T11" fmla="*/ 61 h 119"/>
                      <a:gd name="T12" fmla="*/ 112 w 119"/>
                      <a:gd name="T13" fmla="*/ 61 h 119"/>
                      <a:gd name="T14" fmla="*/ 61 w 119"/>
                      <a:gd name="T15" fmla="*/ 112 h 119"/>
                      <a:gd name="T16" fmla="*/ 21 w 119"/>
                      <a:gd name="T17" fmla="*/ 98 h 1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19" h="119">
                        <a:moveTo>
                          <a:pt x="21" y="98"/>
                        </a:moveTo>
                        <a:cubicBezTo>
                          <a:pt x="6" y="83"/>
                          <a:pt x="0" y="64"/>
                          <a:pt x="7" y="57"/>
                        </a:cubicBezTo>
                        <a:cubicBezTo>
                          <a:pt x="58" y="7"/>
                          <a:pt x="58" y="7"/>
                          <a:pt x="58" y="7"/>
                        </a:cubicBezTo>
                        <a:cubicBezTo>
                          <a:pt x="58" y="7"/>
                          <a:pt x="58" y="7"/>
                          <a:pt x="58" y="7"/>
                        </a:cubicBezTo>
                        <a:cubicBezTo>
                          <a:pt x="65" y="0"/>
                          <a:pt x="85" y="5"/>
                          <a:pt x="100" y="21"/>
                        </a:cubicBezTo>
                        <a:cubicBezTo>
                          <a:pt x="115" y="36"/>
                          <a:pt x="119" y="54"/>
                          <a:pt x="112" y="61"/>
                        </a:cubicBezTo>
                        <a:cubicBezTo>
                          <a:pt x="112" y="61"/>
                          <a:pt x="112" y="61"/>
                          <a:pt x="112" y="61"/>
                        </a:cubicBezTo>
                        <a:cubicBezTo>
                          <a:pt x="61" y="112"/>
                          <a:pt x="61" y="112"/>
                          <a:pt x="61" y="112"/>
                        </a:cubicBezTo>
                        <a:cubicBezTo>
                          <a:pt x="54" y="119"/>
                          <a:pt x="36" y="113"/>
                          <a:pt x="21" y="98"/>
                        </a:cubicBezTo>
                      </a:path>
                    </a:pathLst>
                  </a:custGeom>
                  <a:solidFill>
                    <a:srgbClr val="EEC15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1" name="Freeform 11">
                    <a:extLst>
                      <a:ext uri="{FF2B5EF4-FFF2-40B4-BE49-F238E27FC236}">
                        <a16:creationId xmlns:a16="http://schemas.microsoft.com/office/drawing/2014/main" id="{939DE4F8-BCD7-9870-47D6-9257F888106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0149099">
                    <a:off x="4768363" y="4186555"/>
                    <a:ext cx="73840" cy="70621"/>
                  </a:xfrm>
                  <a:custGeom>
                    <a:avLst/>
                    <a:gdLst>
                      <a:gd name="T0" fmla="*/ 21 w 119"/>
                      <a:gd name="T1" fmla="*/ 98 h 119"/>
                      <a:gd name="T2" fmla="*/ 7 w 119"/>
                      <a:gd name="T3" fmla="*/ 57 h 119"/>
                      <a:gd name="T4" fmla="*/ 58 w 119"/>
                      <a:gd name="T5" fmla="*/ 7 h 119"/>
                      <a:gd name="T6" fmla="*/ 58 w 119"/>
                      <a:gd name="T7" fmla="*/ 7 h 119"/>
                      <a:gd name="T8" fmla="*/ 100 w 119"/>
                      <a:gd name="T9" fmla="*/ 21 h 119"/>
                      <a:gd name="T10" fmla="*/ 112 w 119"/>
                      <a:gd name="T11" fmla="*/ 61 h 119"/>
                      <a:gd name="T12" fmla="*/ 112 w 119"/>
                      <a:gd name="T13" fmla="*/ 61 h 119"/>
                      <a:gd name="T14" fmla="*/ 61 w 119"/>
                      <a:gd name="T15" fmla="*/ 112 h 119"/>
                      <a:gd name="T16" fmla="*/ 21 w 119"/>
                      <a:gd name="T17" fmla="*/ 98 h 1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19" h="119">
                        <a:moveTo>
                          <a:pt x="21" y="98"/>
                        </a:moveTo>
                        <a:cubicBezTo>
                          <a:pt x="6" y="83"/>
                          <a:pt x="0" y="64"/>
                          <a:pt x="7" y="57"/>
                        </a:cubicBezTo>
                        <a:cubicBezTo>
                          <a:pt x="58" y="7"/>
                          <a:pt x="58" y="7"/>
                          <a:pt x="58" y="7"/>
                        </a:cubicBezTo>
                        <a:cubicBezTo>
                          <a:pt x="58" y="7"/>
                          <a:pt x="58" y="7"/>
                          <a:pt x="58" y="7"/>
                        </a:cubicBezTo>
                        <a:cubicBezTo>
                          <a:pt x="65" y="0"/>
                          <a:pt x="85" y="5"/>
                          <a:pt x="100" y="21"/>
                        </a:cubicBezTo>
                        <a:cubicBezTo>
                          <a:pt x="115" y="36"/>
                          <a:pt x="119" y="54"/>
                          <a:pt x="112" y="61"/>
                        </a:cubicBezTo>
                        <a:cubicBezTo>
                          <a:pt x="112" y="61"/>
                          <a:pt x="112" y="61"/>
                          <a:pt x="112" y="61"/>
                        </a:cubicBezTo>
                        <a:cubicBezTo>
                          <a:pt x="61" y="112"/>
                          <a:pt x="61" y="112"/>
                          <a:pt x="61" y="112"/>
                        </a:cubicBezTo>
                        <a:cubicBezTo>
                          <a:pt x="54" y="119"/>
                          <a:pt x="36" y="113"/>
                          <a:pt x="21" y="98"/>
                        </a:cubicBezTo>
                      </a:path>
                    </a:pathLst>
                  </a:custGeom>
                  <a:solidFill>
                    <a:srgbClr val="EEC15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2" name="Freeform 11">
                    <a:extLst>
                      <a:ext uri="{FF2B5EF4-FFF2-40B4-BE49-F238E27FC236}">
                        <a16:creationId xmlns:a16="http://schemas.microsoft.com/office/drawing/2014/main" id="{358421ED-D7D7-F74B-6426-D6EA54F8800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15060000">
                    <a:off x="4261346" y="3110918"/>
                    <a:ext cx="73840" cy="70621"/>
                  </a:xfrm>
                  <a:custGeom>
                    <a:avLst/>
                    <a:gdLst>
                      <a:gd name="T0" fmla="*/ 21 w 119"/>
                      <a:gd name="T1" fmla="*/ 98 h 119"/>
                      <a:gd name="T2" fmla="*/ 7 w 119"/>
                      <a:gd name="T3" fmla="*/ 57 h 119"/>
                      <a:gd name="T4" fmla="*/ 58 w 119"/>
                      <a:gd name="T5" fmla="*/ 7 h 119"/>
                      <a:gd name="T6" fmla="*/ 58 w 119"/>
                      <a:gd name="T7" fmla="*/ 7 h 119"/>
                      <a:gd name="T8" fmla="*/ 100 w 119"/>
                      <a:gd name="T9" fmla="*/ 21 h 119"/>
                      <a:gd name="T10" fmla="*/ 112 w 119"/>
                      <a:gd name="T11" fmla="*/ 61 h 119"/>
                      <a:gd name="T12" fmla="*/ 112 w 119"/>
                      <a:gd name="T13" fmla="*/ 61 h 119"/>
                      <a:gd name="T14" fmla="*/ 61 w 119"/>
                      <a:gd name="T15" fmla="*/ 112 h 119"/>
                      <a:gd name="T16" fmla="*/ 21 w 119"/>
                      <a:gd name="T17" fmla="*/ 98 h 1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19" h="119">
                        <a:moveTo>
                          <a:pt x="21" y="98"/>
                        </a:moveTo>
                        <a:cubicBezTo>
                          <a:pt x="6" y="83"/>
                          <a:pt x="0" y="64"/>
                          <a:pt x="7" y="57"/>
                        </a:cubicBezTo>
                        <a:cubicBezTo>
                          <a:pt x="58" y="7"/>
                          <a:pt x="58" y="7"/>
                          <a:pt x="58" y="7"/>
                        </a:cubicBezTo>
                        <a:cubicBezTo>
                          <a:pt x="58" y="7"/>
                          <a:pt x="58" y="7"/>
                          <a:pt x="58" y="7"/>
                        </a:cubicBezTo>
                        <a:cubicBezTo>
                          <a:pt x="65" y="0"/>
                          <a:pt x="85" y="5"/>
                          <a:pt x="100" y="21"/>
                        </a:cubicBezTo>
                        <a:cubicBezTo>
                          <a:pt x="115" y="36"/>
                          <a:pt x="119" y="54"/>
                          <a:pt x="112" y="61"/>
                        </a:cubicBezTo>
                        <a:cubicBezTo>
                          <a:pt x="112" y="61"/>
                          <a:pt x="112" y="61"/>
                          <a:pt x="112" y="61"/>
                        </a:cubicBezTo>
                        <a:cubicBezTo>
                          <a:pt x="61" y="112"/>
                          <a:pt x="61" y="112"/>
                          <a:pt x="61" y="112"/>
                        </a:cubicBezTo>
                        <a:cubicBezTo>
                          <a:pt x="54" y="119"/>
                          <a:pt x="36" y="113"/>
                          <a:pt x="21" y="98"/>
                        </a:cubicBezTo>
                      </a:path>
                    </a:pathLst>
                  </a:custGeom>
                  <a:solidFill>
                    <a:srgbClr val="EEC15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3" name="Freeform 11">
                    <a:extLst>
                      <a:ext uri="{FF2B5EF4-FFF2-40B4-BE49-F238E27FC236}">
                        <a16:creationId xmlns:a16="http://schemas.microsoft.com/office/drawing/2014/main" id="{3BCA8BEB-DA94-4E3A-538D-3775E81434B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15060000">
                    <a:off x="4242251" y="3160549"/>
                    <a:ext cx="73840" cy="70621"/>
                  </a:xfrm>
                  <a:custGeom>
                    <a:avLst/>
                    <a:gdLst>
                      <a:gd name="T0" fmla="*/ 21 w 119"/>
                      <a:gd name="T1" fmla="*/ 98 h 119"/>
                      <a:gd name="T2" fmla="*/ 7 w 119"/>
                      <a:gd name="T3" fmla="*/ 57 h 119"/>
                      <a:gd name="T4" fmla="*/ 58 w 119"/>
                      <a:gd name="T5" fmla="*/ 7 h 119"/>
                      <a:gd name="T6" fmla="*/ 58 w 119"/>
                      <a:gd name="T7" fmla="*/ 7 h 119"/>
                      <a:gd name="T8" fmla="*/ 100 w 119"/>
                      <a:gd name="T9" fmla="*/ 21 h 119"/>
                      <a:gd name="T10" fmla="*/ 112 w 119"/>
                      <a:gd name="T11" fmla="*/ 61 h 119"/>
                      <a:gd name="T12" fmla="*/ 112 w 119"/>
                      <a:gd name="T13" fmla="*/ 61 h 119"/>
                      <a:gd name="T14" fmla="*/ 61 w 119"/>
                      <a:gd name="T15" fmla="*/ 112 h 119"/>
                      <a:gd name="T16" fmla="*/ 21 w 119"/>
                      <a:gd name="T17" fmla="*/ 98 h 1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19" h="119">
                        <a:moveTo>
                          <a:pt x="21" y="98"/>
                        </a:moveTo>
                        <a:cubicBezTo>
                          <a:pt x="6" y="83"/>
                          <a:pt x="0" y="64"/>
                          <a:pt x="7" y="57"/>
                        </a:cubicBezTo>
                        <a:cubicBezTo>
                          <a:pt x="58" y="7"/>
                          <a:pt x="58" y="7"/>
                          <a:pt x="58" y="7"/>
                        </a:cubicBezTo>
                        <a:cubicBezTo>
                          <a:pt x="58" y="7"/>
                          <a:pt x="58" y="7"/>
                          <a:pt x="58" y="7"/>
                        </a:cubicBezTo>
                        <a:cubicBezTo>
                          <a:pt x="65" y="0"/>
                          <a:pt x="85" y="5"/>
                          <a:pt x="100" y="21"/>
                        </a:cubicBezTo>
                        <a:cubicBezTo>
                          <a:pt x="115" y="36"/>
                          <a:pt x="119" y="54"/>
                          <a:pt x="112" y="61"/>
                        </a:cubicBezTo>
                        <a:cubicBezTo>
                          <a:pt x="112" y="61"/>
                          <a:pt x="112" y="61"/>
                          <a:pt x="112" y="61"/>
                        </a:cubicBezTo>
                        <a:cubicBezTo>
                          <a:pt x="61" y="112"/>
                          <a:pt x="61" y="112"/>
                          <a:pt x="61" y="112"/>
                        </a:cubicBezTo>
                        <a:cubicBezTo>
                          <a:pt x="54" y="119"/>
                          <a:pt x="36" y="113"/>
                          <a:pt x="21" y="98"/>
                        </a:cubicBezTo>
                      </a:path>
                    </a:pathLst>
                  </a:custGeom>
                  <a:solidFill>
                    <a:srgbClr val="EEC15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4" name="Freeform 11">
                    <a:extLst>
                      <a:ext uri="{FF2B5EF4-FFF2-40B4-BE49-F238E27FC236}">
                        <a16:creationId xmlns:a16="http://schemas.microsoft.com/office/drawing/2014/main" id="{6F54802D-00DF-704A-1C6F-A1432A61806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16680000">
                    <a:off x="3522104" y="4049358"/>
                    <a:ext cx="73840" cy="70621"/>
                  </a:xfrm>
                  <a:custGeom>
                    <a:avLst/>
                    <a:gdLst>
                      <a:gd name="T0" fmla="*/ 21 w 119"/>
                      <a:gd name="T1" fmla="*/ 98 h 119"/>
                      <a:gd name="T2" fmla="*/ 7 w 119"/>
                      <a:gd name="T3" fmla="*/ 57 h 119"/>
                      <a:gd name="T4" fmla="*/ 58 w 119"/>
                      <a:gd name="T5" fmla="*/ 7 h 119"/>
                      <a:gd name="T6" fmla="*/ 58 w 119"/>
                      <a:gd name="T7" fmla="*/ 7 h 119"/>
                      <a:gd name="T8" fmla="*/ 100 w 119"/>
                      <a:gd name="T9" fmla="*/ 21 h 119"/>
                      <a:gd name="T10" fmla="*/ 112 w 119"/>
                      <a:gd name="T11" fmla="*/ 61 h 119"/>
                      <a:gd name="T12" fmla="*/ 112 w 119"/>
                      <a:gd name="T13" fmla="*/ 61 h 119"/>
                      <a:gd name="T14" fmla="*/ 61 w 119"/>
                      <a:gd name="T15" fmla="*/ 112 h 119"/>
                      <a:gd name="T16" fmla="*/ 21 w 119"/>
                      <a:gd name="T17" fmla="*/ 98 h 1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19" h="119">
                        <a:moveTo>
                          <a:pt x="21" y="98"/>
                        </a:moveTo>
                        <a:cubicBezTo>
                          <a:pt x="6" y="83"/>
                          <a:pt x="0" y="64"/>
                          <a:pt x="7" y="57"/>
                        </a:cubicBezTo>
                        <a:cubicBezTo>
                          <a:pt x="58" y="7"/>
                          <a:pt x="58" y="7"/>
                          <a:pt x="58" y="7"/>
                        </a:cubicBezTo>
                        <a:cubicBezTo>
                          <a:pt x="58" y="7"/>
                          <a:pt x="58" y="7"/>
                          <a:pt x="58" y="7"/>
                        </a:cubicBezTo>
                        <a:cubicBezTo>
                          <a:pt x="65" y="0"/>
                          <a:pt x="85" y="5"/>
                          <a:pt x="100" y="21"/>
                        </a:cubicBezTo>
                        <a:cubicBezTo>
                          <a:pt x="115" y="36"/>
                          <a:pt x="119" y="54"/>
                          <a:pt x="112" y="61"/>
                        </a:cubicBezTo>
                        <a:cubicBezTo>
                          <a:pt x="112" y="61"/>
                          <a:pt x="112" y="61"/>
                          <a:pt x="112" y="61"/>
                        </a:cubicBezTo>
                        <a:cubicBezTo>
                          <a:pt x="61" y="112"/>
                          <a:pt x="61" y="112"/>
                          <a:pt x="61" y="112"/>
                        </a:cubicBezTo>
                        <a:cubicBezTo>
                          <a:pt x="54" y="119"/>
                          <a:pt x="36" y="113"/>
                          <a:pt x="21" y="98"/>
                        </a:cubicBezTo>
                      </a:path>
                    </a:pathLst>
                  </a:custGeom>
                  <a:solidFill>
                    <a:srgbClr val="EEC15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5" name="Freeform 11">
                    <a:extLst>
                      <a:ext uri="{FF2B5EF4-FFF2-40B4-BE49-F238E27FC236}">
                        <a16:creationId xmlns:a16="http://schemas.microsoft.com/office/drawing/2014/main" id="{5DEC9D15-C2A7-6B56-AAC0-319D6D2C065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16680000">
                    <a:off x="3478221" y="4080315"/>
                    <a:ext cx="73840" cy="70621"/>
                  </a:xfrm>
                  <a:custGeom>
                    <a:avLst/>
                    <a:gdLst>
                      <a:gd name="T0" fmla="*/ 21 w 119"/>
                      <a:gd name="T1" fmla="*/ 98 h 119"/>
                      <a:gd name="T2" fmla="*/ 7 w 119"/>
                      <a:gd name="T3" fmla="*/ 57 h 119"/>
                      <a:gd name="T4" fmla="*/ 58 w 119"/>
                      <a:gd name="T5" fmla="*/ 7 h 119"/>
                      <a:gd name="T6" fmla="*/ 58 w 119"/>
                      <a:gd name="T7" fmla="*/ 7 h 119"/>
                      <a:gd name="T8" fmla="*/ 100 w 119"/>
                      <a:gd name="T9" fmla="*/ 21 h 119"/>
                      <a:gd name="T10" fmla="*/ 112 w 119"/>
                      <a:gd name="T11" fmla="*/ 61 h 119"/>
                      <a:gd name="T12" fmla="*/ 112 w 119"/>
                      <a:gd name="T13" fmla="*/ 61 h 119"/>
                      <a:gd name="T14" fmla="*/ 61 w 119"/>
                      <a:gd name="T15" fmla="*/ 112 h 119"/>
                      <a:gd name="T16" fmla="*/ 21 w 119"/>
                      <a:gd name="T17" fmla="*/ 98 h 1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19" h="119">
                        <a:moveTo>
                          <a:pt x="21" y="98"/>
                        </a:moveTo>
                        <a:cubicBezTo>
                          <a:pt x="6" y="83"/>
                          <a:pt x="0" y="64"/>
                          <a:pt x="7" y="57"/>
                        </a:cubicBezTo>
                        <a:cubicBezTo>
                          <a:pt x="58" y="7"/>
                          <a:pt x="58" y="7"/>
                          <a:pt x="58" y="7"/>
                        </a:cubicBezTo>
                        <a:cubicBezTo>
                          <a:pt x="58" y="7"/>
                          <a:pt x="58" y="7"/>
                          <a:pt x="58" y="7"/>
                        </a:cubicBezTo>
                        <a:cubicBezTo>
                          <a:pt x="65" y="0"/>
                          <a:pt x="85" y="5"/>
                          <a:pt x="100" y="21"/>
                        </a:cubicBezTo>
                        <a:cubicBezTo>
                          <a:pt x="115" y="36"/>
                          <a:pt x="119" y="54"/>
                          <a:pt x="112" y="61"/>
                        </a:cubicBezTo>
                        <a:cubicBezTo>
                          <a:pt x="112" y="61"/>
                          <a:pt x="112" y="61"/>
                          <a:pt x="112" y="61"/>
                        </a:cubicBezTo>
                        <a:cubicBezTo>
                          <a:pt x="61" y="112"/>
                          <a:pt x="61" y="112"/>
                          <a:pt x="61" y="112"/>
                        </a:cubicBezTo>
                        <a:cubicBezTo>
                          <a:pt x="54" y="119"/>
                          <a:pt x="36" y="113"/>
                          <a:pt x="21" y="98"/>
                        </a:cubicBezTo>
                      </a:path>
                    </a:pathLst>
                  </a:custGeom>
                  <a:solidFill>
                    <a:srgbClr val="EEC15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C2C81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6" name="Rectangle 216">
                    <a:extLst>
                      <a:ext uri="{FF2B5EF4-FFF2-40B4-BE49-F238E27FC236}">
                        <a16:creationId xmlns:a16="http://schemas.microsoft.com/office/drawing/2014/main" id="{051524B6-43DD-3806-1AEA-D6D6A903D65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185085" y="3371728"/>
                    <a:ext cx="546863" cy="1200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de-DE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NK cell</a:t>
                    </a:r>
                    <a:endParaRPr kumimoji="0" lang="en-US" altLang="de-DE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2060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7" name="Rectangle 212">
                    <a:extLst>
                      <a:ext uri="{FF2B5EF4-FFF2-40B4-BE49-F238E27FC236}">
                        <a16:creationId xmlns:a16="http://schemas.microsoft.com/office/drawing/2014/main" id="{BB1801F6-6D6A-53E1-616B-E4280EDF1FF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330632" y="3673608"/>
                    <a:ext cx="483596" cy="1200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de-DE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Macrophage</a:t>
                    </a:r>
                    <a:endParaRPr kumimoji="0" lang="en-US" altLang="de-DE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2060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</p:grpSp>
          </p:grpSp>
          <p:cxnSp>
            <p:nvCxnSpPr>
              <p:cNvPr id="12" name="Straight Arrow Connector 11">
                <a:extLst>
                  <a:ext uri="{FF2B5EF4-FFF2-40B4-BE49-F238E27FC236}">
                    <a16:creationId xmlns:a16="http://schemas.microsoft.com/office/drawing/2014/main" id="{C9BC2418-9298-2441-75A8-8CBB409A381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244632" y="2634554"/>
                <a:ext cx="423452" cy="817479"/>
              </a:xfrm>
              <a:prstGeom prst="straightConnector1">
                <a:avLst/>
              </a:prstGeom>
              <a:ln w="1905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D8D7862C-3E7C-83F8-81C3-FB53A9D1B433}"/>
                </a:ext>
              </a:extLst>
            </p:cNvPr>
            <p:cNvGrpSpPr/>
            <p:nvPr/>
          </p:nvGrpSpPr>
          <p:grpSpPr>
            <a:xfrm>
              <a:off x="9240954" y="1899843"/>
              <a:ext cx="2596039" cy="1373326"/>
              <a:chOff x="9240954" y="1899843"/>
              <a:chExt cx="2596039" cy="1373326"/>
            </a:xfrm>
          </p:grpSpPr>
          <p:sp>
            <p:nvSpPr>
              <p:cNvPr id="132" name="Text Placeholder 5">
                <a:extLst>
                  <a:ext uri="{FF2B5EF4-FFF2-40B4-BE49-F238E27FC236}">
                    <a16:creationId xmlns:a16="http://schemas.microsoft.com/office/drawing/2014/main" id="{FCFF00EC-978F-CA6E-A83F-E0EA8F3B580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240954" y="1899843"/>
                <a:ext cx="2582861" cy="543806"/>
              </a:xfrm>
              <a:prstGeom prst="roundRect">
                <a:avLst>
                  <a:gd name="adj" fmla="val 12987"/>
                </a:avLst>
              </a:prstGeom>
              <a:solidFill>
                <a:srgbClr val="CADCF2"/>
              </a:solidFill>
              <a:ln w="12700">
                <a:noFill/>
              </a:ln>
            </p:spPr>
            <p:txBody>
              <a:bodyPr vert="horz" wrap="square" lIns="73152" tIns="36576" rIns="73152" bIns="36576" rtlCol="0" anchor="ctr">
                <a:spAutoFit/>
              </a:bodyPr>
              <a:lstStyle>
                <a:lvl1pPr marL="243834" indent="-243834" algn="l" defTabSz="1219170" rtl="0" eaLnBrk="1" latinLnBrk="0" hangingPunct="1">
                  <a:spcBef>
                    <a:spcPts val="1000"/>
                  </a:spcBef>
                  <a:buClr>
                    <a:srgbClr val="66CC00"/>
                  </a:buClr>
                  <a:buFont typeface="Arial" panose="020B0604020202020204" pitchFamily="34" charset="0"/>
                  <a:buChar char="●"/>
                  <a:defRPr sz="2133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1pPr>
                <a:lvl2pPr marL="597393" indent="-243834" algn="l" defTabSz="1219170" rtl="0" eaLnBrk="1" latinLnBrk="0" hangingPunct="1">
                  <a:spcBef>
                    <a:spcPts val="500"/>
                  </a:spcBef>
                  <a:buFont typeface="Arial" panose="020B0604020202020204" pitchFamily="34" charset="0"/>
                  <a:buChar char="–"/>
                  <a:defRPr sz="2133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2pPr>
                <a:lvl3pPr marL="853419" indent="-196846" algn="l" defTabSz="1219170" rtl="0" eaLnBrk="1" latinLnBrk="0" hangingPunct="1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133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3pPr>
                <a:lvl4pPr marL="1097253" indent="-158747" algn="l" defTabSz="1219170" rtl="0" eaLnBrk="1" latinLnBrk="0" hangingPunct="1">
                  <a:spcBef>
                    <a:spcPts val="500"/>
                  </a:spcBef>
                  <a:buFont typeface="Arial" panose="020B0604020202020204" pitchFamily="34" charset="0"/>
                  <a:buChar char="-"/>
                  <a:defRPr sz="2133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4pPr>
                <a:lvl5pPr marL="1983268" indent="-148163" algn="l" defTabSz="121917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133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5pPr>
                <a:lvl6pPr marL="3352716" indent="-304792" algn="l" defTabSz="121917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66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962301" indent="-304792" algn="l" defTabSz="121917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66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571886" indent="-304792" algn="l" defTabSz="121917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66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181470" indent="-304792" algn="l" defTabSz="121917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66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5CAB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Tafasitamab</a:t>
                </a:r>
                <a:br>
                  <a:rPr kumimoji="0" 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5CAB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</a:br>
                <a:r>
                  <a:rPr kumimoji="0" 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5CAB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(Fc-modified, anti-CD19 mAb)</a:t>
                </a:r>
                <a:r>
                  <a:rPr kumimoji="0" lang="en-US" sz="1400" b="1" i="0" u="none" strike="noStrike" kern="0" cap="none" spc="0" normalizeH="0" baseline="30000" noProof="0" dirty="0">
                    <a:ln>
                      <a:noFill/>
                    </a:ln>
                    <a:solidFill>
                      <a:srgbClr val="005CAB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1-4 </a:t>
                </a:r>
                <a:endPara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5CAB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3" name="TextBox 132">
                <a:extLst>
                  <a:ext uri="{FF2B5EF4-FFF2-40B4-BE49-F238E27FC236}">
                    <a16:creationId xmlns:a16="http://schemas.microsoft.com/office/drawing/2014/main" id="{FEBBDC3F-081B-E188-E4BD-B83BE540CCFF}"/>
                  </a:ext>
                </a:extLst>
              </p:cNvPr>
              <p:cNvSpPr txBox="1"/>
              <p:nvPr/>
            </p:nvSpPr>
            <p:spPr>
              <a:xfrm>
                <a:off x="9296299" y="2454689"/>
                <a:ext cx="1018175" cy="4001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68578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Affinity-matured</a:t>
                </a:r>
                <a:br>
                  <a:rPr kumimoji="0" 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</a:br>
                <a:r>
                  <a:rPr kumimoji="0" 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CD19-binding site</a:t>
                </a:r>
              </a:p>
            </p:txBody>
          </p:sp>
          <p:sp>
            <p:nvSpPr>
              <p:cNvPr id="134" name="TextBox 133">
                <a:extLst>
                  <a:ext uri="{FF2B5EF4-FFF2-40B4-BE49-F238E27FC236}">
                    <a16:creationId xmlns:a16="http://schemas.microsoft.com/office/drawing/2014/main" id="{0DD7C5E0-49F5-3D9B-A2FC-37B012F4216E}"/>
                  </a:ext>
                </a:extLst>
              </p:cNvPr>
              <p:cNvSpPr txBox="1"/>
              <p:nvPr/>
            </p:nvSpPr>
            <p:spPr>
              <a:xfrm>
                <a:off x="11180095" y="2872986"/>
                <a:ext cx="656898" cy="4001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68578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Modified</a:t>
                </a:r>
                <a:br>
                  <a:rPr kumimoji="0" 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</a:br>
                <a:r>
                  <a:rPr kumimoji="0" 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Fc portion</a:t>
                </a:r>
              </a:p>
            </p:txBody>
          </p:sp>
          <p:grpSp>
            <p:nvGrpSpPr>
              <p:cNvPr id="135" name="Group 134">
                <a:extLst>
                  <a:ext uri="{FF2B5EF4-FFF2-40B4-BE49-F238E27FC236}">
                    <a16:creationId xmlns:a16="http://schemas.microsoft.com/office/drawing/2014/main" id="{A1C12182-019F-CD9C-E426-D6F13F035E6B}"/>
                  </a:ext>
                </a:extLst>
              </p:cNvPr>
              <p:cNvGrpSpPr/>
              <p:nvPr/>
            </p:nvGrpSpPr>
            <p:grpSpPr>
              <a:xfrm rot="20469673">
                <a:off x="10233534" y="2672667"/>
                <a:ext cx="989833" cy="595018"/>
                <a:chOff x="8145286" y="2367374"/>
                <a:chExt cx="1959151" cy="1177705"/>
              </a:xfrm>
            </p:grpSpPr>
            <p:grpSp>
              <p:nvGrpSpPr>
                <p:cNvPr id="138" name="Group 137">
                  <a:extLst>
                    <a:ext uri="{FF2B5EF4-FFF2-40B4-BE49-F238E27FC236}">
                      <a16:creationId xmlns:a16="http://schemas.microsoft.com/office/drawing/2014/main" id="{8A48DE9B-56A3-DE8F-829B-989703CF91CF}"/>
                    </a:ext>
                  </a:extLst>
                </p:cNvPr>
                <p:cNvGrpSpPr/>
                <p:nvPr/>
              </p:nvGrpSpPr>
              <p:grpSpPr>
                <a:xfrm>
                  <a:off x="8145286" y="2368139"/>
                  <a:ext cx="1372417" cy="1176940"/>
                  <a:chOff x="8145286" y="2368139"/>
                  <a:chExt cx="1372417" cy="1176940"/>
                </a:xfrm>
              </p:grpSpPr>
              <p:sp>
                <p:nvSpPr>
                  <p:cNvPr id="146" name="Rectangle: Rounded Corners 145">
                    <a:extLst>
                      <a:ext uri="{FF2B5EF4-FFF2-40B4-BE49-F238E27FC236}">
                        <a16:creationId xmlns:a16="http://schemas.microsoft.com/office/drawing/2014/main" id="{721AF818-606F-DE22-D91D-BF987B605D30}"/>
                      </a:ext>
                    </a:extLst>
                  </p:cNvPr>
                  <p:cNvSpPr/>
                  <p:nvPr/>
                </p:nvSpPr>
                <p:spPr>
                  <a:xfrm rot="2672280">
                    <a:off x="8348631" y="2652250"/>
                    <a:ext cx="602952" cy="151233"/>
                  </a:xfrm>
                  <a:prstGeom prst="roundRect">
                    <a:avLst>
                      <a:gd name="adj" fmla="val 24915"/>
                    </a:avLst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685783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7" name="Rectangle: Rounded Corners 146">
                    <a:extLst>
                      <a:ext uri="{FF2B5EF4-FFF2-40B4-BE49-F238E27FC236}">
                        <a16:creationId xmlns:a16="http://schemas.microsoft.com/office/drawing/2014/main" id="{0E4FBB9E-3B08-6AC6-34E7-85ABDD7D7F6C}"/>
                      </a:ext>
                    </a:extLst>
                  </p:cNvPr>
                  <p:cNvSpPr/>
                  <p:nvPr/>
                </p:nvSpPr>
                <p:spPr>
                  <a:xfrm rot="2672280">
                    <a:off x="8405605" y="2498867"/>
                    <a:ext cx="181920" cy="151233"/>
                  </a:xfrm>
                  <a:prstGeom prst="roundRect">
                    <a:avLst>
                      <a:gd name="adj" fmla="val 24915"/>
                    </a:avLst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685783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8" name="Freeform: Shape 147">
                    <a:extLst>
                      <a:ext uri="{FF2B5EF4-FFF2-40B4-BE49-F238E27FC236}">
                        <a16:creationId xmlns:a16="http://schemas.microsoft.com/office/drawing/2014/main" id="{20CA8759-85F1-30B8-EBF8-CBD38332A524}"/>
                      </a:ext>
                    </a:extLst>
                  </p:cNvPr>
                  <p:cNvSpPr/>
                  <p:nvPr/>
                </p:nvSpPr>
                <p:spPr>
                  <a:xfrm rot="2672280">
                    <a:off x="8145286" y="2696634"/>
                    <a:ext cx="1372417" cy="810887"/>
                  </a:xfrm>
                  <a:custGeom>
                    <a:avLst/>
                    <a:gdLst>
                      <a:gd name="connsiteX0" fmla="*/ 7382 w 1372417"/>
                      <a:gd name="connsiteY0" fmla="*/ 12807 h 816311"/>
                      <a:gd name="connsiteX1" fmla="*/ 25206 w 1372417"/>
                      <a:gd name="connsiteY1" fmla="*/ 5424 h 816311"/>
                      <a:gd name="connsiteX2" fmla="*/ 649662 w 1372417"/>
                      <a:gd name="connsiteY2" fmla="*/ 5424 h 816311"/>
                      <a:gd name="connsiteX3" fmla="*/ 649805 w 1372417"/>
                      <a:gd name="connsiteY3" fmla="*/ 5483 h 816311"/>
                      <a:gd name="connsiteX4" fmla="*/ 663351 w 1372417"/>
                      <a:gd name="connsiteY4" fmla="*/ 0 h 816311"/>
                      <a:gd name="connsiteX5" fmla="*/ 681114 w 1372417"/>
                      <a:gd name="connsiteY5" fmla="*/ 7526 h 816311"/>
                      <a:gd name="connsiteX6" fmla="*/ 1365178 w 1372417"/>
                      <a:gd name="connsiteY6" fmla="*/ 702711 h 816311"/>
                      <a:gd name="connsiteX7" fmla="*/ 1364890 w 1372417"/>
                      <a:gd name="connsiteY7" fmla="*/ 738357 h 816311"/>
                      <a:gd name="connsiteX8" fmla="*/ 1293026 w 1372417"/>
                      <a:gd name="connsiteY8" fmla="*/ 809072 h 816311"/>
                      <a:gd name="connsiteX9" fmla="*/ 1257380 w 1372417"/>
                      <a:gd name="connsiteY9" fmla="*/ 808784 h 816311"/>
                      <a:gd name="connsiteX10" fmla="*/ 615686 w 1372417"/>
                      <a:gd name="connsiteY10" fmla="*/ 156657 h 816311"/>
                      <a:gd name="connsiteX11" fmla="*/ 25206 w 1372417"/>
                      <a:gd name="connsiteY11" fmla="*/ 156657 h 816311"/>
                      <a:gd name="connsiteX12" fmla="*/ 0 w 1372417"/>
                      <a:gd name="connsiteY12" fmla="*/ 131451 h 816311"/>
                      <a:gd name="connsiteX13" fmla="*/ 0 w 1372417"/>
                      <a:gd name="connsiteY13" fmla="*/ 30630 h 816311"/>
                      <a:gd name="connsiteX14" fmla="*/ 7382 w 1372417"/>
                      <a:gd name="connsiteY14" fmla="*/ 12807 h 816311"/>
                      <a:gd name="connsiteX0" fmla="*/ 7382 w 1372417"/>
                      <a:gd name="connsiteY0" fmla="*/ 12807 h 816311"/>
                      <a:gd name="connsiteX1" fmla="*/ 25206 w 1372417"/>
                      <a:gd name="connsiteY1" fmla="*/ 5424 h 816311"/>
                      <a:gd name="connsiteX2" fmla="*/ 649662 w 1372417"/>
                      <a:gd name="connsiteY2" fmla="*/ 5424 h 816311"/>
                      <a:gd name="connsiteX3" fmla="*/ 663351 w 1372417"/>
                      <a:gd name="connsiteY3" fmla="*/ 0 h 816311"/>
                      <a:gd name="connsiteX4" fmla="*/ 681114 w 1372417"/>
                      <a:gd name="connsiteY4" fmla="*/ 7526 h 816311"/>
                      <a:gd name="connsiteX5" fmla="*/ 1365178 w 1372417"/>
                      <a:gd name="connsiteY5" fmla="*/ 702711 h 816311"/>
                      <a:gd name="connsiteX6" fmla="*/ 1364890 w 1372417"/>
                      <a:gd name="connsiteY6" fmla="*/ 738357 h 816311"/>
                      <a:gd name="connsiteX7" fmla="*/ 1293026 w 1372417"/>
                      <a:gd name="connsiteY7" fmla="*/ 809072 h 816311"/>
                      <a:gd name="connsiteX8" fmla="*/ 1257380 w 1372417"/>
                      <a:gd name="connsiteY8" fmla="*/ 808784 h 816311"/>
                      <a:gd name="connsiteX9" fmla="*/ 615686 w 1372417"/>
                      <a:gd name="connsiteY9" fmla="*/ 156657 h 816311"/>
                      <a:gd name="connsiteX10" fmla="*/ 25206 w 1372417"/>
                      <a:gd name="connsiteY10" fmla="*/ 156657 h 816311"/>
                      <a:gd name="connsiteX11" fmla="*/ 0 w 1372417"/>
                      <a:gd name="connsiteY11" fmla="*/ 131451 h 816311"/>
                      <a:gd name="connsiteX12" fmla="*/ 0 w 1372417"/>
                      <a:gd name="connsiteY12" fmla="*/ 30630 h 816311"/>
                      <a:gd name="connsiteX13" fmla="*/ 7382 w 1372417"/>
                      <a:gd name="connsiteY13" fmla="*/ 12807 h 816311"/>
                      <a:gd name="connsiteX0" fmla="*/ 7382 w 1372417"/>
                      <a:gd name="connsiteY0" fmla="*/ 7383 h 810887"/>
                      <a:gd name="connsiteX1" fmla="*/ 25206 w 1372417"/>
                      <a:gd name="connsiteY1" fmla="*/ 0 h 810887"/>
                      <a:gd name="connsiteX2" fmla="*/ 649662 w 1372417"/>
                      <a:gd name="connsiteY2" fmla="*/ 0 h 810887"/>
                      <a:gd name="connsiteX3" fmla="*/ 681114 w 1372417"/>
                      <a:gd name="connsiteY3" fmla="*/ 2102 h 810887"/>
                      <a:gd name="connsiteX4" fmla="*/ 1365178 w 1372417"/>
                      <a:gd name="connsiteY4" fmla="*/ 697287 h 810887"/>
                      <a:gd name="connsiteX5" fmla="*/ 1364890 w 1372417"/>
                      <a:gd name="connsiteY5" fmla="*/ 732933 h 810887"/>
                      <a:gd name="connsiteX6" fmla="*/ 1293026 w 1372417"/>
                      <a:gd name="connsiteY6" fmla="*/ 803648 h 810887"/>
                      <a:gd name="connsiteX7" fmla="*/ 1257380 w 1372417"/>
                      <a:gd name="connsiteY7" fmla="*/ 803360 h 810887"/>
                      <a:gd name="connsiteX8" fmla="*/ 615686 w 1372417"/>
                      <a:gd name="connsiteY8" fmla="*/ 151233 h 810887"/>
                      <a:gd name="connsiteX9" fmla="*/ 25206 w 1372417"/>
                      <a:gd name="connsiteY9" fmla="*/ 151233 h 810887"/>
                      <a:gd name="connsiteX10" fmla="*/ 0 w 1372417"/>
                      <a:gd name="connsiteY10" fmla="*/ 126027 h 810887"/>
                      <a:gd name="connsiteX11" fmla="*/ 0 w 1372417"/>
                      <a:gd name="connsiteY11" fmla="*/ 25206 h 810887"/>
                      <a:gd name="connsiteX12" fmla="*/ 7382 w 1372417"/>
                      <a:gd name="connsiteY12" fmla="*/ 7383 h 8108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372417" h="810887">
                        <a:moveTo>
                          <a:pt x="7382" y="7383"/>
                        </a:moveTo>
                        <a:cubicBezTo>
                          <a:pt x="11944" y="2821"/>
                          <a:pt x="18245" y="0"/>
                          <a:pt x="25206" y="0"/>
                        </a:cubicBezTo>
                        <a:lnTo>
                          <a:pt x="649662" y="0"/>
                        </a:lnTo>
                        <a:lnTo>
                          <a:pt x="681114" y="2102"/>
                        </a:lnTo>
                        <a:lnTo>
                          <a:pt x="1365178" y="697287"/>
                        </a:lnTo>
                        <a:cubicBezTo>
                          <a:pt x="1374942" y="707210"/>
                          <a:pt x="1374812" y="723170"/>
                          <a:pt x="1364890" y="732933"/>
                        </a:cubicBezTo>
                        <a:lnTo>
                          <a:pt x="1293026" y="803648"/>
                        </a:lnTo>
                        <a:cubicBezTo>
                          <a:pt x="1283104" y="813411"/>
                          <a:pt x="1267144" y="813283"/>
                          <a:pt x="1257380" y="803360"/>
                        </a:cubicBezTo>
                        <a:lnTo>
                          <a:pt x="615686" y="151233"/>
                        </a:lnTo>
                        <a:lnTo>
                          <a:pt x="25206" y="151233"/>
                        </a:lnTo>
                        <a:cubicBezTo>
                          <a:pt x="11285" y="151233"/>
                          <a:pt x="0" y="139948"/>
                          <a:pt x="0" y="126027"/>
                        </a:cubicBezTo>
                        <a:lnTo>
                          <a:pt x="0" y="25206"/>
                        </a:lnTo>
                        <a:cubicBezTo>
                          <a:pt x="0" y="18246"/>
                          <a:pt x="2821" y="11944"/>
                          <a:pt x="7382" y="7383"/>
                        </a:cubicBezTo>
                        <a:close/>
                      </a:path>
                    </a:pathLst>
                  </a:custGeom>
                  <a:solidFill>
                    <a:srgbClr val="1F307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marL="0" marR="0" lvl="0" indent="0" algn="ctr" defTabSz="685783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9" name="Rectangle: Rounded Corners 148">
                    <a:extLst>
                      <a:ext uri="{FF2B5EF4-FFF2-40B4-BE49-F238E27FC236}">
                        <a16:creationId xmlns:a16="http://schemas.microsoft.com/office/drawing/2014/main" id="{B0A637D4-4D40-3B95-C627-95700AC76222}"/>
                      </a:ext>
                    </a:extLst>
                  </p:cNvPr>
                  <p:cNvSpPr/>
                  <p:nvPr/>
                </p:nvSpPr>
                <p:spPr>
                  <a:xfrm rot="2672280">
                    <a:off x="8544096" y="2368139"/>
                    <a:ext cx="181920" cy="151233"/>
                  </a:xfrm>
                  <a:prstGeom prst="roundRect">
                    <a:avLst>
                      <a:gd name="adj" fmla="val 24915"/>
                    </a:avLst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685783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0" name="Oval 149">
                    <a:extLst>
                      <a:ext uri="{FF2B5EF4-FFF2-40B4-BE49-F238E27FC236}">
                        <a16:creationId xmlns:a16="http://schemas.microsoft.com/office/drawing/2014/main" id="{CCBB2042-1520-4DB9-C25E-911021D808A5}"/>
                      </a:ext>
                    </a:extLst>
                  </p:cNvPr>
                  <p:cNvSpPr/>
                  <p:nvPr/>
                </p:nvSpPr>
                <p:spPr>
                  <a:xfrm>
                    <a:off x="8966835" y="3240405"/>
                    <a:ext cx="131441" cy="131441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accent4"/>
                      </a:gs>
                      <a:gs pos="100000">
                        <a:schemeClr val="bg1"/>
                      </a:gs>
                    </a:gsLst>
                    <a:path path="circle">
                      <a:fillToRect t="100000" r="100000"/>
                    </a:path>
                    <a:tileRect l="-100000" b="-100000"/>
                  </a:gradFill>
                  <a:ln w="12700">
                    <a:solidFill>
                      <a:schemeClr val="accent3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685783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1" name="Oval 150">
                    <a:extLst>
                      <a:ext uri="{FF2B5EF4-FFF2-40B4-BE49-F238E27FC236}">
                        <a16:creationId xmlns:a16="http://schemas.microsoft.com/office/drawing/2014/main" id="{86531157-3FD2-141B-39C4-FEE76F14F5FD}"/>
                      </a:ext>
                    </a:extLst>
                  </p:cNvPr>
                  <p:cNvSpPr/>
                  <p:nvPr/>
                </p:nvSpPr>
                <p:spPr>
                  <a:xfrm>
                    <a:off x="8966835" y="3413638"/>
                    <a:ext cx="131441" cy="131441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accent4"/>
                      </a:gs>
                      <a:gs pos="100000">
                        <a:schemeClr val="bg1"/>
                      </a:gs>
                    </a:gsLst>
                    <a:path path="circle">
                      <a:fillToRect t="100000" r="100000"/>
                    </a:path>
                    <a:tileRect l="-100000" b="-100000"/>
                  </a:gradFill>
                  <a:ln w="12700">
                    <a:solidFill>
                      <a:schemeClr val="accent3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685783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39" name="Group 138">
                  <a:extLst>
                    <a:ext uri="{FF2B5EF4-FFF2-40B4-BE49-F238E27FC236}">
                      <a16:creationId xmlns:a16="http://schemas.microsoft.com/office/drawing/2014/main" id="{371E3F03-B533-CD0A-FBBD-987BEA7AC4BB}"/>
                    </a:ext>
                  </a:extLst>
                </p:cNvPr>
                <p:cNvGrpSpPr/>
                <p:nvPr/>
              </p:nvGrpSpPr>
              <p:grpSpPr>
                <a:xfrm flipH="1">
                  <a:off x="8732020" y="2367374"/>
                  <a:ext cx="1372417" cy="1177705"/>
                  <a:chOff x="8145286" y="2367374"/>
                  <a:chExt cx="1372417" cy="1177705"/>
                </a:xfrm>
              </p:grpSpPr>
              <p:sp>
                <p:nvSpPr>
                  <p:cNvPr id="140" name="Rectangle: Rounded Corners 139">
                    <a:extLst>
                      <a:ext uri="{FF2B5EF4-FFF2-40B4-BE49-F238E27FC236}">
                        <a16:creationId xmlns:a16="http://schemas.microsoft.com/office/drawing/2014/main" id="{E47FE346-D679-BA26-81FB-2C7E1C063AAE}"/>
                      </a:ext>
                    </a:extLst>
                  </p:cNvPr>
                  <p:cNvSpPr/>
                  <p:nvPr/>
                </p:nvSpPr>
                <p:spPr>
                  <a:xfrm rot="2672280">
                    <a:off x="8348631" y="2652250"/>
                    <a:ext cx="602952" cy="151233"/>
                  </a:xfrm>
                  <a:prstGeom prst="roundRect">
                    <a:avLst>
                      <a:gd name="adj" fmla="val 24915"/>
                    </a:avLst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685783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1" name="Rectangle: Rounded Corners 140">
                    <a:extLst>
                      <a:ext uri="{FF2B5EF4-FFF2-40B4-BE49-F238E27FC236}">
                        <a16:creationId xmlns:a16="http://schemas.microsoft.com/office/drawing/2014/main" id="{6355CAB0-678A-106C-E1CD-AC0C0E2EC80D}"/>
                      </a:ext>
                    </a:extLst>
                  </p:cNvPr>
                  <p:cNvSpPr/>
                  <p:nvPr/>
                </p:nvSpPr>
                <p:spPr>
                  <a:xfrm rot="2672280">
                    <a:off x="8403145" y="2498104"/>
                    <a:ext cx="181920" cy="151233"/>
                  </a:xfrm>
                  <a:prstGeom prst="roundRect">
                    <a:avLst>
                      <a:gd name="adj" fmla="val 24915"/>
                    </a:avLst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685783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2" name="Freeform: Shape 141">
                    <a:extLst>
                      <a:ext uri="{FF2B5EF4-FFF2-40B4-BE49-F238E27FC236}">
                        <a16:creationId xmlns:a16="http://schemas.microsoft.com/office/drawing/2014/main" id="{54DA49AB-52E0-26A9-791E-4B46004D9237}"/>
                      </a:ext>
                    </a:extLst>
                  </p:cNvPr>
                  <p:cNvSpPr/>
                  <p:nvPr/>
                </p:nvSpPr>
                <p:spPr>
                  <a:xfrm rot="2672280">
                    <a:off x="8145286" y="2696633"/>
                    <a:ext cx="1372417" cy="810887"/>
                  </a:xfrm>
                  <a:custGeom>
                    <a:avLst/>
                    <a:gdLst>
                      <a:gd name="connsiteX0" fmla="*/ 7382 w 1372417"/>
                      <a:gd name="connsiteY0" fmla="*/ 12807 h 816311"/>
                      <a:gd name="connsiteX1" fmla="*/ 25206 w 1372417"/>
                      <a:gd name="connsiteY1" fmla="*/ 5424 h 816311"/>
                      <a:gd name="connsiteX2" fmla="*/ 649662 w 1372417"/>
                      <a:gd name="connsiteY2" fmla="*/ 5424 h 816311"/>
                      <a:gd name="connsiteX3" fmla="*/ 649805 w 1372417"/>
                      <a:gd name="connsiteY3" fmla="*/ 5483 h 816311"/>
                      <a:gd name="connsiteX4" fmla="*/ 663351 w 1372417"/>
                      <a:gd name="connsiteY4" fmla="*/ 0 h 816311"/>
                      <a:gd name="connsiteX5" fmla="*/ 681114 w 1372417"/>
                      <a:gd name="connsiteY5" fmla="*/ 7526 h 816311"/>
                      <a:gd name="connsiteX6" fmla="*/ 1365178 w 1372417"/>
                      <a:gd name="connsiteY6" fmla="*/ 702711 h 816311"/>
                      <a:gd name="connsiteX7" fmla="*/ 1364890 w 1372417"/>
                      <a:gd name="connsiteY7" fmla="*/ 738357 h 816311"/>
                      <a:gd name="connsiteX8" fmla="*/ 1293026 w 1372417"/>
                      <a:gd name="connsiteY8" fmla="*/ 809072 h 816311"/>
                      <a:gd name="connsiteX9" fmla="*/ 1257380 w 1372417"/>
                      <a:gd name="connsiteY9" fmla="*/ 808784 h 816311"/>
                      <a:gd name="connsiteX10" fmla="*/ 615686 w 1372417"/>
                      <a:gd name="connsiteY10" fmla="*/ 156657 h 816311"/>
                      <a:gd name="connsiteX11" fmla="*/ 25206 w 1372417"/>
                      <a:gd name="connsiteY11" fmla="*/ 156657 h 816311"/>
                      <a:gd name="connsiteX12" fmla="*/ 0 w 1372417"/>
                      <a:gd name="connsiteY12" fmla="*/ 131451 h 816311"/>
                      <a:gd name="connsiteX13" fmla="*/ 0 w 1372417"/>
                      <a:gd name="connsiteY13" fmla="*/ 30630 h 816311"/>
                      <a:gd name="connsiteX14" fmla="*/ 7382 w 1372417"/>
                      <a:gd name="connsiteY14" fmla="*/ 12807 h 816311"/>
                      <a:gd name="connsiteX0" fmla="*/ 7382 w 1372417"/>
                      <a:gd name="connsiteY0" fmla="*/ 12807 h 816311"/>
                      <a:gd name="connsiteX1" fmla="*/ 25206 w 1372417"/>
                      <a:gd name="connsiteY1" fmla="*/ 5424 h 816311"/>
                      <a:gd name="connsiteX2" fmla="*/ 649662 w 1372417"/>
                      <a:gd name="connsiteY2" fmla="*/ 5424 h 816311"/>
                      <a:gd name="connsiteX3" fmla="*/ 663351 w 1372417"/>
                      <a:gd name="connsiteY3" fmla="*/ 0 h 816311"/>
                      <a:gd name="connsiteX4" fmla="*/ 681114 w 1372417"/>
                      <a:gd name="connsiteY4" fmla="*/ 7526 h 816311"/>
                      <a:gd name="connsiteX5" fmla="*/ 1365178 w 1372417"/>
                      <a:gd name="connsiteY5" fmla="*/ 702711 h 816311"/>
                      <a:gd name="connsiteX6" fmla="*/ 1364890 w 1372417"/>
                      <a:gd name="connsiteY6" fmla="*/ 738357 h 816311"/>
                      <a:gd name="connsiteX7" fmla="*/ 1293026 w 1372417"/>
                      <a:gd name="connsiteY7" fmla="*/ 809072 h 816311"/>
                      <a:gd name="connsiteX8" fmla="*/ 1257380 w 1372417"/>
                      <a:gd name="connsiteY8" fmla="*/ 808784 h 816311"/>
                      <a:gd name="connsiteX9" fmla="*/ 615686 w 1372417"/>
                      <a:gd name="connsiteY9" fmla="*/ 156657 h 816311"/>
                      <a:gd name="connsiteX10" fmla="*/ 25206 w 1372417"/>
                      <a:gd name="connsiteY10" fmla="*/ 156657 h 816311"/>
                      <a:gd name="connsiteX11" fmla="*/ 0 w 1372417"/>
                      <a:gd name="connsiteY11" fmla="*/ 131451 h 816311"/>
                      <a:gd name="connsiteX12" fmla="*/ 0 w 1372417"/>
                      <a:gd name="connsiteY12" fmla="*/ 30630 h 816311"/>
                      <a:gd name="connsiteX13" fmla="*/ 7382 w 1372417"/>
                      <a:gd name="connsiteY13" fmla="*/ 12807 h 816311"/>
                      <a:gd name="connsiteX0" fmla="*/ 7382 w 1372417"/>
                      <a:gd name="connsiteY0" fmla="*/ 7383 h 810887"/>
                      <a:gd name="connsiteX1" fmla="*/ 25206 w 1372417"/>
                      <a:gd name="connsiteY1" fmla="*/ 0 h 810887"/>
                      <a:gd name="connsiteX2" fmla="*/ 649662 w 1372417"/>
                      <a:gd name="connsiteY2" fmla="*/ 0 h 810887"/>
                      <a:gd name="connsiteX3" fmla="*/ 681114 w 1372417"/>
                      <a:gd name="connsiteY3" fmla="*/ 2102 h 810887"/>
                      <a:gd name="connsiteX4" fmla="*/ 1365178 w 1372417"/>
                      <a:gd name="connsiteY4" fmla="*/ 697287 h 810887"/>
                      <a:gd name="connsiteX5" fmla="*/ 1364890 w 1372417"/>
                      <a:gd name="connsiteY5" fmla="*/ 732933 h 810887"/>
                      <a:gd name="connsiteX6" fmla="*/ 1293026 w 1372417"/>
                      <a:gd name="connsiteY6" fmla="*/ 803648 h 810887"/>
                      <a:gd name="connsiteX7" fmla="*/ 1257380 w 1372417"/>
                      <a:gd name="connsiteY7" fmla="*/ 803360 h 810887"/>
                      <a:gd name="connsiteX8" fmla="*/ 615686 w 1372417"/>
                      <a:gd name="connsiteY8" fmla="*/ 151233 h 810887"/>
                      <a:gd name="connsiteX9" fmla="*/ 25206 w 1372417"/>
                      <a:gd name="connsiteY9" fmla="*/ 151233 h 810887"/>
                      <a:gd name="connsiteX10" fmla="*/ 0 w 1372417"/>
                      <a:gd name="connsiteY10" fmla="*/ 126027 h 810887"/>
                      <a:gd name="connsiteX11" fmla="*/ 0 w 1372417"/>
                      <a:gd name="connsiteY11" fmla="*/ 25206 h 810887"/>
                      <a:gd name="connsiteX12" fmla="*/ 7382 w 1372417"/>
                      <a:gd name="connsiteY12" fmla="*/ 7383 h 8108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372417" h="810887">
                        <a:moveTo>
                          <a:pt x="7382" y="7383"/>
                        </a:moveTo>
                        <a:cubicBezTo>
                          <a:pt x="11944" y="2821"/>
                          <a:pt x="18245" y="0"/>
                          <a:pt x="25206" y="0"/>
                        </a:cubicBezTo>
                        <a:lnTo>
                          <a:pt x="649662" y="0"/>
                        </a:lnTo>
                        <a:lnTo>
                          <a:pt x="681114" y="2102"/>
                        </a:lnTo>
                        <a:lnTo>
                          <a:pt x="1365178" y="697287"/>
                        </a:lnTo>
                        <a:cubicBezTo>
                          <a:pt x="1374942" y="707210"/>
                          <a:pt x="1374812" y="723170"/>
                          <a:pt x="1364890" y="732933"/>
                        </a:cubicBezTo>
                        <a:lnTo>
                          <a:pt x="1293026" y="803648"/>
                        </a:lnTo>
                        <a:cubicBezTo>
                          <a:pt x="1283104" y="813411"/>
                          <a:pt x="1267144" y="813283"/>
                          <a:pt x="1257380" y="803360"/>
                        </a:cubicBezTo>
                        <a:lnTo>
                          <a:pt x="615686" y="151233"/>
                        </a:lnTo>
                        <a:lnTo>
                          <a:pt x="25206" y="151233"/>
                        </a:lnTo>
                        <a:cubicBezTo>
                          <a:pt x="11285" y="151233"/>
                          <a:pt x="0" y="139948"/>
                          <a:pt x="0" y="126027"/>
                        </a:cubicBezTo>
                        <a:lnTo>
                          <a:pt x="0" y="25206"/>
                        </a:lnTo>
                        <a:cubicBezTo>
                          <a:pt x="0" y="18246"/>
                          <a:pt x="2821" y="11944"/>
                          <a:pt x="7382" y="7383"/>
                        </a:cubicBezTo>
                        <a:close/>
                      </a:path>
                    </a:pathLst>
                  </a:custGeom>
                  <a:solidFill>
                    <a:srgbClr val="1F307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marL="0" marR="0" lvl="0" indent="0" algn="ctr" defTabSz="685783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3" name="Rectangle: Rounded Corners 142">
                    <a:extLst>
                      <a:ext uri="{FF2B5EF4-FFF2-40B4-BE49-F238E27FC236}">
                        <a16:creationId xmlns:a16="http://schemas.microsoft.com/office/drawing/2014/main" id="{25FD770C-C58A-4CAD-23EF-D141D2455C4F}"/>
                      </a:ext>
                    </a:extLst>
                  </p:cNvPr>
                  <p:cNvSpPr/>
                  <p:nvPr/>
                </p:nvSpPr>
                <p:spPr>
                  <a:xfrm rot="2672280">
                    <a:off x="8541635" y="2367374"/>
                    <a:ext cx="181920" cy="151233"/>
                  </a:xfrm>
                  <a:prstGeom prst="roundRect">
                    <a:avLst>
                      <a:gd name="adj" fmla="val 24915"/>
                    </a:avLst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685783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4" name="Oval 143">
                    <a:extLst>
                      <a:ext uri="{FF2B5EF4-FFF2-40B4-BE49-F238E27FC236}">
                        <a16:creationId xmlns:a16="http://schemas.microsoft.com/office/drawing/2014/main" id="{B3B9ED52-71ED-FC7D-5929-8F2A8BCD8FB3}"/>
                      </a:ext>
                    </a:extLst>
                  </p:cNvPr>
                  <p:cNvSpPr/>
                  <p:nvPr/>
                </p:nvSpPr>
                <p:spPr>
                  <a:xfrm>
                    <a:off x="8966835" y="3240405"/>
                    <a:ext cx="131441" cy="131441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accent4"/>
                      </a:gs>
                      <a:gs pos="100000">
                        <a:schemeClr val="bg1"/>
                      </a:gs>
                    </a:gsLst>
                    <a:path path="circle">
                      <a:fillToRect t="100000" r="100000"/>
                    </a:path>
                    <a:tileRect l="-100000" b="-100000"/>
                  </a:gradFill>
                  <a:ln w="12700">
                    <a:solidFill>
                      <a:schemeClr val="accent3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685783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5" name="Oval 144">
                    <a:extLst>
                      <a:ext uri="{FF2B5EF4-FFF2-40B4-BE49-F238E27FC236}">
                        <a16:creationId xmlns:a16="http://schemas.microsoft.com/office/drawing/2014/main" id="{434122AB-DEC0-A63C-BBAE-C2FC9F2A9A7B}"/>
                      </a:ext>
                    </a:extLst>
                  </p:cNvPr>
                  <p:cNvSpPr/>
                  <p:nvPr/>
                </p:nvSpPr>
                <p:spPr>
                  <a:xfrm>
                    <a:off x="8966835" y="3413638"/>
                    <a:ext cx="131441" cy="131441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accent4"/>
                      </a:gs>
                      <a:gs pos="100000">
                        <a:schemeClr val="bg1"/>
                      </a:gs>
                    </a:gsLst>
                    <a:path path="circle">
                      <a:fillToRect t="100000" r="100000"/>
                    </a:path>
                    <a:tileRect l="-100000" b="-100000"/>
                  </a:gradFill>
                  <a:ln w="12700">
                    <a:solidFill>
                      <a:schemeClr val="accent3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685783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endParaRPr>
                  </a:p>
                </p:txBody>
              </p:sp>
            </p:grpSp>
          </p:grpSp>
          <p:cxnSp>
            <p:nvCxnSpPr>
              <p:cNvPr id="136" name="Straight Connector 135">
                <a:extLst>
                  <a:ext uri="{FF2B5EF4-FFF2-40B4-BE49-F238E27FC236}">
                    <a16:creationId xmlns:a16="http://schemas.microsoft.com/office/drawing/2014/main" id="{395FD236-4EE3-A161-06A3-BA181F031CE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65634" y="3205282"/>
                <a:ext cx="887395" cy="0"/>
              </a:xfrm>
              <a:prstGeom prst="line">
                <a:avLst/>
              </a:prstGeom>
              <a:ln w="12700">
                <a:solidFill>
                  <a:schemeClr val="tx2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6">
                <a:extLst>
                  <a:ext uri="{FF2B5EF4-FFF2-40B4-BE49-F238E27FC236}">
                    <a16:creationId xmlns:a16="http://schemas.microsoft.com/office/drawing/2014/main" id="{79430468-2BA5-16FF-0501-42D52A3D37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43579" y="2805036"/>
                <a:ext cx="1059452" cy="0"/>
              </a:xfrm>
              <a:prstGeom prst="line">
                <a:avLst/>
              </a:prstGeom>
              <a:ln w="12700">
                <a:solidFill>
                  <a:schemeClr val="tx2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2" name="Rectangle: Rounded Corners 151">
              <a:extLst>
                <a:ext uri="{FF2B5EF4-FFF2-40B4-BE49-F238E27FC236}">
                  <a16:creationId xmlns:a16="http://schemas.microsoft.com/office/drawing/2014/main" id="{68D8C258-DA9B-4B73-A921-A09641AC80A8}"/>
                </a:ext>
              </a:extLst>
            </p:cNvPr>
            <p:cNvSpPr/>
            <p:nvPr/>
          </p:nvSpPr>
          <p:spPr>
            <a:xfrm>
              <a:off x="5574089" y="1939278"/>
              <a:ext cx="1450864" cy="962018"/>
            </a:xfrm>
            <a:prstGeom prst="roundRect">
              <a:avLst>
                <a:gd name="adj" fmla="val 7846"/>
              </a:avLst>
            </a:prstGeom>
            <a:solidFill>
              <a:schemeClr val="bg1"/>
            </a:solidFill>
            <a:ln w="2540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pic>
          <p:nvPicPr>
            <p:cNvPr id="153" name="Picture 2">
              <a:extLst>
                <a:ext uri="{FF2B5EF4-FFF2-40B4-BE49-F238E27FC236}">
                  <a16:creationId xmlns:a16="http://schemas.microsoft.com/office/drawing/2014/main" id="{5F147517-A9BF-3327-37CA-069806B332E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6990"/>
            <a:stretch>
              <a:fillRect/>
            </a:stretch>
          </p:blipFill>
          <p:spPr bwMode="auto">
            <a:xfrm>
              <a:off x="5709707" y="2013869"/>
              <a:ext cx="1180559" cy="683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" name="Rectangle 189">
              <a:extLst>
                <a:ext uri="{FF2B5EF4-FFF2-40B4-BE49-F238E27FC236}">
                  <a16:creationId xmlns:a16="http://schemas.microsoft.com/office/drawing/2014/main" id="{BAD53AA4-1CD7-598D-3D96-B35C0ABCB2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9239" y="2704607"/>
              <a:ext cx="1998682" cy="140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de-DE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Lenalidomide</a:t>
              </a:r>
            </a:p>
          </p:txBody>
        </p:sp>
      </p:grpSp>
      <p:sp>
        <p:nvSpPr>
          <p:cNvPr id="130" name="TextBox 129">
            <a:extLst>
              <a:ext uri="{FF2B5EF4-FFF2-40B4-BE49-F238E27FC236}">
                <a16:creationId xmlns:a16="http://schemas.microsoft.com/office/drawing/2014/main" id="{D74A20CE-54D5-2633-5B90-E69DEABB15C3}"/>
              </a:ext>
            </a:extLst>
          </p:cNvPr>
          <p:cNvSpPr txBox="1"/>
          <p:nvPr/>
        </p:nvSpPr>
        <p:spPr>
          <a:xfrm>
            <a:off x="4562375" y="6276814"/>
            <a:ext cx="3031794" cy="5811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188582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184873-9A49-2757-DE4E-1DA0EF4A2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678" y="223044"/>
            <a:ext cx="10972800" cy="1143000"/>
          </a:xfrm>
        </p:spPr>
        <p:txBody>
          <a:bodyPr/>
          <a:lstStyle/>
          <a:p>
            <a:r>
              <a:rPr lang="en-US" dirty="0"/>
              <a:t>Sonrotoclax in MCL: phase 1/2 trial in RR disease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D4DA7DF-315F-DA4D-1BE2-0C4AF8A5DF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407" y="994083"/>
            <a:ext cx="10423186" cy="449231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B7601A1-769A-4FEA-7728-D88E56A54BFA}"/>
              </a:ext>
            </a:extLst>
          </p:cNvPr>
          <p:cNvSpPr txBox="1"/>
          <p:nvPr/>
        </p:nvSpPr>
        <p:spPr bwMode="auto">
          <a:xfrm>
            <a:off x="6086622" y="6581001"/>
            <a:ext cx="61053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Wang M et al. ASH 2025;Abstract 663.</a:t>
            </a:r>
          </a:p>
        </p:txBody>
      </p:sp>
    </p:spTree>
    <p:extLst>
      <p:ext uri="{BB962C8B-B14F-4D97-AF65-F5344CB8AC3E}">
        <p14:creationId xmlns:p14="http://schemas.microsoft.com/office/powerpoint/2010/main" val="159793472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26409C-209C-6B0E-A663-D9A4A3CD90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Sonrotoclax</a:t>
            </a:r>
            <a:r>
              <a:rPr lang="en-US" dirty="0"/>
              <a:t> in RR MCL: Patient Characteristics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1F6CD8-2992-4EA4-E4BB-E758035B36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33407" y="846138"/>
            <a:ext cx="9980336" cy="484152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160F0A2-8C80-F511-D070-C84773725B1C}"/>
              </a:ext>
            </a:extLst>
          </p:cNvPr>
          <p:cNvSpPr txBox="1"/>
          <p:nvPr/>
        </p:nvSpPr>
        <p:spPr bwMode="auto">
          <a:xfrm>
            <a:off x="6086622" y="6581001"/>
            <a:ext cx="61053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Wang M et al. ASH 2025;Abstract 663.</a:t>
            </a:r>
          </a:p>
        </p:txBody>
      </p:sp>
    </p:spTree>
    <p:extLst>
      <p:ext uri="{BB962C8B-B14F-4D97-AF65-F5344CB8AC3E}">
        <p14:creationId xmlns:p14="http://schemas.microsoft.com/office/powerpoint/2010/main" val="1042778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D16617-8AAF-AB4A-38E8-BA72AB1869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Sonrotoclax in </a:t>
            </a:r>
            <a:r>
              <a:rPr lang="en-US" dirty="0"/>
              <a:t>RR MCL: Outcomes (RP2 dose of 320mg/d)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AC5899-18E1-6E43-1BCD-1674CB1F2DAD}"/>
              </a:ext>
            </a:extLst>
          </p:cNvPr>
          <p:cNvSpPr txBox="1"/>
          <p:nvPr/>
        </p:nvSpPr>
        <p:spPr>
          <a:xfrm>
            <a:off x="5072100" y="5101250"/>
            <a:ext cx="32767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Median follow up 14.2m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Med DOR 15.8m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Med PFS 6.5m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Med OS NR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839DA9D-A1AE-88F0-9C7F-2BD0904CBA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120" y="1417637"/>
            <a:ext cx="11591168" cy="35519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EA4CA6D-02E9-3F44-AB4C-5700965F73CE}"/>
              </a:ext>
            </a:extLst>
          </p:cNvPr>
          <p:cNvSpPr txBox="1"/>
          <p:nvPr/>
        </p:nvSpPr>
        <p:spPr bwMode="auto">
          <a:xfrm>
            <a:off x="6086622" y="6581001"/>
            <a:ext cx="61053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Wang M et al. ASH 2025;Abstract 663.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AC195F-8E19-0E99-4F1F-E7D14FF0F6EE}"/>
              </a:ext>
            </a:extLst>
          </p:cNvPr>
          <p:cNvSpPr txBox="1"/>
          <p:nvPr/>
        </p:nvSpPr>
        <p:spPr>
          <a:xfrm>
            <a:off x="9417101" y="1481350"/>
            <a:ext cx="733895" cy="330695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>
            <a:no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DOR</a:t>
            </a:r>
          </a:p>
        </p:txBody>
      </p:sp>
    </p:spTree>
    <p:extLst>
      <p:ext uri="{BB962C8B-B14F-4D97-AF65-F5344CB8AC3E}">
        <p14:creationId xmlns:p14="http://schemas.microsoft.com/office/powerpoint/2010/main" val="286145702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959027-E4B7-A84F-5994-5E4850DB6B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3B46FC7-E5F1-137A-3872-93B8E028A6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577" y="288032"/>
            <a:ext cx="11186716" cy="1196752"/>
          </a:xfrm>
        </p:spPr>
        <p:txBody>
          <a:bodyPr/>
          <a:lstStyle/>
          <a:p>
            <a:pPr algn="l"/>
            <a:r>
              <a:rPr lang="en-US" dirty="0"/>
              <a:t>FDA Grants Accelerated Approval to </a:t>
            </a:r>
            <a:r>
              <a:rPr lang="en-US" dirty="0" err="1"/>
              <a:t>Sonrotoclax</a:t>
            </a:r>
            <a:r>
              <a:rPr lang="en-US" dirty="0"/>
              <a:t> for Relapsed or Refractory Mantle Cell Lymphoma</a:t>
            </a:r>
            <a:br>
              <a:rPr lang="en-US" b="1" dirty="0"/>
            </a:br>
            <a:r>
              <a:rPr lang="en-US" sz="2400" dirty="0"/>
              <a:t>Press Release: May 13, 2026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D0903C-106D-B7E5-D99F-AD669477D2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577" y="1623690"/>
            <a:ext cx="11007039" cy="4214845"/>
          </a:xfrm>
        </p:spPr>
        <p:txBody>
          <a:bodyPr wrap="square"/>
          <a:lstStyle/>
          <a:p>
            <a:pPr marL="17463" indent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000" b="0" dirty="0"/>
              <a:t>“On May 13, 2026, the Food and Drug Administration granted accelerated approval to </a:t>
            </a:r>
            <a:r>
              <a:rPr lang="en-US" sz="2000" b="0" dirty="0" err="1"/>
              <a:t>sonrotoclax</a:t>
            </a:r>
            <a:r>
              <a:rPr lang="en-US" sz="2000" b="0" dirty="0"/>
              <a:t>, a BCL-2 inhibitor, for adults with relapsed or refractory mantle cell lymphoma (MCL) after at least two lines of systemic therapy, including a Bruton’s tyrosine kinase (BTK) inhibitor.</a:t>
            </a:r>
          </a:p>
          <a:p>
            <a:pPr marL="17463" indent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000" b="0" dirty="0"/>
              <a:t>Efficacy was evaluated in BGB-11417-201 (NCT05471843), a single-arm, multicenter trial in 103 adults with relapsed or refractory MCL who previously received anti-CD20-based therapy and a BTK inhibitor. </a:t>
            </a:r>
          </a:p>
          <a:p>
            <a:pPr marL="17463" indent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000" b="0" dirty="0"/>
              <a:t>Efficacy was established based on overall response rate (ORR) and duration of response (DOR), as assessed by an independent review committee (IRC) using Lugano criteria. ORR was 52% (95% CI: 42, 62), with a median time to response of 1.9 months.  The median DOR was 15.8 months (95% CI: 7.4, not estimable), after an estimated median follow-up of 11.9 months.</a:t>
            </a:r>
          </a:p>
          <a:p>
            <a:pPr marL="17463" indent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000" b="0" dirty="0"/>
              <a:t>The prescribing information includes warnings and precautions for tumor lysis syndrome (TLS), serious infections, and neutropenia. Of 115 patients with MCL evaluated for safety, serious adverse reactions occurred in 37%, most frequently from pneumonia (10%).”</a:t>
            </a:r>
          </a:p>
          <a:p>
            <a:pPr marL="17463" indent="0">
              <a:spcBef>
                <a:spcPts val="1000"/>
              </a:spcBef>
              <a:spcAft>
                <a:spcPts val="0"/>
              </a:spcAft>
              <a:buNone/>
            </a:pPr>
            <a:endParaRPr lang="en-US" sz="2000" b="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5EB4BC-7AF2-23B8-B5FD-E3DBC5FF11F0}"/>
              </a:ext>
            </a:extLst>
          </p:cNvPr>
          <p:cNvSpPr txBox="1"/>
          <p:nvPr/>
        </p:nvSpPr>
        <p:spPr>
          <a:xfrm>
            <a:off x="263352" y="6187432"/>
            <a:ext cx="107291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https://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www.fda.gov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/drugs/resources-information-approved-drugs/fda-grants-accelerated-approval-sonrotoclax-relapsed-or-refractory-mantle-cell-lymphoma</a:t>
            </a:r>
          </a:p>
        </p:txBody>
      </p:sp>
    </p:spTree>
    <p:extLst>
      <p:ext uri="{BB962C8B-B14F-4D97-AF65-F5344CB8AC3E}">
        <p14:creationId xmlns:p14="http://schemas.microsoft.com/office/powerpoint/2010/main" val="2482678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C762C2-5C06-7554-02E1-A52310F37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Overall thoughts about MCL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BA2F8C-A7FF-A614-25BB-9015A9EB77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6593" y="1035398"/>
            <a:ext cx="10972800" cy="4529830"/>
          </a:xfrm>
        </p:spPr>
        <p:txBody>
          <a:bodyPr>
            <a:normAutofit lnSpcReduction="10000"/>
          </a:bodyPr>
          <a:lstStyle/>
          <a:p>
            <a:r>
              <a:rPr lang="en-US" sz="2400" b="1" dirty="0">
                <a:solidFill>
                  <a:srgbClr val="0432FF"/>
                </a:solidFill>
              </a:rPr>
              <a:t>Moving away from “younger/fit versus older/unfit” dichotomy </a:t>
            </a:r>
          </a:p>
          <a:p>
            <a:r>
              <a:rPr lang="en-US" sz="2400" b="1" dirty="0">
                <a:solidFill>
                  <a:srgbClr val="0432FF"/>
                </a:solidFill>
              </a:rPr>
              <a:t>More selective (</a:t>
            </a:r>
            <a:r>
              <a:rPr lang="en-US" sz="2400" b="1">
                <a:solidFill>
                  <a:srgbClr val="0432FF"/>
                </a:solidFill>
              </a:rPr>
              <a:t>or nonexistent) use </a:t>
            </a:r>
            <a:r>
              <a:rPr lang="en-US" sz="2400" b="1" dirty="0">
                <a:solidFill>
                  <a:srgbClr val="0432FF"/>
                </a:solidFill>
              </a:rPr>
              <a:t>of autologous stem cell transplant </a:t>
            </a:r>
          </a:p>
          <a:p>
            <a:r>
              <a:rPr lang="en-US" sz="2400" b="1" dirty="0">
                <a:solidFill>
                  <a:srgbClr val="0432FF"/>
                </a:solidFill>
              </a:rPr>
              <a:t>Key biologic risk factors will influence treatment decisions </a:t>
            </a:r>
          </a:p>
          <a:p>
            <a:pPr lvl="1"/>
            <a:r>
              <a:rPr lang="en-US" sz="2000" dirty="0"/>
              <a:t>(Ki67, p53 status, blastoid morphology)</a:t>
            </a:r>
          </a:p>
          <a:p>
            <a:r>
              <a:rPr lang="en-US" sz="2400" b="1" dirty="0">
                <a:solidFill>
                  <a:srgbClr val="0432FF"/>
                </a:solidFill>
              </a:rPr>
              <a:t>We are evolving in how we think about BTKi</a:t>
            </a:r>
          </a:p>
          <a:p>
            <a:pPr lvl="1"/>
            <a:r>
              <a:rPr lang="en-US" sz="2400" dirty="0"/>
              <a:t>“save the best” for the future mentality is going away</a:t>
            </a:r>
          </a:p>
          <a:p>
            <a:pPr lvl="1"/>
            <a:r>
              <a:rPr lang="en-US" sz="2400" dirty="0"/>
              <a:t>Fixed duration is needed</a:t>
            </a:r>
          </a:p>
          <a:p>
            <a:pPr lvl="1"/>
            <a:r>
              <a:rPr lang="en-US" sz="2400" dirty="0"/>
              <a:t>MRD will change how we treat this disease </a:t>
            </a:r>
          </a:p>
          <a:p>
            <a:r>
              <a:rPr lang="en-US" sz="2400" b="1" dirty="0">
                <a:solidFill>
                  <a:srgbClr val="0432FF"/>
                </a:solidFill>
              </a:rPr>
              <a:t>New agents and classes of agents are likely to significantly change our treatment paradigm in the next several years </a:t>
            </a:r>
          </a:p>
          <a:p>
            <a:pPr lvl="1"/>
            <a:r>
              <a:rPr lang="en-US" sz="2000" dirty="0"/>
              <a:t>Bispecific agents, BTK degraders, safer CAR-T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4DBA4E-F80E-4908-4C07-7FBDF503E1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376C17-02CD-47F7-84D0-EC7C5B0DAEE1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D6D6D0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D6D6D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7633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DF65C7DA-3F91-9F6A-C7FD-CC9E7F363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776" y="2056944"/>
            <a:ext cx="10368492" cy="1143000"/>
          </a:xfrm>
        </p:spPr>
        <p:txBody>
          <a:bodyPr/>
          <a:lstStyle/>
          <a:p>
            <a:r>
              <a:rPr lang="en-US" sz="3200" dirty="0"/>
              <a:t>Sehn LH et al. Tafasitamab, lenalidomide, and rituximab in relapsed or refractory follicular lymphoma (</a:t>
            </a:r>
            <a:r>
              <a:rPr lang="en-US" sz="3200" dirty="0" err="1"/>
              <a:t>inMIND</a:t>
            </a:r>
            <a:r>
              <a:rPr lang="en-US" sz="3200" dirty="0"/>
              <a:t>): A global, phase 3, </a:t>
            </a:r>
            <a:r>
              <a:rPr lang="en-US" sz="3200" dirty="0" err="1"/>
              <a:t>randomised</a:t>
            </a:r>
            <a:r>
              <a:rPr lang="en-US" sz="3200" dirty="0"/>
              <a:t> controlled trial. Lancet 2026;407(10524):133-46.</a:t>
            </a: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859367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E2D9C0-86AD-35ED-4A3E-59BF29DEA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>
                <a:solidFill>
                  <a:srgbClr val="C00000"/>
                </a:solidFill>
              </a:rPr>
              <a:t>inMIND: RP3 Double-Blind, Placebo-Controlled, International, Multicenter Study of </a:t>
            </a:r>
            <a:r>
              <a:rPr lang="en-US" sz="3200" dirty="0" err="1">
                <a:solidFill>
                  <a:srgbClr val="C00000"/>
                </a:solidFill>
              </a:rPr>
              <a:t>LenR</a:t>
            </a:r>
            <a:r>
              <a:rPr lang="en-US" sz="3200" dirty="0">
                <a:solidFill>
                  <a:srgbClr val="C00000"/>
                </a:solidFill>
              </a:rPr>
              <a:t> +/- </a:t>
            </a:r>
            <a:r>
              <a:rPr lang="en-US" sz="3200" dirty="0" err="1">
                <a:solidFill>
                  <a:srgbClr val="C00000"/>
                </a:solidFill>
              </a:rPr>
              <a:t>tafasitamab</a:t>
            </a:r>
            <a:r>
              <a:rPr lang="en-US" sz="3200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B542C-1412-6810-8E15-9C4C8D4D5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B47215-16D5-4E72-BB5C-B690CA30D202}" type="slidenum"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pPr marL="0" marR="0" lvl="0" indent="0" algn="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9128AF2-8542-83FB-3DFE-3BE5590080AE}"/>
              </a:ext>
            </a:extLst>
          </p:cNvPr>
          <p:cNvSpPr txBox="1"/>
          <p:nvPr/>
        </p:nvSpPr>
        <p:spPr>
          <a:xfrm>
            <a:off x="4419600" y="377138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Primary endpoint: PFS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85DB5B-FF67-417A-4909-D013D9F6A508}"/>
              </a:ext>
            </a:extLst>
          </p:cNvPr>
          <p:cNvSpPr txBox="1"/>
          <p:nvPr/>
        </p:nvSpPr>
        <p:spPr bwMode="auto">
          <a:xfrm>
            <a:off x="4419600" y="5725379"/>
            <a:ext cx="297567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Primary endpoint: PFS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2225C6-D6D5-3DAD-AF29-57A0993C92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39614" y="1414681"/>
            <a:ext cx="9536792" cy="43106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2D678B9-41A4-3843-8BD3-CE2016BC4C99}"/>
              </a:ext>
            </a:extLst>
          </p:cNvPr>
          <p:cNvSpPr txBox="1"/>
          <p:nvPr/>
        </p:nvSpPr>
        <p:spPr bwMode="auto">
          <a:xfrm>
            <a:off x="5907437" y="6581001"/>
            <a:ext cx="61053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</a:rPr>
              <a:t>Sehn LH et al. Lancet 2026;407(10524):133-46.</a:t>
            </a:r>
          </a:p>
        </p:txBody>
      </p:sp>
    </p:spTree>
    <p:extLst>
      <p:ext uri="{BB962C8B-B14F-4D97-AF65-F5344CB8AC3E}">
        <p14:creationId xmlns:p14="http://schemas.microsoft.com/office/powerpoint/2010/main" val="42189549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2_2022_CCO_Template">
  <a:themeElements>
    <a:clrScheme name="2018 CCO LIVE">
      <a:dk1>
        <a:srgbClr val="455560"/>
      </a:dk1>
      <a:lt1>
        <a:srgbClr val="FFFFFF"/>
      </a:lt1>
      <a:dk2>
        <a:srgbClr val="000000"/>
      </a:dk2>
      <a:lt2>
        <a:srgbClr val="CDCDCF"/>
      </a:lt2>
      <a:accent1>
        <a:srgbClr val="015873"/>
      </a:accent1>
      <a:accent2>
        <a:srgbClr val="4DA1BB"/>
      </a:accent2>
      <a:accent3>
        <a:srgbClr val="E1471D"/>
      </a:accent3>
      <a:accent4>
        <a:srgbClr val="00823B"/>
      </a:accent4>
      <a:accent5>
        <a:srgbClr val="FDB338"/>
      </a:accent5>
      <a:accent6>
        <a:srgbClr val="682E74"/>
      </a:accent6>
      <a:hlink>
        <a:srgbClr val="E1471D"/>
      </a:hlink>
      <a:folHlink>
        <a:srgbClr val="015873"/>
      </a:folHlink>
    </a:clrScheme>
    <a:fontScheme name="CCO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0">
          <a:solidFill>
            <a:schemeClr val="bg1"/>
          </a:solidFill>
          <a:miter lim="800000"/>
          <a:headEnd/>
          <a:tailEnd/>
        </a:ln>
      </a:spPr>
      <a:bodyPr anchor="b"/>
      <a:lstStyle>
        <a:defPPr algn="ctr" eaLnBrk="1" hangingPunct="1">
          <a:spcBef>
            <a:spcPct val="35000"/>
          </a:spcBef>
          <a:spcAft>
            <a:spcPct val="25000"/>
          </a:spcAft>
          <a:buClr>
            <a:schemeClr val="folHlink"/>
          </a:buClr>
          <a:buNone/>
          <a:defRPr sz="1800" b="0" dirty="0">
            <a:solidFill>
              <a:schemeClr val="tx1"/>
            </a:solidFill>
            <a:latin typeface="Calibri" panose="020F0502020204030204" pitchFamily="34" charset="0"/>
          </a:defRPr>
        </a:defPPr>
      </a:lstStyle>
    </a:spDef>
    <a:lnDef>
      <a:spPr bwMode="auto">
        <a:noFill/>
        <a:ln w="2857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>
          <a:lnSpc>
            <a:spcPct val="100000"/>
          </a:lnSpc>
          <a:spcBef>
            <a:spcPct val="50000"/>
          </a:spcBef>
          <a:spcAft>
            <a:spcPct val="0"/>
          </a:spcAft>
          <a:buClrTx/>
          <a:buFontTx/>
          <a:buNone/>
          <a:defRPr b="0" dirty="0" smtClean="0">
            <a:solidFill>
              <a:schemeClr val="bg1"/>
            </a:solidFill>
            <a:latin typeface="Calibri" panose="020F0502020204030204" pitchFamily="34" charset="0"/>
          </a:defRPr>
        </a:defPPr>
      </a:lstStyle>
    </a:txDef>
  </a:objectDefaults>
  <a:extraClrSchemeLst>
    <a:extraClrScheme>
      <a:clrScheme name="Custom Design 1">
        <a:dk1>
          <a:srgbClr val="CDCDCF"/>
        </a:dk1>
        <a:lt1>
          <a:srgbClr val="FFFFFF"/>
        </a:lt1>
        <a:dk2>
          <a:srgbClr val="09003E"/>
        </a:dk2>
        <a:lt2>
          <a:srgbClr val="F2F23A"/>
        </a:lt2>
        <a:accent1>
          <a:srgbClr val="12AD2B"/>
        </a:accent1>
        <a:accent2>
          <a:srgbClr val="5AAACE"/>
        </a:accent2>
        <a:accent3>
          <a:srgbClr val="AAAAAF"/>
        </a:accent3>
        <a:accent4>
          <a:srgbClr val="DADADA"/>
        </a:accent4>
        <a:accent5>
          <a:srgbClr val="AAD3AC"/>
        </a:accent5>
        <a:accent6>
          <a:srgbClr val="519ABA"/>
        </a:accent6>
        <a:hlink>
          <a:srgbClr val="F6A108"/>
        </a:hlink>
        <a:folHlink>
          <a:srgbClr val="2B85B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17_HTAA_Diabetes" id="{1367EE62-49C0-41AA-9F7D-AEA8A8F73D1D}" vid="{45DB6FF6-6200-4F3D-90FC-F48B64252754}"/>
    </a:ext>
  </a:extLst>
</a:theme>
</file>

<file path=ppt/theme/theme3.xml><?xml version="1.0" encoding="utf-8"?>
<a:theme xmlns:a="http://schemas.openxmlformats.org/drawingml/2006/main" name="UChicago_Medicine_Powerpoint_template">
  <a:themeElements>
    <a:clrScheme name="UCM_colors">
      <a:dk1>
        <a:srgbClr val="400000"/>
      </a:dk1>
      <a:lt1>
        <a:srgbClr val="D6D6D0"/>
      </a:lt1>
      <a:dk2>
        <a:srgbClr val="FFFFFF"/>
      </a:dk2>
      <a:lt2>
        <a:srgbClr val="FFFFFF"/>
      </a:lt2>
      <a:accent1>
        <a:srgbClr val="767676"/>
      </a:accent1>
      <a:accent2>
        <a:srgbClr val="F8A429"/>
      </a:accent2>
      <a:accent3>
        <a:srgbClr val="155F83"/>
      </a:accent3>
      <a:accent4>
        <a:srgbClr val="CFE6F0"/>
      </a:accent4>
      <a:accent5>
        <a:srgbClr val="BA7B76"/>
      </a:accent5>
      <a:accent6>
        <a:srgbClr val="91AB5A"/>
      </a:accent6>
      <a:hlink>
        <a:srgbClr val="5B96AD"/>
      </a:hlink>
      <a:folHlink>
        <a:srgbClr val="725663"/>
      </a:folHlink>
    </a:clrScheme>
    <a:fontScheme name="UChicago Medicine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4.xml><?xml version="1.0" encoding="utf-8"?>
<a:theme xmlns:a="http://schemas.openxmlformats.org/drawingml/2006/main" name="1_Office Theme">
  <a:themeElements>
    <a:clrScheme name="Custom 6">
      <a:dk1>
        <a:srgbClr val="000000"/>
      </a:dk1>
      <a:lt1>
        <a:srgbClr val="FFFFFF"/>
      </a:lt1>
      <a:dk2>
        <a:srgbClr val="4C4C4F"/>
      </a:dk2>
      <a:lt2>
        <a:srgbClr val="A6A8AC"/>
      </a:lt2>
      <a:accent1>
        <a:srgbClr val="0066B3"/>
      </a:accent1>
      <a:accent2>
        <a:srgbClr val="F7C401"/>
      </a:accent2>
      <a:accent3>
        <a:srgbClr val="1F3157"/>
      </a:accent3>
      <a:accent4>
        <a:srgbClr val="008696"/>
      </a:accent4>
      <a:accent5>
        <a:srgbClr val="CB7620"/>
      </a:accent5>
      <a:accent6>
        <a:srgbClr val="C63726"/>
      </a:accent6>
      <a:hlink>
        <a:srgbClr val="900080"/>
      </a:hlink>
      <a:folHlink>
        <a:srgbClr val="63964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5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3_2022_CCO_Template">
  <a:themeElements>
    <a:clrScheme name="2018 CCO LIVE">
      <a:dk1>
        <a:srgbClr val="455560"/>
      </a:dk1>
      <a:lt1>
        <a:srgbClr val="FFFFFF"/>
      </a:lt1>
      <a:dk2>
        <a:srgbClr val="000000"/>
      </a:dk2>
      <a:lt2>
        <a:srgbClr val="CDCDCF"/>
      </a:lt2>
      <a:accent1>
        <a:srgbClr val="015873"/>
      </a:accent1>
      <a:accent2>
        <a:srgbClr val="4DA1BB"/>
      </a:accent2>
      <a:accent3>
        <a:srgbClr val="E1471D"/>
      </a:accent3>
      <a:accent4>
        <a:srgbClr val="00823B"/>
      </a:accent4>
      <a:accent5>
        <a:srgbClr val="FDB338"/>
      </a:accent5>
      <a:accent6>
        <a:srgbClr val="682E74"/>
      </a:accent6>
      <a:hlink>
        <a:srgbClr val="E1471D"/>
      </a:hlink>
      <a:folHlink>
        <a:srgbClr val="015873"/>
      </a:folHlink>
    </a:clrScheme>
    <a:fontScheme name="CCO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0">
          <a:solidFill>
            <a:schemeClr val="bg1"/>
          </a:solidFill>
          <a:miter lim="800000"/>
          <a:headEnd/>
          <a:tailEnd/>
        </a:ln>
      </a:spPr>
      <a:bodyPr anchor="b"/>
      <a:lstStyle>
        <a:defPPr algn="ctr" eaLnBrk="1" hangingPunct="1">
          <a:spcBef>
            <a:spcPct val="35000"/>
          </a:spcBef>
          <a:spcAft>
            <a:spcPct val="25000"/>
          </a:spcAft>
          <a:buClr>
            <a:schemeClr val="folHlink"/>
          </a:buClr>
          <a:buNone/>
          <a:defRPr sz="1800" b="0" dirty="0">
            <a:solidFill>
              <a:schemeClr val="tx1"/>
            </a:solidFill>
            <a:latin typeface="Calibri" panose="020F0502020204030204" pitchFamily="34" charset="0"/>
          </a:defRPr>
        </a:defPPr>
      </a:lstStyle>
    </a:spDef>
    <a:lnDef>
      <a:spPr bwMode="auto">
        <a:noFill/>
        <a:ln w="2857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>
          <a:lnSpc>
            <a:spcPct val="100000"/>
          </a:lnSpc>
          <a:spcBef>
            <a:spcPct val="50000"/>
          </a:spcBef>
          <a:spcAft>
            <a:spcPct val="0"/>
          </a:spcAft>
          <a:buClrTx/>
          <a:buFontTx/>
          <a:buNone/>
          <a:defRPr b="0" dirty="0" smtClean="0">
            <a:solidFill>
              <a:schemeClr val="bg1"/>
            </a:solidFill>
            <a:latin typeface="Calibri" panose="020F0502020204030204" pitchFamily="34" charset="0"/>
          </a:defRPr>
        </a:defPPr>
      </a:lstStyle>
    </a:txDef>
  </a:objectDefaults>
  <a:extraClrSchemeLst>
    <a:extraClrScheme>
      <a:clrScheme name="Custom Design 1">
        <a:dk1>
          <a:srgbClr val="CDCDCF"/>
        </a:dk1>
        <a:lt1>
          <a:srgbClr val="FFFFFF"/>
        </a:lt1>
        <a:dk2>
          <a:srgbClr val="09003E"/>
        </a:dk2>
        <a:lt2>
          <a:srgbClr val="F2F23A"/>
        </a:lt2>
        <a:accent1>
          <a:srgbClr val="12AD2B"/>
        </a:accent1>
        <a:accent2>
          <a:srgbClr val="5AAACE"/>
        </a:accent2>
        <a:accent3>
          <a:srgbClr val="AAAAAF"/>
        </a:accent3>
        <a:accent4>
          <a:srgbClr val="DADADA"/>
        </a:accent4>
        <a:accent5>
          <a:srgbClr val="AAD3AC"/>
        </a:accent5>
        <a:accent6>
          <a:srgbClr val="519ABA"/>
        </a:accent6>
        <a:hlink>
          <a:srgbClr val="F6A108"/>
        </a:hlink>
        <a:folHlink>
          <a:srgbClr val="2B85B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17_HTAA_Diabetes" id="{1367EE62-49C0-41AA-9F7D-AEA8A8F73D1D}" vid="{45DB6FF6-6200-4F3D-90FC-F48B64252754}"/>
    </a:ext>
  </a:extLst>
</a:theme>
</file>

<file path=ppt/theme/theme7.xml><?xml version="1.0" encoding="utf-8"?>
<a:theme xmlns:a="http://schemas.openxmlformats.org/drawingml/2006/main" name="Incyte Clinical">
  <a:themeElements>
    <a:clrScheme name="Custom 1">
      <a:dk1>
        <a:srgbClr val="000000"/>
      </a:dk1>
      <a:lt1>
        <a:srgbClr val="FFFFFF"/>
      </a:lt1>
      <a:dk2>
        <a:srgbClr val="243444"/>
      </a:dk2>
      <a:lt2>
        <a:srgbClr val="CADCF2"/>
      </a:lt2>
      <a:accent1>
        <a:srgbClr val="005CAB"/>
      </a:accent1>
      <a:accent2>
        <a:srgbClr val="5E9330"/>
      </a:accent2>
      <a:accent3>
        <a:srgbClr val="962710"/>
      </a:accent3>
      <a:accent4>
        <a:srgbClr val="CEA00C"/>
      </a:accent4>
      <a:accent5>
        <a:srgbClr val="0094C8"/>
      </a:accent5>
      <a:accent6>
        <a:srgbClr val="53237B"/>
      </a:accent6>
      <a:hlink>
        <a:srgbClr val="2B8F91"/>
      </a:hlink>
      <a:folHlink>
        <a:srgbClr val="D46C16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3345</TotalTime>
  <Words>7429</Words>
  <Application>Microsoft Macintosh PowerPoint</Application>
  <PresentationFormat>Widescreen</PresentationFormat>
  <Paragraphs>1078</Paragraphs>
  <Slides>74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74</vt:i4>
      </vt:variant>
    </vt:vector>
  </HeadingPairs>
  <TitlesOfParts>
    <vt:vector size="95" baseType="lpstr">
      <vt:lpstr>Aptos</vt:lpstr>
      <vt:lpstr>Aptos Display</vt:lpstr>
      <vt:lpstr>Arial</vt:lpstr>
      <vt:lpstr>Arial Narrow</vt:lpstr>
      <vt:lpstr>Calibri</vt:lpstr>
      <vt:lpstr>Franklin Gothic Book</vt:lpstr>
      <vt:lpstr>Monaco</vt:lpstr>
      <vt:lpstr>Symbol</vt:lpstr>
      <vt:lpstr>System Font Regular</vt:lpstr>
      <vt:lpstr>Times New Roman</vt:lpstr>
      <vt:lpstr>Trebuchet MS</vt:lpstr>
      <vt:lpstr>Wingdings</vt:lpstr>
      <vt:lpstr>Wingdings 2</vt:lpstr>
      <vt:lpstr>Office Theme</vt:lpstr>
      <vt:lpstr>2_2022_CCO_Template</vt:lpstr>
      <vt:lpstr>UChicago_Medicine_Powerpoint_template</vt:lpstr>
      <vt:lpstr>1_Office Theme</vt:lpstr>
      <vt:lpstr>Tema di Office</vt:lpstr>
      <vt:lpstr>3_2022_CCO_Template</vt:lpstr>
      <vt:lpstr>Incyte Clinical</vt:lpstr>
      <vt:lpstr>6_Default Design</vt:lpstr>
      <vt:lpstr>RTP Lymphoma YIR 2026:  FL and MCL</vt:lpstr>
      <vt:lpstr>PowerPoint Presentation</vt:lpstr>
      <vt:lpstr>PowerPoint Presentation</vt:lpstr>
      <vt:lpstr>FOLLICULAR LYMPHOMA</vt:lpstr>
      <vt:lpstr>NOVEL APPROACHES FOR R/R FL:  (approved and unapproved)</vt:lpstr>
      <vt:lpstr>AUGMENT--RP3 of LenR vs PBO-R in relapsed (not refractory) FL: 5-Yr Survival</vt:lpstr>
      <vt:lpstr>Background: Tafasitamab</vt:lpstr>
      <vt:lpstr>Sehn LH et al. Tafasitamab, lenalidomide, and rituximab in relapsed or refractory follicular lymphoma (inMIND): A global, phase 3, randomised controlled trial. Lancet 2026;407(10524):133-46. </vt:lpstr>
      <vt:lpstr>inMIND: RP3 Double-Blind, Placebo-Controlled, International, Multicenter Study of LenR +/- tafasitamab </vt:lpstr>
      <vt:lpstr>Baseline Characteristics and prior treatment (n=548):  </vt:lpstr>
      <vt:lpstr>PowerPoint Presentation</vt:lpstr>
      <vt:lpstr>Prespecified Subgroup Analysis of PFS</vt:lpstr>
      <vt:lpstr>PFS by POD24 Status and Refractoriness to Anti-CD20</vt:lpstr>
      <vt:lpstr>InMIND: Response (ORR, PET response) and Toxicity  </vt:lpstr>
      <vt:lpstr>InMIND: Take home points </vt:lpstr>
      <vt:lpstr>Zinzani PL et al. Final analysis of the randomized phase 2 ROSEWOOD study of zanubrutinib + obinutuzumab vs obinutuzumab monotherapy in patients with relapsed/refractory follicular lymphoma. ASH 2025;Abstract 227. </vt:lpstr>
      <vt:lpstr>PowerPoint Presentation</vt:lpstr>
      <vt:lpstr>ROSEWOOD: Patient Characteristics </vt:lpstr>
      <vt:lpstr>ROSEWOOD: ORR per IRC with ZO was higher compared with O</vt:lpstr>
      <vt:lpstr>ROSEWOOD: PFS, TTNT, OS</vt:lpstr>
      <vt:lpstr>ROSEWOOD: toxicity between arms </vt:lpstr>
      <vt:lpstr>ROSEWOOD: Take home points</vt:lpstr>
      <vt:lpstr>Alderuccio JP et al. Loncastuximab tesirine with rituximab in patients with R/R FL: A single-centre, single-arm, Phase II trial. Lancet Haematol 2025;12(1):e23-e34.</vt:lpstr>
      <vt:lpstr>Loncastuximab tesirine is an ADC against CD19 with a PBD dimer payload </vt:lpstr>
      <vt:lpstr> </vt:lpstr>
      <vt:lpstr>PowerPoint Presentation</vt:lpstr>
      <vt:lpstr>Hou J-Z et al. Three-year follow-up of the Phase 1 first-in-human study investigating surovatamig, a novel CD19xCD3 T-cell engager, in patients with relapsed/refractory (R/R) follicular lymphoma (FL). ASH 2025; Abstract 1005.  </vt:lpstr>
      <vt:lpstr>Surovatamig (TNB-486, AZD0486) CD19xCD3 bispecific antibody</vt:lpstr>
      <vt:lpstr>PowerPoint Presentation</vt:lpstr>
      <vt:lpstr>PowerPoint Presentation</vt:lpstr>
      <vt:lpstr>PowerPoint Presentation</vt:lpstr>
      <vt:lpstr>PowerPoint Presentation</vt:lpstr>
      <vt:lpstr>EHA 2026: SUROVATAMIG (AZD0486) PLUS RITUXIMAB IN PREVIOUSLY UNTREATED FOLLICULAR LYMPHOMA (FL): INITIAL SAFETY DATA FROM THE PHASE 3 SOUNDTRACK-F1 TRIAL</vt:lpstr>
      <vt:lpstr>Morillo D et al. Golcadomide (golca), a potential, first-in-class, oral CELMoD ±rituximab (R) in patients (pts) with relapsed/refractory (R/R) follicular lymphoma (FL): Phase (Ph) 1/2 study long-term follow-up (f/u). EHA 2026;Abstract S227. </vt:lpstr>
      <vt:lpstr> </vt:lpstr>
      <vt:lpstr>PowerPoint Presentation</vt:lpstr>
      <vt:lpstr>PowerPoint Presentation</vt:lpstr>
      <vt:lpstr>Golcadomide EHA 2026 update: RR FL </vt:lpstr>
      <vt:lpstr>Golcadomide plus rituximab: author’s conclusions</vt:lpstr>
      <vt:lpstr>Overall thoughts about RR FL</vt:lpstr>
      <vt:lpstr>MANTLE CELL LYMPHOMA</vt:lpstr>
      <vt:lpstr>PowerPoint Presentation</vt:lpstr>
      <vt:lpstr>PowerPoint Presentation</vt:lpstr>
      <vt:lpstr>Wang ML et al. Time to third-line treatment after bendamustine-rituximab with or without acalabrutinib in patients with previously untreated mantle cell lymphoma: Updated analysis of the phase 3 ECHO trial after 50 months of follow-up. ASH 2025;Abstract 885.  Dreyling M et al. Efficacy of rituximab-bendamustine with or without acalabrutinib in patients with untreated, high-risk mantle cell lymphoma: An analysis of the phase 3 ECHO trial. EHA 2025;Abstract S233. </vt:lpstr>
      <vt:lpstr>ECHO: RP3 trial of BR +/- acalabrutinib in TN MCL </vt:lpstr>
      <vt:lpstr>ASH 2025 Update: Wang ML et al. Time to third-line treatment after bendamustine-rituximab with or without acalabrutinib in patients with previously untreated mantle cell lymphoma: Updated analysis of the phase 3 ECHO trial after 50 months of follow-up. ASH 2025;Abstract 885.  </vt:lpstr>
      <vt:lpstr>ECHO ASH 2025 update: outcome with mature follow up </vt:lpstr>
      <vt:lpstr>ECHO: TTNT2 results </vt:lpstr>
      <vt:lpstr>ECHO: RP3 trial of BR +/- acalabrutinib in TN MCL—focus on high-risk MCL  </vt:lpstr>
      <vt:lpstr>PowerPoint Presentation</vt:lpstr>
      <vt:lpstr>MRD Results from ECHO Trial Zinzani PL EHA 2025 Oral 136</vt:lpstr>
      <vt:lpstr>Hawkes E et al. Acalabrutinib plus venetoclax and rituximab in patients with treatment-naive (TN) mantle cell lymphoma (MCL): Results from the phase 2 TrAVeRse study. ASH 2025;Abstract 884. </vt:lpstr>
      <vt:lpstr> </vt:lpstr>
      <vt:lpstr>Preliminary Results From a Phase 2 Study of BOVen (Zanubrutinib + Obinutuzumab + Venetoclax) as 1L Therapy for Older Patients With MCL</vt:lpstr>
      <vt:lpstr>Preliminary Results From a Phase 2 Study of BOVen as 1L Therapy for Older Patients With MCL: PFS, OS, Response, and MRD</vt:lpstr>
      <vt:lpstr>Results From the Phase 2 TrAVeRse Study of Acalabrutinib + Venetoclax + Rituximab (AVR) in Patients With MCL</vt:lpstr>
      <vt:lpstr>Results From the Phase 2 TrAVeRse Study of AVR in Patients With MCL: Outcomes in Patients With TP53 Mutation</vt:lpstr>
      <vt:lpstr>Jain P et al. Acalabrutinib in combination with rituximab is highly effective frontline treatment for older patients with MCL. ICML 2025;Abstract 272. </vt:lpstr>
      <vt:lpstr>Acalabrutinib plus rituximab in older adults with MCL </vt:lpstr>
      <vt:lpstr>Evolving landscape of trials for older adults with MCL </vt:lpstr>
      <vt:lpstr>Wang M et al. Pirtobrutinib in relapsed/refractory (R/R) mantle cell lymphoma (MCL): Final update from the Phase 1/2 BRUIN study. ASH 2025;Abstract 665. </vt:lpstr>
      <vt:lpstr> </vt:lpstr>
      <vt:lpstr>PowerPoint Presentation</vt:lpstr>
      <vt:lpstr>Pirto in RR MCL: Patient Characteristics </vt:lpstr>
      <vt:lpstr>PowerPoint Presentation</vt:lpstr>
      <vt:lpstr>PowerPoint Presentation</vt:lpstr>
      <vt:lpstr>PowerPoint Presentation</vt:lpstr>
      <vt:lpstr>Wang M et al. Sonrotoclax (BGB-11417) monotherapy in patients with relapsed/refractory (R/R) mantle cell lymphoma (MCL) previously treated with a Bruton tyrosine kinase (BTK) inhibitor: Early results from a phase 1/2 study. ASH 2025;Abstract 663.   </vt:lpstr>
      <vt:lpstr>Sonrotoclax (BGB-11417): next gen BCL2 inhibitor</vt:lpstr>
      <vt:lpstr>Sonrotoclax in MCL: phase 1/2 trial in RR disease </vt:lpstr>
      <vt:lpstr>Sonrotoclax in RR MCL: Patient Characteristics</vt:lpstr>
      <vt:lpstr>Sonrotoclax in RR MCL: Outcomes (RP2 dose of 320mg/d) </vt:lpstr>
      <vt:lpstr>FDA Grants Accelerated Approval to Sonrotoclax for Relapsed or Refractory Mantle Cell Lymphoma Press Release: May 13, 2026</vt:lpstr>
      <vt:lpstr>Overall thoughts about MCL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Sonali M. Smith</dc:creator>
  <cp:lastModifiedBy>Silvana Izquierdo</cp:lastModifiedBy>
  <cp:revision>127</cp:revision>
  <dcterms:created xsi:type="dcterms:W3CDTF">2026-06-09T01:10:48Z</dcterms:created>
  <dcterms:modified xsi:type="dcterms:W3CDTF">2026-06-16T16:35:13Z</dcterms:modified>
</cp:coreProperties>
</file>