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 id="2147483687" r:id="rId3"/>
  </p:sldMasterIdLst>
  <p:notesMasterIdLst>
    <p:notesMasterId r:id="rId28"/>
  </p:notesMasterIdLst>
  <p:handoutMasterIdLst>
    <p:handoutMasterId r:id="rId29"/>
  </p:handoutMasterIdLst>
  <p:sldIdLst>
    <p:sldId id="1390" r:id="rId4"/>
    <p:sldId id="1434" r:id="rId5"/>
    <p:sldId id="1458" r:id="rId6"/>
    <p:sldId id="1473" r:id="rId7"/>
    <p:sldId id="1474" r:id="rId8"/>
    <p:sldId id="1457" r:id="rId9"/>
    <p:sldId id="1459" r:id="rId10"/>
    <p:sldId id="1460" r:id="rId11"/>
    <p:sldId id="1463" r:id="rId12"/>
    <p:sldId id="1455" r:id="rId13"/>
    <p:sldId id="1454" r:id="rId14"/>
    <p:sldId id="1464" r:id="rId15"/>
    <p:sldId id="1475" r:id="rId16"/>
    <p:sldId id="1453" r:id="rId17"/>
    <p:sldId id="1452" r:id="rId18"/>
    <p:sldId id="1465" r:id="rId19"/>
    <p:sldId id="1466" r:id="rId20"/>
    <p:sldId id="1467" r:id="rId21"/>
    <p:sldId id="1468" r:id="rId22"/>
    <p:sldId id="1469" r:id="rId23"/>
    <p:sldId id="271" r:id="rId24"/>
    <p:sldId id="1471" r:id="rId25"/>
    <p:sldId id="1472" r:id="rId26"/>
    <p:sldId id="2147482893" r:id="rId27"/>
  </p:sldIdLst>
  <p:sldSz cx="12192000" cy="6858000"/>
  <p:notesSz cx="6858000" cy="9144000"/>
  <p:defaultTextStyle>
    <a:defPPr>
      <a:defRPr lang="en-US"/>
    </a:defPPr>
    <a:lvl1pPr algn="l" rtl="0" eaLnBrk="0" fontAlgn="base" hangingPunct="0">
      <a:spcBef>
        <a:spcPct val="0"/>
      </a:spcBef>
      <a:spcAft>
        <a:spcPct val="0"/>
      </a:spcAft>
      <a:defRPr sz="2400" b="1" kern="1200">
        <a:solidFill>
          <a:schemeClr val="tx1"/>
        </a:solidFill>
        <a:latin typeface="Times" pitchFamily="-84" charset="0"/>
        <a:ea typeface="ＭＳ Ｐゴシック" panose="020B0600070205080204" pitchFamily="34" charset="-128"/>
        <a:cs typeface="+mn-cs"/>
      </a:defRPr>
    </a:lvl1pPr>
    <a:lvl2pPr marL="457200" algn="l" rtl="0" eaLnBrk="0" fontAlgn="base" hangingPunct="0">
      <a:spcBef>
        <a:spcPct val="0"/>
      </a:spcBef>
      <a:spcAft>
        <a:spcPct val="0"/>
      </a:spcAft>
      <a:defRPr sz="2400" b="1" kern="1200">
        <a:solidFill>
          <a:schemeClr val="tx1"/>
        </a:solidFill>
        <a:latin typeface="Times" pitchFamily="-84" charset="0"/>
        <a:ea typeface="ＭＳ Ｐゴシック" panose="020B0600070205080204" pitchFamily="34" charset="-128"/>
        <a:cs typeface="+mn-cs"/>
      </a:defRPr>
    </a:lvl2pPr>
    <a:lvl3pPr marL="914400" algn="l" rtl="0" eaLnBrk="0" fontAlgn="base" hangingPunct="0">
      <a:spcBef>
        <a:spcPct val="0"/>
      </a:spcBef>
      <a:spcAft>
        <a:spcPct val="0"/>
      </a:spcAft>
      <a:defRPr sz="2400" b="1" kern="1200">
        <a:solidFill>
          <a:schemeClr val="tx1"/>
        </a:solidFill>
        <a:latin typeface="Times" pitchFamily="-84" charset="0"/>
        <a:ea typeface="ＭＳ Ｐゴシック" panose="020B0600070205080204" pitchFamily="34" charset="-128"/>
        <a:cs typeface="+mn-cs"/>
      </a:defRPr>
    </a:lvl3pPr>
    <a:lvl4pPr marL="1371600" algn="l" rtl="0" eaLnBrk="0" fontAlgn="base" hangingPunct="0">
      <a:spcBef>
        <a:spcPct val="0"/>
      </a:spcBef>
      <a:spcAft>
        <a:spcPct val="0"/>
      </a:spcAft>
      <a:defRPr sz="2400" b="1" kern="1200">
        <a:solidFill>
          <a:schemeClr val="tx1"/>
        </a:solidFill>
        <a:latin typeface="Times" pitchFamily="-84" charset="0"/>
        <a:ea typeface="ＭＳ Ｐゴシック" panose="020B0600070205080204" pitchFamily="34" charset="-128"/>
        <a:cs typeface="+mn-cs"/>
      </a:defRPr>
    </a:lvl4pPr>
    <a:lvl5pPr marL="1828800" algn="l" rtl="0" eaLnBrk="0" fontAlgn="base" hangingPunct="0">
      <a:spcBef>
        <a:spcPct val="0"/>
      </a:spcBef>
      <a:spcAft>
        <a:spcPct val="0"/>
      </a:spcAft>
      <a:defRPr sz="2400" b="1" kern="1200">
        <a:solidFill>
          <a:schemeClr val="tx1"/>
        </a:solidFill>
        <a:latin typeface="Times" pitchFamily="-84" charset="0"/>
        <a:ea typeface="ＭＳ Ｐゴシック" panose="020B0600070205080204" pitchFamily="34" charset="-128"/>
        <a:cs typeface="+mn-cs"/>
      </a:defRPr>
    </a:lvl5pPr>
    <a:lvl6pPr marL="2286000" algn="l" defTabSz="914400" rtl="0" eaLnBrk="1" latinLnBrk="0" hangingPunct="1">
      <a:defRPr sz="2400" b="1" kern="1200">
        <a:solidFill>
          <a:schemeClr val="tx1"/>
        </a:solidFill>
        <a:latin typeface="Times" pitchFamily="-84" charset="0"/>
        <a:ea typeface="ＭＳ Ｐゴシック" panose="020B0600070205080204" pitchFamily="34" charset="-128"/>
        <a:cs typeface="+mn-cs"/>
      </a:defRPr>
    </a:lvl6pPr>
    <a:lvl7pPr marL="2743200" algn="l" defTabSz="914400" rtl="0" eaLnBrk="1" latinLnBrk="0" hangingPunct="1">
      <a:defRPr sz="2400" b="1" kern="1200">
        <a:solidFill>
          <a:schemeClr val="tx1"/>
        </a:solidFill>
        <a:latin typeface="Times" pitchFamily="-84" charset="0"/>
        <a:ea typeface="ＭＳ Ｐゴシック" panose="020B0600070205080204" pitchFamily="34" charset="-128"/>
        <a:cs typeface="+mn-cs"/>
      </a:defRPr>
    </a:lvl7pPr>
    <a:lvl8pPr marL="3200400" algn="l" defTabSz="914400" rtl="0" eaLnBrk="1" latinLnBrk="0" hangingPunct="1">
      <a:defRPr sz="2400" b="1" kern="1200">
        <a:solidFill>
          <a:schemeClr val="tx1"/>
        </a:solidFill>
        <a:latin typeface="Times" pitchFamily="-84" charset="0"/>
        <a:ea typeface="ＭＳ Ｐゴシック" panose="020B0600070205080204" pitchFamily="34" charset="-128"/>
        <a:cs typeface="+mn-cs"/>
      </a:defRPr>
    </a:lvl8pPr>
    <a:lvl9pPr marL="3657600" algn="l" defTabSz="914400" rtl="0" eaLnBrk="1" latinLnBrk="0" hangingPunct="1">
      <a:defRPr sz="2400" b="1" kern="1200">
        <a:solidFill>
          <a:schemeClr val="tx1"/>
        </a:solidFill>
        <a:latin typeface="Times" pitchFamily="-8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1404"/>
    <a:srgbClr val="B712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A529F5-7927-E849-AAF7-D447A0BAF09F}" v="1" dt="2026-06-22T13:08:16.1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6"/>
    <p:restoredTop sz="84247"/>
  </p:normalViewPr>
  <p:slideViewPr>
    <p:cSldViewPr>
      <p:cViewPr varScale="1">
        <p:scale>
          <a:sx n="102" d="100"/>
          <a:sy n="102" d="100"/>
        </p:scale>
        <p:origin x="1512" y="168"/>
      </p:cViewPr>
      <p:guideLst>
        <p:guide orient="horz" pos="2160"/>
        <p:guide pos="3840"/>
      </p:guideLst>
    </p:cSldViewPr>
  </p:slideViewPr>
  <p:outlineViewPr>
    <p:cViewPr>
      <p:scale>
        <a:sx n="33" d="100"/>
        <a:sy n="33" d="100"/>
      </p:scale>
      <p:origin x="0" y="-4147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80A95EB6-A232-C8F9-A3A0-FA4975060F34}"/>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200" b="0" dirty="0">
                <a:latin typeface="Times" charset="0"/>
                <a:ea typeface="ＭＳ Ｐゴシック" charset="0"/>
                <a:cs typeface="+mn-cs"/>
              </a:defRPr>
            </a:lvl1pPr>
          </a:lstStyle>
          <a:p>
            <a:pPr>
              <a:defRPr/>
            </a:pPr>
            <a:endParaRPr lang="en-US" dirty="0"/>
          </a:p>
        </p:txBody>
      </p:sp>
      <p:sp>
        <p:nvSpPr>
          <p:cNvPr id="118787" name="Rectangle 3">
            <a:extLst>
              <a:ext uri="{FF2B5EF4-FFF2-40B4-BE49-F238E27FC236}">
                <a16:creationId xmlns:a16="http://schemas.microsoft.com/office/drawing/2014/main" id="{591B4DD0-D431-66D3-9EAF-19BED1E26289}"/>
              </a:ext>
            </a:extLst>
          </p:cNvPr>
          <p:cNvSpPr>
            <a:spLocks noGrp="1" noChangeArrowheads="1"/>
          </p:cNvSpPr>
          <p:nvPr>
            <p:ph type="dt" sz="quarter"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200" b="0" dirty="0">
                <a:latin typeface="Times" charset="0"/>
                <a:ea typeface="ＭＳ Ｐゴシック" charset="0"/>
                <a:cs typeface="+mn-cs"/>
              </a:defRPr>
            </a:lvl1pPr>
          </a:lstStyle>
          <a:p>
            <a:pPr>
              <a:defRPr/>
            </a:pPr>
            <a:endParaRPr lang="en-US" dirty="0"/>
          </a:p>
        </p:txBody>
      </p:sp>
      <p:sp>
        <p:nvSpPr>
          <p:cNvPr id="118788" name="Rectangle 4">
            <a:extLst>
              <a:ext uri="{FF2B5EF4-FFF2-40B4-BE49-F238E27FC236}">
                <a16:creationId xmlns:a16="http://schemas.microsoft.com/office/drawing/2014/main" id="{A5B6003B-E6C3-C531-7792-89FA25C7695F}"/>
              </a:ext>
            </a:extLst>
          </p:cNvPr>
          <p:cNvSpPr>
            <a:spLocks noGrp="1" noChangeArrowheads="1"/>
          </p:cNvSpPr>
          <p:nvPr>
            <p:ph type="ftr" sz="quarter" idx="2"/>
          </p:nvPr>
        </p:nvSpPr>
        <p:spPr bwMode="auto">
          <a:xfrm>
            <a:off x="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defRPr sz="1200" b="0" dirty="0">
                <a:latin typeface="Times" charset="0"/>
                <a:ea typeface="ＭＳ Ｐゴシック" charset="0"/>
                <a:cs typeface="+mn-cs"/>
              </a:defRPr>
            </a:lvl1pPr>
          </a:lstStyle>
          <a:p>
            <a:pPr>
              <a:defRPr/>
            </a:pPr>
            <a:endParaRPr lang="en-US" dirty="0"/>
          </a:p>
        </p:txBody>
      </p:sp>
      <p:sp>
        <p:nvSpPr>
          <p:cNvPr id="118789" name="Rectangle 5">
            <a:extLst>
              <a:ext uri="{FF2B5EF4-FFF2-40B4-BE49-F238E27FC236}">
                <a16:creationId xmlns:a16="http://schemas.microsoft.com/office/drawing/2014/main" id="{ED48A366-858E-FCE2-32A7-5E55806CD7C9}"/>
              </a:ext>
            </a:extLst>
          </p:cNvPr>
          <p:cNvSpPr>
            <a:spLocks noGrp="1" noChangeArrowheads="1"/>
          </p:cNvSpPr>
          <p:nvPr>
            <p:ph type="sldNum" sz="quarter" idx="3"/>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defRPr sz="1200" b="0" smtClean="0">
                <a:latin typeface="Times" pitchFamily="2" charset="0"/>
              </a:defRPr>
            </a:lvl1pPr>
          </a:lstStyle>
          <a:p>
            <a:pPr>
              <a:defRPr/>
            </a:pPr>
            <a:fld id="{B306D9D9-8973-1948-B474-EACAB2506C68}" type="slidenum">
              <a:rPr lang="en-US" altLang="en-US"/>
              <a:pPr>
                <a:defRPr/>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7874" name="Rectangle 2">
            <a:extLst>
              <a:ext uri="{FF2B5EF4-FFF2-40B4-BE49-F238E27FC236}">
                <a16:creationId xmlns:a16="http://schemas.microsoft.com/office/drawing/2014/main" id="{C3E8AA8F-B880-77AA-5749-8BB188DA93E7}"/>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200" dirty="0">
                <a:latin typeface="Times" charset="0"/>
                <a:ea typeface="ＭＳ Ｐゴシック" charset="0"/>
                <a:cs typeface="+mn-cs"/>
              </a:defRPr>
            </a:lvl1pPr>
          </a:lstStyle>
          <a:p>
            <a:pPr>
              <a:defRPr/>
            </a:pPr>
            <a:endParaRPr lang="en-US" dirty="0"/>
          </a:p>
        </p:txBody>
      </p:sp>
      <p:sp>
        <p:nvSpPr>
          <p:cNvPr id="207875" name="Rectangle 3">
            <a:extLst>
              <a:ext uri="{FF2B5EF4-FFF2-40B4-BE49-F238E27FC236}">
                <a16:creationId xmlns:a16="http://schemas.microsoft.com/office/drawing/2014/main" id="{5A1EC56F-BB43-1D0F-4ED8-E33E84B03B2C}"/>
              </a:ext>
            </a:extLst>
          </p:cNvPr>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200" dirty="0">
                <a:latin typeface="Times" charset="0"/>
                <a:ea typeface="ＭＳ Ｐゴシック" charset="0"/>
                <a:cs typeface="+mn-cs"/>
              </a:defRPr>
            </a:lvl1pPr>
          </a:lstStyle>
          <a:p>
            <a:pPr>
              <a:defRPr/>
            </a:pPr>
            <a:endParaRPr lang="en-US" dirty="0"/>
          </a:p>
        </p:txBody>
      </p:sp>
      <p:sp>
        <p:nvSpPr>
          <p:cNvPr id="15364" name="Rectangle 4">
            <a:extLst>
              <a:ext uri="{FF2B5EF4-FFF2-40B4-BE49-F238E27FC236}">
                <a16:creationId xmlns:a16="http://schemas.microsoft.com/office/drawing/2014/main" id="{A3099A89-8337-DDE2-7A17-08E55DBF0D91}"/>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207877" name="Rectangle 5">
            <a:extLst>
              <a:ext uri="{FF2B5EF4-FFF2-40B4-BE49-F238E27FC236}">
                <a16:creationId xmlns:a16="http://schemas.microsoft.com/office/drawing/2014/main" id="{0AE90A03-7660-AD5F-363E-47AC275E3A63}"/>
              </a:ext>
            </a:extLst>
          </p:cNvPr>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7878" name="Rectangle 6">
            <a:extLst>
              <a:ext uri="{FF2B5EF4-FFF2-40B4-BE49-F238E27FC236}">
                <a16:creationId xmlns:a16="http://schemas.microsoft.com/office/drawing/2014/main" id="{CC5BA663-CD83-E974-9EB2-653E25D7AD72}"/>
              </a:ext>
            </a:extLst>
          </p:cNvPr>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defRPr sz="1200" dirty="0">
                <a:latin typeface="Times" charset="0"/>
                <a:ea typeface="ＭＳ Ｐゴシック" charset="0"/>
                <a:cs typeface="+mn-cs"/>
              </a:defRPr>
            </a:lvl1pPr>
          </a:lstStyle>
          <a:p>
            <a:pPr>
              <a:defRPr/>
            </a:pPr>
            <a:endParaRPr lang="en-US" dirty="0"/>
          </a:p>
        </p:txBody>
      </p:sp>
      <p:sp>
        <p:nvSpPr>
          <p:cNvPr id="207879" name="Rectangle 7">
            <a:extLst>
              <a:ext uri="{FF2B5EF4-FFF2-40B4-BE49-F238E27FC236}">
                <a16:creationId xmlns:a16="http://schemas.microsoft.com/office/drawing/2014/main" id="{063666EB-4DF4-0A29-4B9C-07A83758D14A}"/>
              </a:ext>
            </a:extLst>
          </p:cNvPr>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defRPr sz="1200" smtClean="0">
                <a:latin typeface="Times" pitchFamily="2" charset="0"/>
              </a:defRPr>
            </a:lvl1pPr>
          </a:lstStyle>
          <a:p>
            <a:pPr>
              <a:defRPr/>
            </a:pPr>
            <a:fld id="{E22D66D0-757B-244A-A4D0-D80F000CDF2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id="{0746847C-1E33-1C01-2C40-2CD1FFFE1CF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itchFamily="-84" charset="0"/>
                <a:ea typeface="ＭＳ Ｐゴシック" panose="020B0600070205080204" pitchFamily="34" charset="-128"/>
              </a:defRPr>
            </a:lvl1pPr>
            <a:lvl2pPr marL="742950" indent="-285750">
              <a:defRPr sz="2400" b="1">
                <a:solidFill>
                  <a:schemeClr val="tx1"/>
                </a:solidFill>
                <a:latin typeface="Times" pitchFamily="-84" charset="0"/>
                <a:ea typeface="ＭＳ Ｐゴシック" panose="020B0600070205080204" pitchFamily="34" charset="-128"/>
              </a:defRPr>
            </a:lvl2pPr>
            <a:lvl3pPr marL="1143000" indent="-228600">
              <a:defRPr sz="2400" b="1">
                <a:solidFill>
                  <a:schemeClr val="tx1"/>
                </a:solidFill>
                <a:latin typeface="Times" pitchFamily="-84" charset="0"/>
                <a:ea typeface="ＭＳ Ｐゴシック" panose="020B0600070205080204" pitchFamily="34" charset="-128"/>
              </a:defRPr>
            </a:lvl3pPr>
            <a:lvl4pPr marL="1600200" indent="-228600">
              <a:defRPr sz="2400" b="1">
                <a:solidFill>
                  <a:schemeClr val="tx1"/>
                </a:solidFill>
                <a:latin typeface="Times" pitchFamily="-84" charset="0"/>
                <a:ea typeface="ＭＳ Ｐゴシック" panose="020B0600070205080204" pitchFamily="34" charset="-128"/>
              </a:defRPr>
            </a:lvl4pPr>
            <a:lvl5pPr marL="2057400" indent="-228600">
              <a:defRPr sz="2400" b="1">
                <a:solidFill>
                  <a:schemeClr val="tx1"/>
                </a:solidFill>
                <a:latin typeface="Times" pitchFamily="-84"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pitchFamily="-84"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pitchFamily="-84"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pitchFamily="-84"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pitchFamily="-84" charset="0"/>
                <a:ea typeface="ＭＳ Ｐゴシック" panose="020B0600070205080204" pitchFamily="34" charset="-128"/>
              </a:defRPr>
            </a:lvl9pPr>
          </a:lstStyle>
          <a:p>
            <a:fld id="{5944E7F6-CD44-1D49-BC72-3F69B7AB0CE4}" type="slidenum">
              <a:rPr lang="en-US" altLang="en-US" sz="1200"/>
              <a:pPr/>
              <a:t>1</a:t>
            </a:fld>
            <a:endParaRPr lang="en-US" altLang="en-US" sz="1200" dirty="0"/>
          </a:p>
        </p:txBody>
      </p:sp>
      <p:sp>
        <p:nvSpPr>
          <p:cNvPr id="18434" name="Rectangle 2">
            <a:extLst>
              <a:ext uri="{FF2B5EF4-FFF2-40B4-BE49-F238E27FC236}">
                <a16:creationId xmlns:a16="http://schemas.microsoft.com/office/drawing/2014/main" id="{FCCBFE8F-F4FA-3603-8F3B-AD5D50C873B0}"/>
              </a:ext>
            </a:extLst>
          </p:cNvPr>
          <p:cNvSpPr>
            <a:spLocks noGrp="1" noRot="1" noChangeAspect="1" noChangeArrowheads="1" noTextEdit="1"/>
          </p:cNvSpPr>
          <p:nvPr>
            <p:ph type="sldImg"/>
          </p:nvPr>
        </p:nvSpPr>
        <p:spPr>
          <a:xfrm>
            <a:off x="382588" y="685800"/>
            <a:ext cx="6096000" cy="3429000"/>
          </a:xfrm>
          <a:solidFill>
            <a:srgbClr val="FFFFFF"/>
          </a:solidFill>
          <a:ln/>
        </p:spPr>
        <p:txBody>
          <a:bodyPr/>
          <a:lstStyle/>
          <a:p>
            <a:endParaRPr lang="en-US" dirty="0"/>
          </a:p>
        </p:txBody>
      </p:sp>
      <p:sp>
        <p:nvSpPr>
          <p:cNvPr id="407555" name="Rectangle 3">
            <a:extLst>
              <a:ext uri="{FF2B5EF4-FFF2-40B4-BE49-F238E27FC236}">
                <a16:creationId xmlns:a16="http://schemas.microsoft.com/office/drawing/2014/main" id="{D9385075-1FF5-6B51-6FF3-F54B59719D7B}"/>
              </a:ext>
            </a:extLst>
          </p:cNvPr>
          <p:cNvSpPr>
            <a:spLocks noGrp="1" noChangeArrowheads="1"/>
          </p:cNvSpPr>
          <p:nvPr>
            <p:ph type="body" idx="1"/>
          </p:nvPr>
        </p:nvSpPr>
        <p:spPr>
          <a:solidFill>
            <a:srgbClr val="FFFFFF"/>
          </a:solidFill>
          <a:ln>
            <a:solidFill>
              <a:srgbClr val="000000"/>
            </a:solidFill>
            <a:miter lim="800000"/>
            <a:headEnd/>
            <a:tailEnd/>
          </a:ln>
        </p:spPr>
        <p:txBody>
          <a:bodyPr lIns="86493" tIns="43247" rIns="86493" bIns="43247"/>
          <a:lstStyle/>
          <a:p>
            <a:pPr>
              <a:defRPr/>
            </a:pPr>
            <a:endParaRPr lang="en-US" dirty="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959F577-91FC-1E02-B313-60F10DC628E5}"/>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A8574C87-D8A7-A83F-90CD-138354F3AD5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ADAB5FBB-910B-E3AB-3A7A-1FC5760E432C}"/>
              </a:ext>
            </a:extLst>
          </p:cNvPr>
          <p:cNvSpPr>
            <a:spLocks noGrp="1" noChangeArrowheads="1"/>
          </p:cNvSpPr>
          <p:nvPr>
            <p:ph type="sldNum" sz="quarter" idx="12"/>
          </p:nvPr>
        </p:nvSpPr>
        <p:spPr>
          <a:ln/>
        </p:spPr>
        <p:txBody>
          <a:bodyPr/>
          <a:lstStyle>
            <a:lvl1pPr>
              <a:defRPr/>
            </a:lvl1pPr>
          </a:lstStyle>
          <a:p>
            <a:pPr>
              <a:defRPr/>
            </a:pPr>
            <a:fld id="{48330FC4-69FC-B148-A8AF-E2D87049B876}" type="slidenum">
              <a:rPr lang="en-US" altLang="en-US"/>
              <a:pPr>
                <a:defRPr/>
              </a:pPr>
              <a:t>‹#›</a:t>
            </a:fld>
            <a:endParaRPr lang="en-US" altLang="en-US" dirty="0"/>
          </a:p>
        </p:txBody>
      </p:sp>
    </p:spTree>
    <p:extLst>
      <p:ext uri="{BB962C8B-B14F-4D97-AF65-F5344CB8AC3E}">
        <p14:creationId xmlns:p14="http://schemas.microsoft.com/office/powerpoint/2010/main" val="3800618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836DA63-D919-8F02-ABF8-35A1B592BE7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83519CAA-8352-2055-97F2-503C53BB3D2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390B96BE-D6C6-185C-D8D3-126CA31790EA}"/>
              </a:ext>
            </a:extLst>
          </p:cNvPr>
          <p:cNvSpPr>
            <a:spLocks noGrp="1" noChangeArrowheads="1"/>
          </p:cNvSpPr>
          <p:nvPr>
            <p:ph type="sldNum" sz="quarter" idx="12"/>
          </p:nvPr>
        </p:nvSpPr>
        <p:spPr>
          <a:ln/>
        </p:spPr>
        <p:txBody>
          <a:bodyPr/>
          <a:lstStyle>
            <a:lvl1pPr>
              <a:defRPr/>
            </a:lvl1pPr>
          </a:lstStyle>
          <a:p>
            <a:pPr>
              <a:defRPr/>
            </a:pPr>
            <a:fld id="{D0C8066B-F343-5140-AE4E-C09417C6AD01}" type="slidenum">
              <a:rPr lang="en-US" altLang="en-US"/>
              <a:pPr>
                <a:defRPr/>
              </a:pPr>
              <a:t>‹#›</a:t>
            </a:fld>
            <a:endParaRPr lang="en-US" altLang="en-US" dirty="0"/>
          </a:p>
        </p:txBody>
      </p:sp>
    </p:spTree>
    <p:extLst>
      <p:ext uri="{BB962C8B-B14F-4D97-AF65-F5344CB8AC3E}">
        <p14:creationId xmlns:p14="http://schemas.microsoft.com/office/powerpoint/2010/main" val="53738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3048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3048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0AB8E47-9FC7-7635-C77B-1892C7A28BCA}"/>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B99751B8-CB45-7091-DC12-CECB473EC0E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610682D2-1D74-534B-AA4D-883A8DDCB7FC}"/>
              </a:ext>
            </a:extLst>
          </p:cNvPr>
          <p:cNvSpPr>
            <a:spLocks noGrp="1" noChangeArrowheads="1"/>
          </p:cNvSpPr>
          <p:nvPr>
            <p:ph type="sldNum" sz="quarter" idx="12"/>
          </p:nvPr>
        </p:nvSpPr>
        <p:spPr>
          <a:ln/>
        </p:spPr>
        <p:txBody>
          <a:bodyPr/>
          <a:lstStyle>
            <a:lvl1pPr>
              <a:defRPr/>
            </a:lvl1pPr>
          </a:lstStyle>
          <a:p>
            <a:pPr>
              <a:defRPr/>
            </a:pPr>
            <a:fld id="{0BD03893-88B6-4246-85DA-7A93CC334C0B}" type="slidenum">
              <a:rPr lang="en-US" altLang="en-US"/>
              <a:pPr>
                <a:defRPr/>
              </a:pPr>
              <a:t>‹#›</a:t>
            </a:fld>
            <a:endParaRPr lang="en-US" altLang="en-US" dirty="0"/>
          </a:p>
        </p:txBody>
      </p:sp>
    </p:spTree>
    <p:extLst>
      <p:ext uri="{BB962C8B-B14F-4D97-AF65-F5344CB8AC3E}">
        <p14:creationId xmlns:p14="http://schemas.microsoft.com/office/powerpoint/2010/main" val="3664507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676400"/>
            <a:ext cx="10363200" cy="4114800"/>
          </a:xfrm>
        </p:spPr>
        <p:txBody>
          <a:bodyPr/>
          <a:lstStyle/>
          <a:p>
            <a:pPr lvl="0"/>
            <a:endParaRPr lang="en-US" noProof="0" dirty="0"/>
          </a:p>
        </p:txBody>
      </p:sp>
      <p:sp>
        <p:nvSpPr>
          <p:cNvPr id="4" name="Rectangle 4">
            <a:extLst>
              <a:ext uri="{FF2B5EF4-FFF2-40B4-BE49-F238E27FC236}">
                <a16:creationId xmlns:a16="http://schemas.microsoft.com/office/drawing/2014/main" id="{55CC8317-138D-4EEC-FCB2-44EEBD42154E}"/>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54696AAC-9218-9B05-397E-3B5A64E5AFE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D1A1A6B5-4986-E140-D641-BDD42796D996}"/>
              </a:ext>
            </a:extLst>
          </p:cNvPr>
          <p:cNvSpPr>
            <a:spLocks noGrp="1" noChangeArrowheads="1"/>
          </p:cNvSpPr>
          <p:nvPr>
            <p:ph type="sldNum" sz="quarter" idx="12"/>
          </p:nvPr>
        </p:nvSpPr>
        <p:spPr>
          <a:ln/>
        </p:spPr>
        <p:txBody>
          <a:bodyPr/>
          <a:lstStyle>
            <a:lvl1pPr>
              <a:defRPr/>
            </a:lvl1pPr>
          </a:lstStyle>
          <a:p>
            <a:pPr>
              <a:defRPr/>
            </a:pPr>
            <a:fld id="{A319CA26-549D-C941-9CB9-6D6DAB0E667B}" type="slidenum">
              <a:rPr lang="en-US" altLang="en-US"/>
              <a:pPr>
                <a:defRPr/>
              </a:pPr>
              <a:t>‹#›</a:t>
            </a:fld>
            <a:endParaRPr lang="en-US" altLang="en-US" dirty="0"/>
          </a:p>
        </p:txBody>
      </p:sp>
    </p:spTree>
    <p:extLst>
      <p:ext uri="{BB962C8B-B14F-4D97-AF65-F5344CB8AC3E}">
        <p14:creationId xmlns:p14="http://schemas.microsoft.com/office/powerpoint/2010/main" val="63613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2059"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1391708"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3234641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912286" y="1416053"/>
            <a:ext cx="10358967" cy="46772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3904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5400" y="4363099"/>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95400" y="2708920"/>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dirty="0"/>
              <a:t>Click to edit Master text styles</a:t>
            </a:r>
          </a:p>
        </p:txBody>
      </p:sp>
    </p:spTree>
    <p:extLst>
      <p:ext uri="{BB962C8B-B14F-4D97-AF65-F5344CB8AC3E}">
        <p14:creationId xmlns:p14="http://schemas.microsoft.com/office/powerpoint/2010/main" val="20901716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8892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60602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3251933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3002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D136D2A-699A-AAD2-A8B6-A407D5C421C5}"/>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1459A965-67BC-8E2C-C8B0-E6939F4B6BD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F386531A-AA10-42F4-878A-F8D91204A856}"/>
              </a:ext>
            </a:extLst>
          </p:cNvPr>
          <p:cNvSpPr>
            <a:spLocks noGrp="1" noChangeArrowheads="1"/>
          </p:cNvSpPr>
          <p:nvPr>
            <p:ph type="sldNum" sz="quarter" idx="12"/>
          </p:nvPr>
        </p:nvSpPr>
        <p:spPr>
          <a:ln/>
        </p:spPr>
        <p:txBody>
          <a:bodyPr/>
          <a:lstStyle>
            <a:lvl1pPr>
              <a:defRPr/>
            </a:lvl1pPr>
          </a:lstStyle>
          <a:p>
            <a:pPr>
              <a:defRPr/>
            </a:pPr>
            <a:fld id="{04665DD7-C861-FC48-B545-10CB1459D619}" type="slidenum">
              <a:rPr lang="en-US" altLang="en-US"/>
              <a:pPr>
                <a:defRPr/>
              </a:pPr>
              <a:t>‹#›</a:t>
            </a:fld>
            <a:endParaRPr lang="en-US" altLang="en-US" dirty="0"/>
          </a:p>
        </p:txBody>
      </p:sp>
    </p:spTree>
    <p:extLst>
      <p:ext uri="{BB962C8B-B14F-4D97-AF65-F5344CB8AC3E}">
        <p14:creationId xmlns:p14="http://schemas.microsoft.com/office/powerpoint/2010/main" val="335578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41692197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4974915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78821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5525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97938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2525567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2110812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8303249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32401110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9799639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BB1744E7-79DF-8C77-5060-5B1E31996D7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45DE2114-424F-A3B4-8C85-C85D4221BE4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36491AC1-B7FB-1608-DAF8-97F380981286}"/>
              </a:ext>
            </a:extLst>
          </p:cNvPr>
          <p:cNvSpPr>
            <a:spLocks noGrp="1" noChangeArrowheads="1"/>
          </p:cNvSpPr>
          <p:nvPr>
            <p:ph type="sldNum" sz="quarter" idx="12"/>
          </p:nvPr>
        </p:nvSpPr>
        <p:spPr>
          <a:ln/>
        </p:spPr>
        <p:txBody>
          <a:bodyPr/>
          <a:lstStyle>
            <a:lvl1pPr>
              <a:defRPr/>
            </a:lvl1pPr>
          </a:lstStyle>
          <a:p>
            <a:pPr>
              <a:defRPr/>
            </a:pPr>
            <a:fld id="{27A66B34-4C53-4142-B6D1-4513503CE516}" type="slidenum">
              <a:rPr lang="en-US" altLang="en-US"/>
              <a:pPr>
                <a:defRPr/>
              </a:pPr>
              <a:t>‹#›</a:t>
            </a:fld>
            <a:endParaRPr lang="en-US" altLang="en-US" dirty="0"/>
          </a:p>
        </p:txBody>
      </p:sp>
    </p:spTree>
    <p:extLst>
      <p:ext uri="{BB962C8B-B14F-4D97-AF65-F5344CB8AC3E}">
        <p14:creationId xmlns:p14="http://schemas.microsoft.com/office/powerpoint/2010/main" val="37428619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fld id="{823C474B-B3C8-4D2B-9A58-47D3CEA19AC6}" type="datetimeFigureOut">
              <a:rPr lang="en-US" smtClean="0"/>
              <a:t>6/24/26</a:t>
            </a:fld>
            <a:endParaRPr lang="en-US"/>
          </a:p>
        </p:txBody>
      </p:sp>
      <p:sp>
        <p:nvSpPr>
          <p:cNvPr id="5" name="Footer Placeholder 4"/>
          <p:cNvSpPr>
            <a:spLocks noGrp="1"/>
          </p:cNvSpPr>
          <p:nvPr>
            <p:ph type="ftr" sz="quarter" idx="11"/>
          </p:nvPr>
        </p:nvSpPr>
        <p:spPr>
          <a:xfrm>
            <a:off x="3074202" y="6441567"/>
            <a:ext cx="6043601" cy="164148"/>
          </a:xfrm>
        </p:spPr>
        <p:txBody>
          <a:bodyPr/>
          <a:lstStyle/>
          <a:p>
            <a:endParaRPr lang="en-US"/>
          </a:p>
        </p:txBody>
      </p:sp>
      <p:sp>
        <p:nvSpPr>
          <p:cNvPr id="6" name="Slide Number Placeholder 5"/>
          <p:cNvSpPr>
            <a:spLocks noGrp="1"/>
          </p:cNvSpPr>
          <p:nvPr>
            <p:ph type="sldNum" sz="quarter" idx="12"/>
          </p:nvPr>
        </p:nvSpPr>
        <p:spPr/>
        <p:txBody>
          <a:bodyPr/>
          <a:lstStyle/>
          <a:p>
            <a:fld id="{970B1DE9-DF1E-478B-8EAC-D83EF13FF69C}" type="slidenum">
              <a:rPr lang="en-US" smtClean="0"/>
              <a:t>‹#›</a:t>
            </a:fld>
            <a:endParaRPr lang="en-US"/>
          </a:p>
        </p:txBody>
      </p:sp>
      <p:sp>
        <p:nvSpPr>
          <p:cNvPr id="7" name="Text Placeholder 6">
            <a:extLst>
              <a:ext uri="{FF2B5EF4-FFF2-40B4-BE49-F238E27FC236}">
                <a16:creationId xmlns:a16="http://schemas.microsoft.com/office/drawing/2014/main" id="{B9E66119-3E50-4912-A6A4-0A2C0585246D}"/>
              </a:ext>
            </a:extLst>
          </p:cNvPr>
          <p:cNvSpPr>
            <a:spLocks noGrp="1"/>
          </p:cNvSpPr>
          <p:nvPr>
            <p:ph type="body" sz="quarter" idx="13" hasCustomPrompt="1"/>
          </p:nvPr>
        </p:nvSpPr>
        <p:spPr>
          <a:xfrm>
            <a:off x="478368" y="5791202"/>
            <a:ext cx="4906433" cy="395817"/>
          </a:xfrm>
        </p:spPr>
        <p:txBody>
          <a:bodyPr anchor="b" anchorCtr="0"/>
          <a:lstStyle>
            <a:lvl1pPr marL="0" indent="0">
              <a:buNone/>
              <a:defRPr sz="933" b="0">
                <a:solidFill>
                  <a:schemeClr val="tx1">
                    <a:lumMod val="50000"/>
                  </a:schemeClr>
                </a:solidFill>
              </a:defRPr>
            </a:lvl1pPr>
          </a:lstStyle>
          <a:p>
            <a:pPr lvl="0"/>
            <a:r>
              <a:rPr lang="en-US" dirty="0"/>
              <a:t>Abbreviations</a:t>
            </a:r>
          </a:p>
        </p:txBody>
      </p:sp>
      <p:sp>
        <p:nvSpPr>
          <p:cNvPr id="9" name="Text Placeholder 8">
            <a:extLst>
              <a:ext uri="{FF2B5EF4-FFF2-40B4-BE49-F238E27FC236}">
                <a16:creationId xmlns:a16="http://schemas.microsoft.com/office/drawing/2014/main" id="{B2D06BD1-1203-411A-80B7-868D8D7562B1}"/>
              </a:ext>
            </a:extLst>
          </p:cNvPr>
          <p:cNvSpPr>
            <a:spLocks noGrp="1"/>
          </p:cNvSpPr>
          <p:nvPr>
            <p:ph type="body" sz="quarter" idx="14" hasCustomPrompt="1"/>
          </p:nvPr>
        </p:nvSpPr>
        <p:spPr>
          <a:xfrm>
            <a:off x="6826676" y="5801362"/>
            <a:ext cx="4906433" cy="395817"/>
          </a:xfrm>
        </p:spPr>
        <p:txBody>
          <a:bodyPr anchor="b" anchorCtr="0"/>
          <a:lstStyle>
            <a:lvl1pPr marL="0" indent="0" algn="r">
              <a:buNone/>
              <a:defRPr sz="933" b="0">
                <a:solidFill>
                  <a:schemeClr val="tx1">
                    <a:lumMod val="50000"/>
                  </a:schemeClr>
                </a:solidFill>
              </a:defRPr>
            </a:lvl1pPr>
          </a:lstStyle>
          <a:p>
            <a:pPr lvl="0"/>
            <a:r>
              <a:rPr lang="en-US" dirty="0"/>
              <a:t>References</a:t>
            </a:r>
          </a:p>
        </p:txBody>
      </p:sp>
    </p:spTree>
    <p:custDataLst>
      <p:tags r:id="rId1"/>
    </p:custDataLst>
    <p:extLst>
      <p:ext uri="{BB962C8B-B14F-4D97-AF65-F5344CB8AC3E}">
        <p14:creationId xmlns:p14="http://schemas.microsoft.com/office/powerpoint/2010/main" val="19028440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1563208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25705387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2E99AA7-133A-E54F-B877-701653B6C8EF}" type="slidenum">
              <a:rPr lang="en-GB"/>
              <a:pPr>
                <a:defRPr/>
              </a:pPr>
              <a:t>‹#›</a:t>
            </a:fld>
            <a:endParaRPr lang="en-GB"/>
          </a:p>
        </p:txBody>
      </p:sp>
    </p:spTree>
    <p:extLst>
      <p:ext uri="{BB962C8B-B14F-4D97-AF65-F5344CB8AC3E}">
        <p14:creationId xmlns:p14="http://schemas.microsoft.com/office/powerpoint/2010/main" val="3148150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ext uri="{BB962C8B-B14F-4D97-AF65-F5344CB8AC3E}">
        <p14:creationId xmlns:p14="http://schemas.microsoft.com/office/powerpoint/2010/main" val="3150305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4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490464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9321695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2342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22626" name="Rectangle 2"/>
          <p:cNvSpPr>
            <a:spLocks noGrp="1" noChangeArrowheads="1"/>
          </p:cNvSpPr>
          <p:nvPr>
            <p:ph type="ctrTitle"/>
          </p:nvPr>
        </p:nvSpPr>
        <p:spPr>
          <a:xfrm>
            <a:off x="914400" y="1885951"/>
            <a:ext cx="10363200" cy="1600200"/>
          </a:xfrm>
        </p:spPr>
        <p:txBody>
          <a:bodyPr anchor="ctr"/>
          <a:lstStyle>
            <a:lvl1pPr>
              <a:defRPr sz="3375"/>
            </a:lvl1pPr>
          </a:lstStyle>
          <a:p>
            <a:r>
              <a:rPr lang="en-US"/>
              <a:t>Click to edit Master title style</a:t>
            </a:r>
          </a:p>
        </p:txBody>
      </p:sp>
      <p:sp>
        <p:nvSpPr>
          <p:cNvPr id="922627" name="Rectangle 3"/>
          <p:cNvSpPr>
            <a:spLocks noGrp="1" noChangeArrowheads="1"/>
          </p:cNvSpPr>
          <p:nvPr>
            <p:ph type="subTitle" idx="1"/>
          </p:nvPr>
        </p:nvSpPr>
        <p:spPr>
          <a:xfrm>
            <a:off x="1828800" y="4905375"/>
            <a:ext cx="8534400" cy="914400"/>
          </a:xfrm>
        </p:spPr>
        <p:txBody>
          <a:bodyPr anchor="b"/>
          <a:lstStyle>
            <a:lvl1pPr marL="0" indent="0" algn="ctr">
              <a:buFont typeface="Wingdings 3" pitchFamily="18" charset="2"/>
              <a:buNone/>
              <a:defRPr sz="2625"/>
            </a:lvl1pPr>
          </a:lstStyle>
          <a:p>
            <a:r>
              <a:rPr lang="en-US" dirty="0"/>
              <a:t>Click to edit Master subtitle style</a:t>
            </a:r>
          </a:p>
        </p:txBody>
      </p:sp>
    </p:spTree>
    <p:extLst>
      <p:ext uri="{BB962C8B-B14F-4D97-AF65-F5344CB8AC3E}">
        <p14:creationId xmlns:p14="http://schemas.microsoft.com/office/powerpoint/2010/main" val="3080294091"/>
      </p:ext>
    </p:extLst>
  </p:cSld>
  <p:clrMapOvr>
    <a:masterClrMapping/>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222E7691-E06A-46A8-A8B0-5A808B432FDF}"/>
              </a:ext>
            </a:extLst>
          </p:cNvPr>
          <p:cNvSpPr>
            <a:spLocks noGrp="1"/>
          </p:cNvSpPr>
          <p:nvPr>
            <p:ph type="body" sz="quarter" idx="10"/>
          </p:nvPr>
        </p:nvSpPr>
        <p:spPr>
          <a:xfrm>
            <a:off x="609600" y="6419854"/>
            <a:ext cx="5486400" cy="371644"/>
          </a:xfrm>
        </p:spPr>
        <p:txBody>
          <a:bodyPr anchor="b" anchorCtr="0"/>
          <a:lstStyle>
            <a:lvl1pPr marL="0" indent="0">
              <a:buNone/>
              <a:defRPr sz="750">
                <a:solidFill>
                  <a:srgbClr val="FFFF00"/>
                </a:solidFill>
              </a:defRPr>
            </a:lvl1pPr>
          </a:lstStyle>
          <a:p>
            <a:pPr lvl="0"/>
            <a:r>
              <a:rPr lang="en-US" dirty="0"/>
              <a:t>Click to edit Master text styles</a:t>
            </a:r>
          </a:p>
        </p:txBody>
      </p:sp>
      <p:sp>
        <p:nvSpPr>
          <p:cNvPr id="7" name="Text Placeholder 4">
            <a:extLst>
              <a:ext uri="{FF2B5EF4-FFF2-40B4-BE49-F238E27FC236}">
                <a16:creationId xmlns:a16="http://schemas.microsoft.com/office/drawing/2014/main" id="{9065F880-2547-493E-AE78-BA77C6668DF7}"/>
              </a:ext>
            </a:extLst>
          </p:cNvPr>
          <p:cNvSpPr>
            <a:spLocks noGrp="1"/>
          </p:cNvSpPr>
          <p:nvPr>
            <p:ph type="body" sz="quarter" idx="11"/>
          </p:nvPr>
        </p:nvSpPr>
        <p:spPr>
          <a:xfrm>
            <a:off x="6096000" y="6419854"/>
            <a:ext cx="5486400" cy="371644"/>
          </a:xfrm>
        </p:spPr>
        <p:txBody>
          <a:bodyPr anchor="b" anchorCtr="0"/>
          <a:lstStyle>
            <a:lvl1pPr marL="0" indent="0" algn="r">
              <a:buNone/>
              <a:defRPr sz="750"/>
            </a:lvl1pPr>
          </a:lstStyle>
          <a:p>
            <a:pPr lvl="0"/>
            <a:r>
              <a:rPr lang="en-US" dirty="0"/>
              <a:t>Click to edit Master text styles</a:t>
            </a:r>
          </a:p>
        </p:txBody>
      </p:sp>
    </p:spTree>
    <p:extLst>
      <p:ext uri="{BB962C8B-B14F-4D97-AF65-F5344CB8AC3E}">
        <p14:creationId xmlns:p14="http://schemas.microsoft.com/office/powerpoint/2010/main" val="395337992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6764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764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E67CAD4-F048-C210-A676-B6BFC25050E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B0755531-F1DD-B9F6-AD16-E4B4E585F0E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C1EA870B-30FB-3AF7-1292-C351174C87D7}"/>
              </a:ext>
            </a:extLst>
          </p:cNvPr>
          <p:cNvSpPr>
            <a:spLocks noGrp="1" noChangeArrowheads="1"/>
          </p:cNvSpPr>
          <p:nvPr>
            <p:ph type="sldNum" sz="quarter" idx="12"/>
          </p:nvPr>
        </p:nvSpPr>
        <p:spPr>
          <a:ln/>
        </p:spPr>
        <p:txBody>
          <a:bodyPr/>
          <a:lstStyle>
            <a:lvl1pPr>
              <a:defRPr/>
            </a:lvl1pPr>
          </a:lstStyle>
          <a:p>
            <a:pPr>
              <a:defRPr/>
            </a:pPr>
            <a:fld id="{ECFE501D-F1C0-A140-B2FC-190CFECE3BA6}" type="slidenum">
              <a:rPr lang="en-US" altLang="en-US"/>
              <a:pPr>
                <a:defRPr/>
              </a:pPr>
              <a:t>‹#›</a:t>
            </a:fld>
            <a:endParaRPr lang="en-US" altLang="en-US" dirty="0"/>
          </a:p>
        </p:txBody>
      </p:sp>
    </p:spTree>
    <p:extLst>
      <p:ext uri="{BB962C8B-B14F-4D97-AF65-F5344CB8AC3E}">
        <p14:creationId xmlns:p14="http://schemas.microsoft.com/office/powerpoint/2010/main" val="26567407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695850C-FAE3-4949-8895-E707BA58F8D7}"/>
              </a:ext>
            </a:extLst>
          </p:cNvPr>
          <p:cNvSpPr>
            <a:spLocks noGrp="1"/>
          </p:cNvSpPr>
          <p:nvPr>
            <p:ph type="body" sz="quarter" idx="10"/>
          </p:nvPr>
        </p:nvSpPr>
        <p:spPr>
          <a:xfrm>
            <a:off x="609600" y="6419854"/>
            <a:ext cx="5486400" cy="371644"/>
          </a:xfrm>
        </p:spPr>
        <p:txBody>
          <a:bodyPr anchor="b" anchorCtr="0"/>
          <a:lstStyle>
            <a:lvl1pPr marL="0" indent="0">
              <a:buNone/>
              <a:defRPr sz="750">
                <a:solidFill>
                  <a:srgbClr val="FFFF00"/>
                </a:solidFill>
              </a:defRPr>
            </a:lvl1pPr>
          </a:lstStyle>
          <a:p>
            <a:pPr lvl="0"/>
            <a:r>
              <a:rPr lang="en-US" dirty="0"/>
              <a:t>Click to edit Master text styles</a:t>
            </a:r>
          </a:p>
        </p:txBody>
      </p:sp>
      <p:sp>
        <p:nvSpPr>
          <p:cNvPr id="7" name="Text Placeholder 4">
            <a:extLst>
              <a:ext uri="{FF2B5EF4-FFF2-40B4-BE49-F238E27FC236}">
                <a16:creationId xmlns:a16="http://schemas.microsoft.com/office/drawing/2014/main" id="{D30AD76E-E255-4EA4-9A1E-6D409E7741FB}"/>
              </a:ext>
            </a:extLst>
          </p:cNvPr>
          <p:cNvSpPr>
            <a:spLocks noGrp="1"/>
          </p:cNvSpPr>
          <p:nvPr>
            <p:ph type="body" sz="quarter" idx="11"/>
          </p:nvPr>
        </p:nvSpPr>
        <p:spPr>
          <a:xfrm>
            <a:off x="6096000" y="6419854"/>
            <a:ext cx="5486400" cy="371644"/>
          </a:xfrm>
        </p:spPr>
        <p:txBody>
          <a:bodyPr anchor="b" anchorCtr="0"/>
          <a:lstStyle>
            <a:lvl1pPr marL="0" indent="0" algn="r">
              <a:buNone/>
              <a:defRPr sz="750"/>
            </a:lvl1pPr>
          </a:lstStyle>
          <a:p>
            <a:pPr lvl="0"/>
            <a:r>
              <a:rPr lang="en-US" dirty="0"/>
              <a:t>Click to edit Master text styles</a:t>
            </a:r>
          </a:p>
        </p:txBody>
      </p:sp>
    </p:spTree>
    <p:extLst>
      <p:ext uri="{BB962C8B-B14F-4D97-AF65-F5344CB8AC3E}">
        <p14:creationId xmlns:p14="http://schemas.microsoft.com/office/powerpoint/2010/main" val="1409540281"/>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4C16984-6DE2-EC6B-2405-F7860D786A18}"/>
              </a:ext>
            </a:extLst>
          </p:cNvPr>
          <p:cNvSpPr/>
          <p:nvPr userDrawn="1"/>
        </p:nvSpPr>
        <p:spPr bwMode="auto">
          <a:xfrm>
            <a:off x="0" y="1709740"/>
            <a:ext cx="11347451" cy="2281237"/>
          </a:xfrm>
          <a:prstGeom prst="rect">
            <a:avLst/>
          </a:prstGeom>
          <a:solidFill>
            <a:srgbClr val="8D8DC5">
              <a:alpha val="30196"/>
            </a:srgbClr>
          </a:solidFill>
          <a:ln w="9525" cap="flat" cmpd="sng" algn="ctr">
            <a:no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9" name="Rectangle 8">
            <a:extLst>
              <a:ext uri="{FF2B5EF4-FFF2-40B4-BE49-F238E27FC236}">
                <a16:creationId xmlns:a16="http://schemas.microsoft.com/office/drawing/2014/main" id="{6C656C38-DF88-8624-8A7A-E4566980F445}"/>
              </a:ext>
            </a:extLst>
          </p:cNvPr>
          <p:cNvSpPr/>
          <p:nvPr userDrawn="1"/>
        </p:nvSpPr>
        <p:spPr bwMode="auto">
          <a:xfrm>
            <a:off x="831849" y="4257676"/>
            <a:ext cx="11347451" cy="1841500"/>
          </a:xfrm>
          <a:prstGeom prst="rect">
            <a:avLst/>
          </a:prstGeom>
          <a:solidFill>
            <a:srgbClr val="8D8DC5">
              <a:alpha val="30196"/>
            </a:srgbClr>
          </a:solidFill>
          <a:ln w="9525" cap="flat" cmpd="sng" algn="ctr">
            <a:no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E7EE4BEE-F9EE-AD57-7A57-DA503C5395DC}"/>
              </a:ext>
            </a:extLst>
          </p:cNvPr>
          <p:cNvSpPr>
            <a:spLocks noGrp="1"/>
          </p:cNvSpPr>
          <p:nvPr>
            <p:ph type="title"/>
          </p:nvPr>
        </p:nvSpPr>
        <p:spPr>
          <a:xfrm>
            <a:off x="831849" y="1709740"/>
            <a:ext cx="10515600" cy="2281237"/>
          </a:xfrm>
        </p:spPr>
        <p:txBody>
          <a:bodyPr anchor="b"/>
          <a:lstStyle>
            <a:lvl1pPr algn="l">
              <a:defRPr sz="3600"/>
            </a:lvl1pPr>
          </a:lstStyle>
          <a:p>
            <a:r>
              <a:rPr lang="en-US" dirty="0"/>
              <a:t>Click to edit Master title style</a:t>
            </a:r>
          </a:p>
        </p:txBody>
      </p:sp>
      <p:sp>
        <p:nvSpPr>
          <p:cNvPr id="3" name="Text Placeholder 2">
            <a:extLst>
              <a:ext uri="{FF2B5EF4-FFF2-40B4-BE49-F238E27FC236}">
                <a16:creationId xmlns:a16="http://schemas.microsoft.com/office/drawing/2014/main" id="{B7216040-5433-B0D3-ABB7-E2C9CE92F2BA}"/>
              </a:ext>
            </a:extLst>
          </p:cNvPr>
          <p:cNvSpPr>
            <a:spLocks noGrp="1"/>
          </p:cNvSpPr>
          <p:nvPr>
            <p:ph type="body" idx="1"/>
          </p:nvPr>
        </p:nvSpPr>
        <p:spPr>
          <a:xfrm>
            <a:off x="831849" y="4248151"/>
            <a:ext cx="10515600" cy="1841500"/>
          </a:xfrm>
        </p:spPr>
        <p:txBody>
          <a:bodyPr/>
          <a:lstStyle>
            <a:lvl1pPr marL="0" indent="0">
              <a:buNone/>
              <a:defRPr sz="1800">
                <a:solidFill>
                  <a:schemeClr val="bg2">
                    <a:lumMod val="40000"/>
                    <a:lumOff val="6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88D2155-38E9-95E6-3212-0413FE189938}"/>
              </a:ext>
            </a:extLst>
          </p:cNvPr>
          <p:cNvSpPr>
            <a:spLocks noGrp="1"/>
          </p:cNvSpPr>
          <p:nvPr>
            <p:ph type="dt" sz="half" idx="10"/>
          </p:nvPr>
        </p:nvSpPr>
        <p:spPr>
          <a:xfrm>
            <a:off x="838200" y="6356352"/>
            <a:ext cx="2743200" cy="365125"/>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81E08E0E-86DA-493C-B057-11311D588C7F}" type="datetimeFigureOut">
              <a:rPr lang="en-US" smtClean="0"/>
              <a:pPr/>
              <a:t>6/24/26</a:t>
            </a:fld>
            <a:endParaRPr lang="en-US"/>
          </a:p>
        </p:txBody>
      </p:sp>
      <p:sp>
        <p:nvSpPr>
          <p:cNvPr id="5" name="Footer Placeholder 4">
            <a:extLst>
              <a:ext uri="{FF2B5EF4-FFF2-40B4-BE49-F238E27FC236}">
                <a16:creationId xmlns:a16="http://schemas.microsoft.com/office/drawing/2014/main" id="{8375DFD2-938C-E207-B4C8-BB4FADBE0976}"/>
              </a:ext>
            </a:extLst>
          </p:cNvPr>
          <p:cNvSpPr>
            <a:spLocks noGrp="1"/>
          </p:cNvSpPr>
          <p:nvPr>
            <p:ph type="ftr" sz="quarter" idx="11"/>
          </p:nvPr>
        </p:nvSpPr>
        <p:spPr>
          <a:xfrm>
            <a:off x="4038600" y="6356352"/>
            <a:ext cx="4114800" cy="365125"/>
          </a:xfrm>
          <a:prstGeom prst="rect">
            <a:avLst/>
          </a:prstGeom>
        </p:spPr>
        <p:txBody>
          <a:bodyPr vert="horz" lIns="91440" tIns="45720" rIns="91440" bIns="45720" rtlCol="0" anchor="ct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445F18F8-F047-728D-D096-F3B63A692DAA}"/>
              </a:ext>
            </a:extLst>
          </p:cNvPr>
          <p:cNvSpPr>
            <a:spLocks noGrp="1"/>
          </p:cNvSpPr>
          <p:nvPr>
            <p:ph type="sldNum" sz="quarter" idx="12"/>
          </p:nvPr>
        </p:nvSpPr>
        <p:spPr>
          <a:xfrm>
            <a:off x="8610600" y="6356352"/>
            <a:ext cx="2743200" cy="365125"/>
          </a:xfrm>
          <a:prstGeom prst="rect">
            <a:avLst/>
          </a:prstGeom>
        </p:spPr>
        <p:txBody>
          <a:bodyPr vert="horz" lIns="91440" tIns="45720" rIns="91440" bIns="4572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1682D8A8-7FF1-48DD-9682-157570AF362F}" type="slidenum">
              <a:rPr lang="en-US" smtClean="0"/>
              <a:pPr/>
              <a:t>‹#›</a:t>
            </a:fld>
            <a:endParaRPr lang="en-US"/>
          </a:p>
        </p:txBody>
      </p:sp>
    </p:spTree>
    <p:extLst>
      <p:ext uri="{BB962C8B-B14F-4D97-AF65-F5344CB8AC3E}">
        <p14:creationId xmlns:p14="http://schemas.microsoft.com/office/powerpoint/2010/main" val="2352958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4">
            <a:extLst>
              <a:ext uri="{FF2B5EF4-FFF2-40B4-BE49-F238E27FC236}">
                <a16:creationId xmlns:a16="http://schemas.microsoft.com/office/drawing/2014/main" id="{0E666BDF-94BF-43B7-89EB-C964A7C1F70F}"/>
              </a:ext>
            </a:extLst>
          </p:cNvPr>
          <p:cNvSpPr>
            <a:spLocks noGrp="1"/>
          </p:cNvSpPr>
          <p:nvPr>
            <p:ph type="body" sz="quarter" idx="10"/>
          </p:nvPr>
        </p:nvSpPr>
        <p:spPr>
          <a:xfrm>
            <a:off x="609600" y="6419854"/>
            <a:ext cx="5486400" cy="371644"/>
          </a:xfrm>
        </p:spPr>
        <p:txBody>
          <a:bodyPr anchor="b" anchorCtr="0"/>
          <a:lstStyle>
            <a:lvl1pPr marL="0" indent="0">
              <a:buNone/>
              <a:defRPr sz="750">
                <a:solidFill>
                  <a:srgbClr val="FFFF00"/>
                </a:solidFill>
              </a:defRPr>
            </a:lvl1pPr>
          </a:lstStyle>
          <a:p>
            <a:pPr lvl="0"/>
            <a:r>
              <a:rPr lang="en-US" dirty="0"/>
              <a:t>Click to edit Master text styles</a:t>
            </a:r>
          </a:p>
        </p:txBody>
      </p:sp>
      <p:sp>
        <p:nvSpPr>
          <p:cNvPr id="5" name="Text Placeholder 4">
            <a:extLst>
              <a:ext uri="{FF2B5EF4-FFF2-40B4-BE49-F238E27FC236}">
                <a16:creationId xmlns:a16="http://schemas.microsoft.com/office/drawing/2014/main" id="{7EDCF449-EEE9-4E94-9772-E9A32283387A}"/>
              </a:ext>
            </a:extLst>
          </p:cNvPr>
          <p:cNvSpPr>
            <a:spLocks noGrp="1"/>
          </p:cNvSpPr>
          <p:nvPr>
            <p:ph type="body" sz="quarter" idx="11"/>
          </p:nvPr>
        </p:nvSpPr>
        <p:spPr>
          <a:xfrm>
            <a:off x="6096000" y="6419854"/>
            <a:ext cx="5486400" cy="371644"/>
          </a:xfrm>
        </p:spPr>
        <p:txBody>
          <a:bodyPr anchor="b" anchorCtr="0"/>
          <a:lstStyle>
            <a:lvl1pPr marL="0" indent="0" algn="r">
              <a:buNone/>
              <a:defRPr sz="750"/>
            </a:lvl1pPr>
          </a:lstStyle>
          <a:p>
            <a:pPr lvl="0"/>
            <a:r>
              <a:rPr lang="en-US" dirty="0"/>
              <a:t>Click to edit Master text styles</a:t>
            </a:r>
          </a:p>
        </p:txBody>
      </p:sp>
    </p:spTree>
    <p:extLst>
      <p:ext uri="{BB962C8B-B14F-4D97-AF65-F5344CB8AC3E}">
        <p14:creationId xmlns:p14="http://schemas.microsoft.com/office/powerpoint/2010/main" val="1567822971"/>
      </p:ext>
    </p:extLst>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43C2D379-56DE-4994-9208-F97AA8E3FAB4}"/>
              </a:ext>
            </a:extLst>
          </p:cNvPr>
          <p:cNvSpPr>
            <a:spLocks noGrp="1"/>
          </p:cNvSpPr>
          <p:nvPr>
            <p:ph type="body" sz="quarter" idx="10"/>
          </p:nvPr>
        </p:nvSpPr>
        <p:spPr>
          <a:xfrm>
            <a:off x="609600" y="6419854"/>
            <a:ext cx="5486400" cy="371644"/>
          </a:xfrm>
        </p:spPr>
        <p:txBody>
          <a:bodyPr anchor="b" anchorCtr="0"/>
          <a:lstStyle>
            <a:lvl1pPr marL="0" indent="0">
              <a:buNone/>
              <a:defRPr sz="750">
                <a:solidFill>
                  <a:srgbClr val="FFFF00"/>
                </a:solidFill>
              </a:defRPr>
            </a:lvl1pPr>
          </a:lstStyle>
          <a:p>
            <a:pPr lvl="0"/>
            <a:r>
              <a:rPr lang="en-US" dirty="0"/>
              <a:t>Click to edit Master text styles</a:t>
            </a:r>
          </a:p>
        </p:txBody>
      </p:sp>
      <p:sp>
        <p:nvSpPr>
          <p:cNvPr id="3" name="Text Placeholder 4">
            <a:extLst>
              <a:ext uri="{FF2B5EF4-FFF2-40B4-BE49-F238E27FC236}">
                <a16:creationId xmlns:a16="http://schemas.microsoft.com/office/drawing/2014/main" id="{AAA58406-E7C7-4E3C-A994-565ED2B170AF}"/>
              </a:ext>
            </a:extLst>
          </p:cNvPr>
          <p:cNvSpPr>
            <a:spLocks noGrp="1"/>
          </p:cNvSpPr>
          <p:nvPr>
            <p:ph type="body" sz="quarter" idx="11"/>
          </p:nvPr>
        </p:nvSpPr>
        <p:spPr>
          <a:xfrm>
            <a:off x="6096000" y="6419854"/>
            <a:ext cx="5486400" cy="371644"/>
          </a:xfrm>
        </p:spPr>
        <p:txBody>
          <a:bodyPr anchor="b" anchorCtr="0"/>
          <a:lstStyle>
            <a:lvl1pPr marL="0" indent="0" algn="r">
              <a:buNone/>
              <a:defRPr sz="750"/>
            </a:lvl1pPr>
          </a:lstStyle>
          <a:p>
            <a:pPr lvl="0"/>
            <a:r>
              <a:rPr lang="en-US" dirty="0"/>
              <a:t>Click to edit Master text styles</a:t>
            </a:r>
          </a:p>
        </p:txBody>
      </p:sp>
    </p:spTree>
    <p:extLst>
      <p:ext uri="{BB962C8B-B14F-4D97-AF65-F5344CB8AC3E}">
        <p14:creationId xmlns:p14="http://schemas.microsoft.com/office/powerpoint/2010/main" val="4144492068"/>
      </p:ext>
    </p:extLst>
  </p:cSld>
  <p:clrMapOvr>
    <a:masterClrMapping/>
  </p:clrMapOvr>
  <p:transition spd="slow"/>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 slide ">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2"/>
            <a:ext cx="9093600" cy="831600"/>
          </a:xfrm>
        </p:spPr>
        <p:txBody>
          <a:bodyPr/>
          <a:lstStyle>
            <a:lvl1pPr>
              <a:defRPr>
                <a:solidFill>
                  <a:schemeClr val="accent3"/>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13429" y="1388503"/>
            <a:ext cx="10796400" cy="5086800"/>
          </a:xfrm>
        </p:spPr>
        <p:txBody>
          <a:bodyPr/>
          <a:lstStyle>
            <a:lvl1pPr marL="198830" indent="-198830">
              <a:buClr>
                <a:srgbClr val="E67225"/>
              </a:buClr>
              <a:buFont typeface="Calibri" panose="020F0502020204030204" pitchFamily="34" charset="0"/>
              <a:buChar char="•"/>
              <a:defRPr>
                <a:solidFill>
                  <a:srgbClr val="223341"/>
                </a:solidFill>
              </a:defRPr>
            </a:lvl1pPr>
            <a:lvl2pPr marL="469094" indent="-198830">
              <a:buClr>
                <a:srgbClr val="E67225"/>
              </a:buClr>
              <a:tabLst/>
              <a:defRPr>
                <a:solidFill>
                  <a:srgbClr val="223341"/>
                </a:solidFill>
              </a:defRPr>
            </a:lvl2pPr>
            <a:lvl3pPr marL="673877" indent="-138110">
              <a:buClr>
                <a:srgbClr val="E67225"/>
              </a:buClr>
              <a:defRPr>
                <a:solidFill>
                  <a:srgbClr val="223341"/>
                </a:solidFill>
              </a:defRPr>
            </a:lvl3pPr>
            <a:lvl4pPr>
              <a:buClr>
                <a:srgbClr val="E67225"/>
              </a:buClr>
              <a:defRPr>
                <a:solidFill>
                  <a:srgbClr val="22334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hasCustomPrompt="1"/>
          </p:nvPr>
        </p:nvSpPr>
        <p:spPr>
          <a:xfrm>
            <a:off x="616903" y="6448121"/>
            <a:ext cx="11176168" cy="185756"/>
          </a:xfrm>
        </p:spPr>
        <p:txBody>
          <a:bodyPr wrap="square" lIns="0" tIns="46800" rIns="90000" bIns="0" anchor="b">
            <a:spAutoFit/>
          </a:bodyPr>
          <a:lstStyle>
            <a:lvl1pPr marL="0" indent="0">
              <a:buFontTx/>
              <a:buNone/>
              <a:defRPr sz="900"/>
            </a:lvl1pPr>
            <a:lvl2pPr marL="136919" indent="0">
              <a:buFontTx/>
              <a:buNone/>
              <a:defRPr sz="1050"/>
            </a:lvl2pPr>
            <a:lvl3pPr marL="267884" indent="0">
              <a:buFontTx/>
              <a:buNone/>
              <a:defRPr sz="1050"/>
            </a:lvl3pPr>
            <a:lvl4pPr marL="402421" indent="0">
              <a:buFontTx/>
              <a:buNone/>
              <a:defRPr sz="1050"/>
            </a:lvl4pPr>
            <a:lvl5pPr marL="534578" indent="0">
              <a:buFontTx/>
              <a:buNone/>
              <a:defRPr sz="1050"/>
            </a:lvl5pPr>
          </a:lstStyle>
          <a:p>
            <a:pPr lvl="0"/>
            <a:r>
              <a:rPr lang="en-US" dirty="0"/>
              <a:t>[reference]</a:t>
            </a:r>
          </a:p>
        </p:txBody>
      </p:sp>
    </p:spTree>
    <p:extLst>
      <p:ext uri="{BB962C8B-B14F-4D97-AF65-F5344CB8AC3E}">
        <p14:creationId xmlns:p14="http://schemas.microsoft.com/office/powerpoint/2010/main" val="42396427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F019-F863-44AE-B94B-A2CDE4263E74}"/>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8EDFBA2-7410-4086-8E43-4DC1C0EF57C2}"/>
              </a:ext>
            </a:extLst>
          </p:cNvPr>
          <p:cNvSpPr>
            <a:spLocks noGrp="1"/>
          </p:cNvSpPr>
          <p:nvPr>
            <p:ph type="sldNum" sz="quarter" idx="12"/>
          </p:nvPr>
        </p:nvSpPr>
        <p:spPr/>
        <p:txBody>
          <a:bodyPr/>
          <a:lstStyle>
            <a:lvl1pPr>
              <a:defRPr>
                <a:solidFill>
                  <a:schemeClr val="bg1"/>
                </a:solidFill>
              </a:defRPr>
            </a:lvl1pPr>
          </a:lstStyle>
          <a:p>
            <a:fld id="{BE33F7A0-71F0-446B-9DE8-6D75BE64EE0F}" type="slidenum">
              <a:rPr lang="en-US" smtClean="0"/>
              <a:pPr/>
              <a:t>‹#›</a:t>
            </a:fld>
            <a:endParaRPr lang="en-US" dirty="0"/>
          </a:p>
        </p:txBody>
      </p:sp>
      <p:sp>
        <p:nvSpPr>
          <p:cNvPr id="8" name="Content Placeholder 7">
            <a:extLst>
              <a:ext uri="{FF2B5EF4-FFF2-40B4-BE49-F238E27FC236}">
                <a16:creationId xmlns:a16="http://schemas.microsoft.com/office/drawing/2014/main" id="{BB8C6B39-612B-4E29-BDFC-1129EF94D685}"/>
              </a:ext>
            </a:extLst>
          </p:cNvPr>
          <p:cNvSpPr>
            <a:spLocks noGrp="1"/>
          </p:cNvSpPr>
          <p:nvPr>
            <p:ph sz="quarter" idx="13"/>
          </p:nvPr>
        </p:nvSpPr>
        <p:spPr>
          <a:xfrm>
            <a:off x="640080" y="1828799"/>
            <a:ext cx="109728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455BCAD1-B2C4-4556-B676-0AB35285D9E2}"/>
              </a:ext>
            </a:extLst>
          </p:cNvPr>
          <p:cNvSpPr>
            <a:spLocks noGrp="1"/>
          </p:cNvSpPr>
          <p:nvPr>
            <p:ph type="body" sz="quarter" idx="15" hasCustomPrompt="1"/>
          </p:nvPr>
        </p:nvSpPr>
        <p:spPr>
          <a:xfrm>
            <a:off x="3446096" y="6527258"/>
            <a:ext cx="4058675" cy="330743"/>
          </a:xfrm>
        </p:spPr>
        <p:txBody>
          <a:bodyPr lIns="0" tIns="0" rIns="0" bIns="0" anchor="t" anchorCtr="0">
            <a:noAutofit/>
          </a:bodyPr>
          <a:lstStyle>
            <a:lvl1pPr marL="0" indent="0">
              <a:spcBef>
                <a:spcPts val="0"/>
              </a:spcBef>
              <a:buFontTx/>
              <a:buNone/>
              <a:defRPr sz="750">
                <a:solidFill>
                  <a:srgbClr val="002557"/>
                </a:solidFill>
              </a:defRPr>
            </a:lvl1pPr>
            <a:lvl2pPr>
              <a:defRPr sz="675">
                <a:solidFill>
                  <a:srgbClr val="002557"/>
                </a:solidFill>
              </a:defRPr>
            </a:lvl2pPr>
            <a:lvl3pPr>
              <a:defRPr sz="675">
                <a:solidFill>
                  <a:srgbClr val="002557"/>
                </a:solidFill>
              </a:defRPr>
            </a:lvl3pPr>
            <a:lvl4pPr>
              <a:defRPr sz="675">
                <a:solidFill>
                  <a:srgbClr val="002557"/>
                </a:solidFill>
              </a:defRPr>
            </a:lvl4pPr>
            <a:lvl5pPr>
              <a:defRPr sz="675">
                <a:solidFill>
                  <a:srgbClr val="002557"/>
                </a:solidFill>
              </a:defRPr>
            </a:lvl5pPr>
          </a:lstStyle>
          <a:p>
            <a:pPr lvl="0"/>
            <a:r>
              <a:rPr lang="en-US" dirty="0"/>
              <a:t>Insert Speaker Name and Title</a:t>
            </a:r>
          </a:p>
        </p:txBody>
      </p:sp>
      <p:sp>
        <p:nvSpPr>
          <p:cNvPr id="4" name="Content Placeholder 3">
            <a:extLst>
              <a:ext uri="{FF2B5EF4-FFF2-40B4-BE49-F238E27FC236}">
                <a16:creationId xmlns:a16="http://schemas.microsoft.com/office/drawing/2014/main" id="{B3BE3739-CB85-4E03-A5A3-1C01AEAF7772}"/>
              </a:ext>
            </a:extLst>
          </p:cNvPr>
          <p:cNvSpPr>
            <a:spLocks noGrp="1"/>
          </p:cNvSpPr>
          <p:nvPr>
            <p:ph sz="quarter" idx="16"/>
          </p:nvPr>
        </p:nvSpPr>
        <p:spPr>
          <a:xfrm>
            <a:off x="639763" y="5943600"/>
            <a:ext cx="5270268" cy="215900"/>
          </a:xfrm>
        </p:spPr>
        <p:txBody>
          <a:bodyPr anchor="b" anchorCtr="0">
            <a:noAutofit/>
          </a:bodyPr>
          <a:lstStyle>
            <a:lvl1pPr marL="0" indent="0" algn="l">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
        <p:nvSpPr>
          <p:cNvPr id="9" name="Content Placeholder 3">
            <a:extLst>
              <a:ext uri="{FF2B5EF4-FFF2-40B4-BE49-F238E27FC236}">
                <a16:creationId xmlns:a16="http://schemas.microsoft.com/office/drawing/2014/main" id="{C5E0824B-5821-4284-9212-0232736F9393}"/>
              </a:ext>
            </a:extLst>
          </p:cNvPr>
          <p:cNvSpPr>
            <a:spLocks noGrp="1"/>
          </p:cNvSpPr>
          <p:nvPr>
            <p:ph sz="quarter" idx="17"/>
          </p:nvPr>
        </p:nvSpPr>
        <p:spPr>
          <a:xfrm>
            <a:off x="5994400" y="5943600"/>
            <a:ext cx="5618480" cy="215900"/>
          </a:xfrm>
        </p:spPr>
        <p:txBody>
          <a:bodyPr anchor="b" anchorCtr="0">
            <a:noAutofit/>
          </a:bodyPr>
          <a:lstStyle>
            <a:lvl1pPr marL="0" indent="0" algn="r">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Tree>
    <p:extLst>
      <p:ext uri="{BB962C8B-B14F-4D97-AF65-F5344CB8AC3E}">
        <p14:creationId xmlns:p14="http://schemas.microsoft.com/office/powerpoint/2010/main" val="19220112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D43C-8061-4F4B-A58C-537B44EA7F0E}"/>
              </a:ext>
            </a:extLst>
          </p:cNvPr>
          <p:cNvSpPr>
            <a:spLocks noGrp="1"/>
          </p:cNvSpPr>
          <p:nvPr>
            <p:ph type="title" hasCustomPrompt="1"/>
          </p:nvPr>
        </p:nvSpPr>
        <p:spPr/>
        <p:txBody>
          <a:bodyPr/>
          <a:lstStyle>
            <a:lvl1pPr>
              <a:defRPr/>
            </a:lvl1pPr>
          </a:lstStyle>
          <a:p>
            <a:r>
              <a:rPr lang="en-US"/>
              <a:t>[Slide title]</a:t>
            </a:r>
          </a:p>
        </p:txBody>
      </p:sp>
      <p:sp>
        <p:nvSpPr>
          <p:cNvPr id="3" name="Content Placeholder 2">
            <a:extLst>
              <a:ext uri="{FF2B5EF4-FFF2-40B4-BE49-F238E27FC236}">
                <a16:creationId xmlns:a16="http://schemas.microsoft.com/office/drawing/2014/main" id="{58BCB52D-820B-4886-993D-F1BD3CE0A1BF}"/>
              </a:ext>
            </a:extLst>
          </p:cNvPr>
          <p:cNvSpPr>
            <a:spLocks noGrp="1"/>
          </p:cNvSpPr>
          <p:nvPr>
            <p:ph idx="1" hasCustomPrompt="1"/>
          </p:nvPr>
        </p:nvSpPr>
        <p:spPr>
          <a:xfrm>
            <a:off x="365760" y="1337206"/>
            <a:ext cx="11460480" cy="4572000"/>
          </a:xfrm>
          <a:prstGeom prst="rect">
            <a:avLst/>
          </a:prstGeom>
        </p:spPr>
        <p:txBody>
          <a:bodyPr/>
          <a:lstStyle>
            <a:lvl2pPr>
              <a:defRPr sz="1350"/>
            </a:lvl2pPr>
            <a:lvl3pPr marL="514350" indent="-171450">
              <a:buFont typeface="Wingdings" pitchFamily="2" charset="2"/>
              <a:buChar char="§"/>
              <a:defRPr sz="1275"/>
            </a:lvl3pPr>
            <a:lvl4pPr marL="685800" indent="-171450">
              <a:buFont typeface="Courier New" panose="02070309020205020404" pitchFamily="49" charset="0"/>
              <a:buChar char="o"/>
              <a:defRPr sz="1200"/>
            </a:lvl4pPr>
            <a:lvl5pPr>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9E3728E4-004B-CD4D-842C-B0C31A25CC2C}"/>
              </a:ext>
            </a:extLst>
          </p:cNvPr>
          <p:cNvSpPr>
            <a:spLocks noGrp="1"/>
          </p:cNvSpPr>
          <p:nvPr>
            <p:ph type="body" sz="quarter" idx="13" hasCustomPrompt="1"/>
          </p:nvPr>
        </p:nvSpPr>
        <p:spPr>
          <a:xfrm>
            <a:off x="365760" y="5909206"/>
            <a:ext cx="11461115" cy="457200"/>
          </a:xfrm>
          <a:prstGeom prst="rect">
            <a:avLst/>
          </a:prstGeom>
        </p:spPr>
        <p:txBody>
          <a:bodyPr anchor="b"/>
          <a:lstStyle>
            <a:lvl1pPr marL="0" indent="0">
              <a:spcBef>
                <a:spcPts val="0"/>
              </a:spcBef>
              <a:buNone/>
              <a:defRPr sz="750"/>
            </a:lvl1pPr>
            <a:lvl2pPr marL="171450" indent="0">
              <a:buNone/>
              <a:defRPr/>
            </a:lvl2pPr>
            <a:lvl3pPr marL="342900" indent="0">
              <a:buNone/>
              <a:defRPr/>
            </a:lvl3pPr>
            <a:lvl4pPr marL="514350" indent="0">
              <a:buNone/>
              <a:defRPr/>
            </a:lvl4pPr>
            <a:lvl5pPr marL="685800" indent="0">
              <a:buNone/>
              <a:defRPr/>
            </a:lvl5pPr>
          </a:lstStyle>
          <a:p>
            <a:pPr lvl="0"/>
            <a:r>
              <a:rPr lang="en-US"/>
              <a:t>Footnotes/references</a:t>
            </a:r>
          </a:p>
        </p:txBody>
      </p:sp>
    </p:spTree>
    <p:extLst>
      <p:ext uri="{BB962C8B-B14F-4D97-AF65-F5344CB8AC3E}">
        <p14:creationId xmlns:p14="http://schemas.microsoft.com/office/powerpoint/2010/main" val="216552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6"/>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4976852"/>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nd Content no subhea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E7B8AC-56E7-9742-86BE-868B2A7ADEDE}"/>
              </a:ext>
            </a:extLst>
          </p:cNvPr>
          <p:cNvSpPr>
            <a:spLocks noGrp="1"/>
          </p:cNvSpPr>
          <p:nvPr>
            <p:ph idx="1"/>
          </p:nvPr>
        </p:nvSpPr>
        <p:spPr>
          <a:xfrm>
            <a:off x="649224" y="1828800"/>
            <a:ext cx="10881360" cy="3429000"/>
          </a:xfrm>
          <a:prstGeom prst="rect">
            <a:avLst/>
          </a:prstGeom>
        </p:spPr>
        <p:txBody>
          <a:bodyPr/>
          <a:lstStyle>
            <a:lvl1pPr>
              <a:spcBef>
                <a:spcPts val="450"/>
              </a:spcBef>
              <a:defRPr/>
            </a:lvl1pPr>
            <a:lvl2pPr>
              <a:spcBef>
                <a:spcPts val="450"/>
              </a:spcBef>
              <a:defRPr/>
            </a:lvl2pPr>
            <a:lvl3pPr>
              <a:spcBef>
                <a:spcPts val="450"/>
              </a:spcBef>
              <a:defRPr/>
            </a:lvl3pPr>
            <a:lvl4pPr>
              <a:spcBef>
                <a:spcPts val="450"/>
              </a:spcBef>
              <a:defRPr/>
            </a:lvl4pPr>
            <a:lvl5pPr>
              <a:spcBef>
                <a:spcPts val="45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447AA74-1021-F84F-BBC7-1BB2C69FD85D}"/>
              </a:ext>
            </a:extLst>
          </p:cNvPr>
          <p:cNvSpPr>
            <a:spLocks noGrp="1"/>
          </p:cNvSpPr>
          <p:nvPr>
            <p:ph type="sldNum" sz="quarter" idx="12"/>
          </p:nvPr>
        </p:nvSpPr>
        <p:spPr/>
        <p:txBody>
          <a:bodyPr/>
          <a:lstStyle/>
          <a:p>
            <a:fld id="{C27B9E87-5378-6E4C-A312-CF42548BB99A}" type="slidenum">
              <a:rPr lang="en-US" smtClean="0"/>
              <a:t>‹#›</a:t>
            </a:fld>
            <a:endParaRPr lang="en-US" dirty="0"/>
          </a:p>
        </p:txBody>
      </p:sp>
      <p:sp>
        <p:nvSpPr>
          <p:cNvPr id="5" name="Text Placeholder 5">
            <a:extLst>
              <a:ext uri="{FF2B5EF4-FFF2-40B4-BE49-F238E27FC236}">
                <a16:creationId xmlns:a16="http://schemas.microsoft.com/office/drawing/2014/main" id="{54BB5540-5ABD-7344-BB4F-C903D96EB998}"/>
              </a:ext>
            </a:extLst>
          </p:cNvPr>
          <p:cNvSpPr>
            <a:spLocks noGrp="1"/>
          </p:cNvSpPr>
          <p:nvPr>
            <p:ph type="body" sz="quarter" idx="11"/>
          </p:nvPr>
        </p:nvSpPr>
        <p:spPr>
          <a:xfrm>
            <a:off x="647701" y="5893930"/>
            <a:ext cx="10881360" cy="283237"/>
          </a:xfrm>
          <a:prstGeom prst="rect">
            <a:avLst/>
          </a:prstGeom>
        </p:spPr>
        <p:txBody>
          <a:bodyPr anchor="b">
            <a:noAutofit/>
          </a:bodyPr>
          <a:lstStyle>
            <a:lvl1pPr marL="0" indent="0">
              <a:spcBef>
                <a:spcPts val="450"/>
              </a:spcBef>
              <a:buNone/>
              <a:defRPr sz="788"/>
            </a:lvl1pPr>
          </a:lstStyle>
          <a:p>
            <a:pPr lvl="0"/>
            <a:r>
              <a:rPr lang="en-US" dirty="0"/>
              <a:t>Click to edit Master text styles</a:t>
            </a:r>
          </a:p>
        </p:txBody>
      </p:sp>
      <p:sp>
        <p:nvSpPr>
          <p:cNvPr id="8" name="Title 7">
            <a:extLst>
              <a:ext uri="{FF2B5EF4-FFF2-40B4-BE49-F238E27FC236}">
                <a16:creationId xmlns:a16="http://schemas.microsoft.com/office/drawing/2014/main" id="{77D63E74-BB8D-A243-B5C8-B766F7EA8C7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46678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D43C-8061-4F4B-A58C-537B44EA7F0E}"/>
              </a:ext>
            </a:extLst>
          </p:cNvPr>
          <p:cNvSpPr>
            <a:spLocks noGrp="1"/>
          </p:cNvSpPr>
          <p:nvPr>
            <p:ph type="title" hasCustomPrompt="1"/>
          </p:nvPr>
        </p:nvSpPr>
        <p:spPr/>
        <p:txBody>
          <a:bodyPr/>
          <a:lstStyle>
            <a:lvl1pPr>
              <a:defRPr/>
            </a:lvl1pPr>
          </a:lstStyle>
          <a:p>
            <a:r>
              <a:rPr lang="en-US"/>
              <a:t>[Slide title]</a:t>
            </a:r>
          </a:p>
        </p:txBody>
      </p:sp>
      <p:sp>
        <p:nvSpPr>
          <p:cNvPr id="3" name="Content Placeholder 2">
            <a:extLst>
              <a:ext uri="{FF2B5EF4-FFF2-40B4-BE49-F238E27FC236}">
                <a16:creationId xmlns:a16="http://schemas.microsoft.com/office/drawing/2014/main" id="{58BCB52D-820B-4886-993D-F1BD3CE0A1BF}"/>
              </a:ext>
            </a:extLst>
          </p:cNvPr>
          <p:cNvSpPr>
            <a:spLocks noGrp="1"/>
          </p:cNvSpPr>
          <p:nvPr>
            <p:ph idx="1"/>
          </p:nvPr>
        </p:nvSpPr>
        <p:spPr>
          <a:xfrm>
            <a:off x="365760" y="1554480"/>
            <a:ext cx="8524240" cy="4572000"/>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a:extLst>
              <a:ext uri="{FF2B5EF4-FFF2-40B4-BE49-F238E27FC236}">
                <a16:creationId xmlns:a16="http://schemas.microsoft.com/office/drawing/2014/main" id="{A7A49372-BC99-44B1-93F3-52B055BA1B4C}"/>
              </a:ext>
            </a:extLst>
          </p:cNvPr>
          <p:cNvSpPr>
            <a:spLocks noGrp="1"/>
          </p:cNvSpPr>
          <p:nvPr>
            <p:ph type="sldNum" sz="quarter" idx="12"/>
          </p:nvPr>
        </p:nvSpPr>
        <p:spPr/>
        <p:txBody>
          <a:bodyPr/>
          <a:lstStyle/>
          <a:p>
            <a:fld id="{B58DE5F1-E0F9-4CCA-92B7-7A6FC4DFEE14}" type="slidenum">
              <a:rPr lang="en-US" smtClean="0"/>
              <a:t>‹#›</a:t>
            </a:fld>
            <a:endParaRPr lang="en-US"/>
          </a:p>
        </p:txBody>
      </p:sp>
    </p:spTree>
    <p:extLst>
      <p:ext uri="{BB962C8B-B14F-4D97-AF65-F5344CB8AC3E}">
        <p14:creationId xmlns:p14="http://schemas.microsoft.com/office/powerpoint/2010/main" val="96402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6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1CB3C65-BC83-28C8-BA56-1B107F31EC89}"/>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3040AF03-2C9F-D9B4-18D1-58C5E6FE607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2A018599-BD54-2A2F-22BE-6332A81DE811}"/>
              </a:ext>
            </a:extLst>
          </p:cNvPr>
          <p:cNvSpPr>
            <a:spLocks noGrp="1" noChangeArrowheads="1"/>
          </p:cNvSpPr>
          <p:nvPr>
            <p:ph type="sldNum" sz="quarter" idx="12"/>
          </p:nvPr>
        </p:nvSpPr>
        <p:spPr>
          <a:ln/>
        </p:spPr>
        <p:txBody>
          <a:bodyPr/>
          <a:lstStyle>
            <a:lvl1pPr>
              <a:defRPr/>
            </a:lvl1pPr>
          </a:lstStyle>
          <a:p>
            <a:pPr>
              <a:defRPr/>
            </a:pPr>
            <a:fld id="{7C36CB32-E51E-984E-9168-9077E107CD62}" type="slidenum">
              <a:rPr lang="en-US" altLang="en-US"/>
              <a:pPr>
                <a:defRPr/>
              </a:pPr>
              <a:t>‹#›</a:t>
            </a:fld>
            <a:endParaRPr lang="en-US" altLang="en-US" dirty="0"/>
          </a:p>
        </p:txBody>
      </p:sp>
    </p:spTree>
    <p:extLst>
      <p:ext uri="{BB962C8B-B14F-4D97-AF65-F5344CB8AC3E}">
        <p14:creationId xmlns:p14="http://schemas.microsoft.com/office/powerpoint/2010/main" val="5449501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ext p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6/24/26</a:t>
            </a:fld>
            <a:endParaRPr lang="en-US"/>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a:p>
        </p:txBody>
      </p:sp>
      <p:sp>
        <p:nvSpPr>
          <p:cNvPr id="7"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dirty="0"/>
              <a:t>Click to edit Master title style</a:t>
            </a:r>
          </a:p>
        </p:txBody>
      </p:sp>
      <p:sp>
        <p:nvSpPr>
          <p:cNvPr id="8" name="Content Placeholder 2"/>
          <p:cNvSpPr>
            <a:spLocks noGrp="1"/>
          </p:cNvSpPr>
          <p:nvPr>
            <p:ph idx="1"/>
          </p:nvPr>
        </p:nvSpPr>
        <p:spPr>
          <a:xfrm>
            <a:off x="609600" y="1368924"/>
            <a:ext cx="10972800" cy="4947903"/>
          </a:xfrm>
          <a:prstGeom prst="rect">
            <a:avLst/>
          </a:prstGeom>
        </p:spPr>
        <p:txBody>
          <a:bodyPr/>
          <a:lstStyle>
            <a:lvl1pPr>
              <a:defRPr sz="2000">
                <a:solidFill>
                  <a:schemeClr val="tx1"/>
                </a:solidFill>
              </a:defRPr>
            </a:lvl1pPr>
            <a:lvl2pPr>
              <a:defRPr sz="1800">
                <a:solidFill>
                  <a:schemeClr val="tx1"/>
                </a:solidFill>
              </a:defRPr>
            </a:lvl2pPr>
            <a:lvl3pPr>
              <a:defRPr sz="16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7543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USE THIS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78368" y="1261980"/>
            <a:ext cx="11226800" cy="4454716"/>
          </a:xfrm>
        </p:spPr>
        <p:txBody>
          <a:bodyPr/>
          <a:lstStyle>
            <a:lvl1pPr>
              <a:defRPr b="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3C474B-B3C8-4D2B-9A58-47D3CEA19AC6}" type="datetimeFigureOut">
              <a:rPr lang="en-US" smtClean="0"/>
              <a:t>6/24/26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0B1DE9-DF1E-478B-8EAC-D83EF13FF69C}" type="slidenum">
              <a:rPr lang="en-US" smtClean="0"/>
              <a:t>‹#›</a:t>
            </a:fld>
            <a:endParaRPr lang="en-US"/>
          </a:p>
        </p:txBody>
      </p:sp>
      <p:sp>
        <p:nvSpPr>
          <p:cNvPr id="9" name="Text Placeholder 4">
            <a:extLst>
              <a:ext uri="{FF2B5EF4-FFF2-40B4-BE49-F238E27FC236}">
                <a16:creationId xmlns:a16="http://schemas.microsoft.com/office/drawing/2014/main" id="{5516C82D-C8B8-4460-8209-D794987ECC14}"/>
              </a:ext>
            </a:extLst>
          </p:cNvPr>
          <p:cNvSpPr>
            <a:spLocks noGrp="1"/>
          </p:cNvSpPr>
          <p:nvPr>
            <p:ph type="body" sz="quarter" idx="13"/>
          </p:nvPr>
        </p:nvSpPr>
        <p:spPr>
          <a:xfrm>
            <a:off x="609600" y="6419855"/>
            <a:ext cx="5486400" cy="371644"/>
          </a:xfrm>
        </p:spPr>
        <p:txBody>
          <a:bodyPr anchor="b" anchorCtr="0"/>
          <a:lstStyle>
            <a:lvl1pPr marL="0" indent="0">
              <a:buNone/>
              <a:defRPr sz="750">
                <a:solidFill>
                  <a:srgbClr val="FFFF00"/>
                </a:solidFill>
              </a:defRPr>
            </a:lvl1pPr>
          </a:lstStyle>
          <a:p>
            <a:pPr lvl="0"/>
            <a:r>
              <a:rPr lang="en-US"/>
              <a:t>Click to edit Master text styles</a:t>
            </a:r>
          </a:p>
        </p:txBody>
      </p:sp>
      <p:sp>
        <p:nvSpPr>
          <p:cNvPr id="10" name="Text Placeholder 4">
            <a:extLst>
              <a:ext uri="{FF2B5EF4-FFF2-40B4-BE49-F238E27FC236}">
                <a16:creationId xmlns:a16="http://schemas.microsoft.com/office/drawing/2014/main" id="{9F7744EB-9CFA-4548-A1DF-E1EF8122E1E8}"/>
              </a:ext>
            </a:extLst>
          </p:cNvPr>
          <p:cNvSpPr>
            <a:spLocks noGrp="1"/>
          </p:cNvSpPr>
          <p:nvPr>
            <p:ph type="body" sz="quarter" idx="14"/>
          </p:nvPr>
        </p:nvSpPr>
        <p:spPr>
          <a:xfrm>
            <a:off x="6096000" y="6419855"/>
            <a:ext cx="5486400" cy="371644"/>
          </a:xfrm>
        </p:spPr>
        <p:txBody>
          <a:bodyPr anchor="b" anchorCtr="0"/>
          <a:lstStyle>
            <a:lvl1pPr marL="0" indent="0" algn="r">
              <a:buNone/>
              <a:defRPr sz="750"/>
            </a:lvl1pPr>
          </a:lstStyle>
          <a:p>
            <a:pPr lvl="0"/>
            <a:r>
              <a:rPr lang="en-US"/>
              <a:t>Click to edit Master text styles</a:t>
            </a:r>
          </a:p>
        </p:txBody>
      </p:sp>
    </p:spTree>
    <p:custDataLst>
      <p:tags r:id="rId1"/>
    </p:custDataLst>
    <p:extLst>
      <p:ext uri="{BB962C8B-B14F-4D97-AF65-F5344CB8AC3E}">
        <p14:creationId xmlns:p14="http://schemas.microsoft.com/office/powerpoint/2010/main" val="36283079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blue one column">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606AB9CC-D7C0-5146-B1DE-6ED99B44408A}"/>
              </a:ext>
            </a:extLst>
          </p:cNvPr>
          <p:cNvSpPr>
            <a:spLocks noGrp="1"/>
          </p:cNvSpPr>
          <p:nvPr>
            <p:ph type="title" hasCustomPrompt="1"/>
          </p:nvPr>
        </p:nvSpPr>
        <p:spPr>
          <a:xfrm>
            <a:off x="838200" y="365125"/>
            <a:ext cx="10515600" cy="1126691"/>
          </a:xfrm>
          <a:prstGeom prst="rect">
            <a:avLst/>
          </a:prstGeom>
        </p:spPr>
        <p:txBody>
          <a:bodyPr vert="horz" lIns="91440" tIns="45720" rIns="91440" bIns="45720" rtlCol="0" anchor="b">
            <a:normAutofit/>
          </a:bodyPr>
          <a:lstStyle>
            <a:lvl1pPr>
              <a:defRPr b="1" u="none">
                <a:solidFill>
                  <a:schemeClr val="bg1"/>
                </a:solidFill>
              </a:defRPr>
            </a:lvl1pPr>
          </a:lstStyle>
          <a:p>
            <a:r>
              <a:rPr lang="en-GB" noProof="0"/>
              <a:t>Click to add </a:t>
            </a:r>
            <a:br>
              <a:rPr lang="en-GB" noProof="0"/>
            </a:br>
            <a:r>
              <a:rPr lang="en-GB" noProof="0"/>
              <a:t>single or double line title</a:t>
            </a:r>
          </a:p>
        </p:txBody>
      </p:sp>
      <p:cxnSp>
        <p:nvCxnSpPr>
          <p:cNvPr id="12" name="Conector recto 11">
            <a:extLst>
              <a:ext uri="{FF2B5EF4-FFF2-40B4-BE49-F238E27FC236}">
                <a16:creationId xmlns:a16="http://schemas.microsoft.com/office/drawing/2014/main" id="{15C2F7A6-9AE4-1447-AFE1-EDA8FA4AD091}"/>
              </a:ext>
            </a:extLst>
          </p:cNvPr>
          <p:cNvCxnSpPr>
            <a:cxnSpLocks/>
          </p:cNvCxnSpPr>
          <p:nvPr userDrawn="1"/>
        </p:nvCxnSpPr>
        <p:spPr>
          <a:xfrm>
            <a:off x="838200" y="1491816"/>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 Placeholder 2">
            <a:extLst>
              <a:ext uri="{FF2B5EF4-FFF2-40B4-BE49-F238E27FC236}">
                <a16:creationId xmlns:a16="http://schemas.microsoft.com/office/drawing/2014/main" id="{0AD64B59-607F-F844-BB48-BE1E98639702}"/>
              </a:ext>
            </a:extLst>
          </p:cNvPr>
          <p:cNvSpPr>
            <a:spLocks noGrp="1"/>
          </p:cNvSpPr>
          <p:nvPr>
            <p:ph idx="1" hasCustomPrompt="1"/>
          </p:nvPr>
        </p:nvSpPr>
        <p:spPr>
          <a:xfrm>
            <a:off x="838200" y="1825625"/>
            <a:ext cx="10515600" cy="4351339"/>
          </a:xfrm>
          <a:prstGeom prst="rect">
            <a:avLst/>
          </a:prstGeom>
        </p:spPr>
        <p:txBody>
          <a:bodyPr vert="horz" lIns="91440" tIns="45720" rIns="91440" bIns="45720" rtlCol="0">
            <a:normAutofit/>
          </a:bodyPr>
          <a:lstStyle>
            <a:lvl1pPr>
              <a:lnSpc>
                <a:spcPct val="100000"/>
              </a:lnSpc>
              <a:defRPr>
                <a:solidFill>
                  <a:schemeClr val="bg1"/>
                </a:solidFill>
                <a:latin typeface="Arial" panose="020B0604020202020204" pitchFamily="34" charset="0"/>
                <a:cs typeface="Arial" panose="020B0604020202020204" pitchFamily="34" charset="0"/>
              </a:defRPr>
            </a:lvl1pPr>
            <a:lvl2pPr>
              <a:lnSpc>
                <a:spcPct val="100000"/>
              </a:lnSpc>
              <a:defRPr>
                <a:solidFill>
                  <a:schemeClr val="bg1"/>
                </a:solidFill>
                <a:latin typeface="Arial" panose="020B0604020202020204" pitchFamily="34" charset="0"/>
                <a:cs typeface="Arial" panose="020B0604020202020204" pitchFamily="34" charset="0"/>
              </a:defRPr>
            </a:lvl2pPr>
            <a:lvl3pPr>
              <a:lnSpc>
                <a:spcPct val="100000"/>
              </a:lnSpc>
              <a:defRPr>
                <a:solidFill>
                  <a:schemeClr val="bg1"/>
                </a:solidFill>
                <a:latin typeface="Arial" panose="020B0604020202020204" pitchFamily="34" charset="0"/>
                <a:cs typeface="Arial" panose="020B0604020202020204" pitchFamily="34" charset="0"/>
              </a:defRPr>
            </a:lvl3pPr>
            <a:lvl4pPr>
              <a:lnSpc>
                <a:spcPct val="100000"/>
              </a:lnSpc>
              <a:defRPr>
                <a:solidFill>
                  <a:schemeClr val="bg1"/>
                </a:solidFill>
                <a:latin typeface="Arial" panose="020B0604020202020204" pitchFamily="34" charset="0"/>
                <a:cs typeface="Arial" panose="020B0604020202020204" pitchFamily="34" charset="0"/>
              </a:defRPr>
            </a:lvl4pPr>
            <a:lvl5pPr>
              <a:lnSpc>
                <a:spcPct val="100000"/>
              </a:lnSpc>
              <a:defRPr>
                <a:solidFill>
                  <a:schemeClr val="bg1"/>
                </a:solidFill>
                <a:latin typeface="Arial" panose="020B0604020202020204" pitchFamily="34" charset="0"/>
                <a:cs typeface="Arial" panose="020B0604020202020204" pitchFamily="34" charset="0"/>
              </a:defRPr>
            </a:lvl5pPr>
          </a:lstStyle>
          <a:p>
            <a:pPr lvl="0"/>
            <a:r>
              <a:rPr lang="en-GB" noProof="0" dirty="0"/>
              <a:t>Click to add text</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3751287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91601" y="1600206"/>
            <a:ext cx="116205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a:extLst>
              <a:ext uri="{FF2B5EF4-FFF2-40B4-BE49-F238E27FC236}">
                <a16:creationId xmlns:a16="http://schemas.microsoft.com/office/drawing/2014/main" id="{64ED3960-D8C6-4C22-BD84-139D80EF3A34}"/>
              </a:ext>
            </a:extLst>
          </p:cNvPr>
          <p:cNvSpPr>
            <a:spLocks noGrp="1"/>
          </p:cNvSpPr>
          <p:nvPr>
            <p:ph sz="quarter" idx="16"/>
          </p:nvPr>
        </p:nvSpPr>
        <p:spPr>
          <a:xfrm>
            <a:off x="292101" y="6572242"/>
            <a:ext cx="5702300" cy="233598"/>
          </a:xfrm>
        </p:spPr>
        <p:txBody>
          <a:bodyPr anchor="b" anchorCtr="0">
            <a:noAutofit/>
          </a:bodyPr>
          <a:lstStyle>
            <a:lvl1pPr marL="0" indent="0" algn="l">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
        <p:nvSpPr>
          <p:cNvPr id="7" name="Content Placeholder 3">
            <a:extLst>
              <a:ext uri="{FF2B5EF4-FFF2-40B4-BE49-F238E27FC236}">
                <a16:creationId xmlns:a16="http://schemas.microsoft.com/office/drawing/2014/main" id="{DDE66D7F-8633-4B0B-A87B-424CF7815A34}"/>
              </a:ext>
            </a:extLst>
          </p:cNvPr>
          <p:cNvSpPr>
            <a:spLocks noGrp="1"/>
          </p:cNvSpPr>
          <p:nvPr>
            <p:ph sz="quarter" idx="17"/>
          </p:nvPr>
        </p:nvSpPr>
        <p:spPr>
          <a:xfrm>
            <a:off x="6203950" y="6572242"/>
            <a:ext cx="5695951" cy="233598"/>
          </a:xfrm>
        </p:spPr>
        <p:txBody>
          <a:bodyPr anchor="b" anchorCtr="0">
            <a:noAutofit/>
          </a:bodyPr>
          <a:lstStyle>
            <a:lvl1pPr marL="0" indent="0" algn="r">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Tree>
    <p:extLst>
      <p:ext uri="{BB962C8B-B14F-4D97-AF65-F5344CB8AC3E}">
        <p14:creationId xmlns:p14="http://schemas.microsoft.com/office/powerpoint/2010/main" val="2631520667"/>
      </p:ext>
    </p:extLst>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3">
            <a:extLst>
              <a:ext uri="{FF2B5EF4-FFF2-40B4-BE49-F238E27FC236}">
                <a16:creationId xmlns:a16="http://schemas.microsoft.com/office/drawing/2014/main" id="{D65E000A-7EDB-42A1-81D0-C1FDBA0393A7}"/>
              </a:ext>
            </a:extLst>
          </p:cNvPr>
          <p:cNvSpPr>
            <a:spLocks noGrp="1"/>
          </p:cNvSpPr>
          <p:nvPr>
            <p:ph sz="quarter" idx="16"/>
          </p:nvPr>
        </p:nvSpPr>
        <p:spPr>
          <a:xfrm>
            <a:off x="292101" y="6572242"/>
            <a:ext cx="5702300" cy="233598"/>
          </a:xfrm>
        </p:spPr>
        <p:txBody>
          <a:bodyPr anchor="b" anchorCtr="0">
            <a:noAutofit/>
          </a:bodyPr>
          <a:lstStyle>
            <a:lvl1pPr marL="0" indent="0" algn="l">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
        <p:nvSpPr>
          <p:cNvPr id="4" name="Content Placeholder 3">
            <a:extLst>
              <a:ext uri="{FF2B5EF4-FFF2-40B4-BE49-F238E27FC236}">
                <a16:creationId xmlns:a16="http://schemas.microsoft.com/office/drawing/2014/main" id="{C327112F-0583-4AE9-8757-27B9AD74CFEF}"/>
              </a:ext>
            </a:extLst>
          </p:cNvPr>
          <p:cNvSpPr>
            <a:spLocks noGrp="1"/>
          </p:cNvSpPr>
          <p:nvPr>
            <p:ph sz="quarter" idx="17"/>
          </p:nvPr>
        </p:nvSpPr>
        <p:spPr>
          <a:xfrm>
            <a:off x="6203950" y="6572242"/>
            <a:ext cx="5695951" cy="233598"/>
          </a:xfrm>
        </p:spPr>
        <p:txBody>
          <a:bodyPr anchor="b" anchorCtr="0">
            <a:noAutofit/>
          </a:bodyPr>
          <a:lstStyle>
            <a:lvl1pPr marL="0" indent="0" algn="r">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Tree>
    <p:extLst>
      <p:ext uri="{BB962C8B-B14F-4D97-AF65-F5344CB8AC3E}">
        <p14:creationId xmlns:p14="http://schemas.microsoft.com/office/powerpoint/2010/main" val="1770506792"/>
      </p:ext>
    </p:extLst>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92101" y="1600206"/>
            <a:ext cx="57023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6"/>
            <a:ext cx="57023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D431F8FA-ED32-4562-9320-1BEFBF938AE5}"/>
              </a:ext>
            </a:extLst>
          </p:cNvPr>
          <p:cNvSpPr>
            <a:spLocks noGrp="1"/>
          </p:cNvSpPr>
          <p:nvPr>
            <p:ph sz="quarter" idx="16"/>
          </p:nvPr>
        </p:nvSpPr>
        <p:spPr>
          <a:xfrm>
            <a:off x="292101" y="6572242"/>
            <a:ext cx="5702300" cy="233598"/>
          </a:xfrm>
        </p:spPr>
        <p:txBody>
          <a:bodyPr anchor="b" anchorCtr="0">
            <a:noAutofit/>
          </a:bodyPr>
          <a:lstStyle>
            <a:lvl1pPr marL="0" indent="0" algn="l">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
        <p:nvSpPr>
          <p:cNvPr id="6" name="Content Placeholder 3">
            <a:extLst>
              <a:ext uri="{FF2B5EF4-FFF2-40B4-BE49-F238E27FC236}">
                <a16:creationId xmlns:a16="http://schemas.microsoft.com/office/drawing/2014/main" id="{1562EA68-8099-449E-B455-C06181949E14}"/>
              </a:ext>
            </a:extLst>
          </p:cNvPr>
          <p:cNvSpPr>
            <a:spLocks noGrp="1"/>
          </p:cNvSpPr>
          <p:nvPr>
            <p:ph sz="quarter" idx="17"/>
          </p:nvPr>
        </p:nvSpPr>
        <p:spPr>
          <a:xfrm>
            <a:off x="6203950" y="6572242"/>
            <a:ext cx="5695951" cy="233598"/>
          </a:xfrm>
        </p:spPr>
        <p:txBody>
          <a:bodyPr anchor="b" anchorCtr="0">
            <a:noAutofit/>
          </a:bodyPr>
          <a:lstStyle>
            <a:lvl1pPr marL="0" indent="0" algn="r">
              <a:spcBef>
                <a:spcPts val="0"/>
              </a:spcBef>
              <a:buNone/>
              <a:defRPr sz="825"/>
            </a:lvl1pPr>
            <a:lvl2pPr marL="342900" indent="0" algn="l">
              <a:buNone/>
              <a:defRPr sz="825"/>
            </a:lvl2pPr>
            <a:lvl3pPr marL="685800" indent="0" algn="l">
              <a:buNone/>
              <a:defRPr sz="825"/>
            </a:lvl3pPr>
            <a:lvl4pPr marL="1028700" indent="0" algn="l">
              <a:buNone/>
              <a:defRPr sz="825"/>
            </a:lvl4pPr>
            <a:lvl5pPr marL="1371600" indent="0" algn="l">
              <a:buNone/>
              <a:defRPr sz="825"/>
            </a:lvl5pPr>
          </a:lstStyle>
          <a:p>
            <a:pPr lvl="0"/>
            <a:r>
              <a:rPr lang="en-US" dirty="0"/>
              <a:t>Click to edit Master text styles</a:t>
            </a:r>
          </a:p>
        </p:txBody>
      </p:sp>
    </p:spTree>
    <p:extLst>
      <p:ext uri="{BB962C8B-B14F-4D97-AF65-F5344CB8AC3E}">
        <p14:creationId xmlns:p14="http://schemas.microsoft.com/office/powerpoint/2010/main" val="4158764627"/>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7F5B557B-C7A5-F315-1A90-292D35306EAA}"/>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CFA083C9-3F96-BCCF-759C-B408CBE8464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42183FDB-A848-AA1E-7876-C3B28B384FF8}"/>
              </a:ext>
            </a:extLst>
          </p:cNvPr>
          <p:cNvSpPr>
            <a:spLocks noGrp="1" noChangeArrowheads="1"/>
          </p:cNvSpPr>
          <p:nvPr>
            <p:ph type="sldNum" sz="quarter" idx="12"/>
          </p:nvPr>
        </p:nvSpPr>
        <p:spPr>
          <a:ln/>
        </p:spPr>
        <p:txBody>
          <a:bodyPr/>
          <a:lstStyle>
            <a:lvl1pPr>
              <a:defRPr/>
            </a:lvl1pPr>
          </a:lstStyle>
          <a:p>
            <a:pPr>
              <a:defRPr/>
            </a:pPr>
            <a:fld id="{BC7956FE-1D6E-6C43-BD58-CD9983D6E8D6}" type="slidenum">
              <a:rPr lang="en-US" altLang="en-US"/>
              <a:pPr>
                <a:defRPr/>
              </a:pPr>
              <a:t>‹#›</a:t>
            </a:fld>
            <a:endParaRPr lang="en-US" altLang="en-US" dirty="0"/>
          </a:p>
        </p:txBody>
      </p:sp>
    </p:spTree>
    <p:extLst>
      <p:ext uri="{BB962C8B-B14F-4D97-AF65-F5344CB8AC3E}">
        <p14:creationId xmlns:p14="http://schemas.microsoft.com/office/powerpoint/2010/main" val="36684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D7487D1-6A27-D2AF-174C-9C2453F2E91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F410FBC0-F351-A5DA-D91A-BDB6BE653AE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2EBFC3D9-D935-B7BD-7840-E2DBBE2925A6}"/>
              </a:ext>
            </a:extLst>
          </p:cNvPr>
          <p:cNvSpPr>
            <a:spLocks noGrp="1" noChangeArrowheads="1"/>
          </p:cNvSpPr>
          <p:nvPr>
            <p:ph type="sldNum" sz="quarter" idx="12"/>
          </p:nvPr>
        </p:nvSpPr>
        <p:spPr>
          <a:ln/>
        </p:spPr>
        <p:txBody>
          <a:bodyPr/>
          <a:lstStyle>
            <a:lvl1pPr>
              <a:defRPr/>
            </a:lvl1pPr>
          </a:lstStyle>
          <a:p>
            <a:pPr>
              <a:defRPr/>
            </a:pPr>
            <a:fld id="{1E189AE1-72EE-0C4F-9B09-547758AF44F4}" type="slidenum">
              <a:rPr lang="en-US" altLang="en-US"/>
              <a:pPr>
                <a:defRPr/>
              </a:pPr>
              <a:t>‹#›</a:t>
            </a:fld>
            <a:endParaRPr lang="en-US" altLang="en-US" dirty="0"/>
          </a:p>
        </p:txBody>
      </p:sp>
    </p:spTree>
    <p:extLst>
      <p:ext uri="{BB962C8B-B14F-4D97-AF65-F5344CB8AC3E}">
        <p14:creationId xmlns:p14="http://schemas.microsoft.com/office/powerpoint/2010/main" val="163635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C012CE3-E9C5-5807-1B59-CFF3B13C806D}"/>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962AFF71-0B1A-6499-8467-0CB7B4EEBD6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D4C9900F-1727-89EB-BF45-8EB068517CA2}"/>
              </a:ext>
            </a:extLst>
          </p:cNvPr>
          <p:cNvSpPr>
            <a:spLocks noGrp="1" noChangeArrowheads="1"/>
          </p:cNvSpPr>
          <p:nvPr>
            <p:ph type="sldNum" sz="quarter" idx="12"/>
          </p:nvPr>
        </p:nvSpPr>
        <p:spPr>
          <a:ln/>
        </p:spPr>
        <p:txBody>
          <a:bodyPr/>
          <a:lstStyle>
            <a:lvl1pPr>
              <a:defRPr/>
            </a:lvl1pPr>
          </a:lstStyle>
          <a:p>
            <a:pPr>
              <a:defRPr/>
            </a:pPr>
            <a:fld id="{8803FF2F-5F2A-5449-B13E-C3BBE07F297F}" type="slidenum">
              <a:rPr lang="en-US" altLang="en-US"/>
              <a:pPr>
                <a:defRPr/>
              </a:pPr>
              <a:t>‹#›</a:t>
            </a:fld>
            <a:endParaRPr lang="en-US" altLang="en-US" dirty="0"/>
          </a:p>
        </p:txBody>
      </p:sp>
    </p:spTree>
    <p:extLst>
      <p:ext uri="{BB962C8B-B14F-4D97-AF65-F5344CB8AC3E}">
        <p14:creationId xmlns:p14="http://schemas.microsoft.com/office/powerpoint/2010/main" val="3141080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C830994-E86D-93D2-4D2C-49B1BFFF5579}"/>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FF0B4D4F-0A0F-C6C3-988C-76CEE48AF31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F0D4B6DD-E7B2-2516-B22B-564A15319B68}"/>
              </a:ext>
            </a:extLst>
          </p:cNvPr>
          <p:cNvSpPr>
            <a:spLocks noGrp="1" noChangeArrowheads="1"/>
          </p:cNvSpPr>
          <p:nvPr>
            <p:ph type="sldNum" sz="quarter" idx="12"/>
          </p:nvPr>
        </p:nvSpPr>
        <p:spPr>
          <a:ln/>
        </p:spPr>
        <p:txBody>
          <a:bodyPr/>
          <a:lstStyle>
            <a:lvl1pPr>
              <a:defRPr/>
            </a:lvl1pPr>
          </a:lstStyle>
          <a:p>
            <a:pPr>
              <a:defRPr/>
            </a:pPr>
            <a:fld id="{850D0BE2-DAC0-D240-8DAF-84E6CD4F51B5}" type="slidenum">
              <a:rPr lang="en-US" altLang="en-US"/>
              <a:pPr>
                <a:defRPr/>
              </a:pPr>
              <a:t>‹#›</a:t>
            </a:fld>
            <a:endParaRPr lang="en-US" altLang="en-US" dirty="0"/>
          </a:p>
        </p:txBody>
      </p:sp>
    </p:spTree>
    <p:extLst>
      <p:ext uri="{BB962C8B-B14F-4D97-AF65-F5344CB8AC3E}">
        <p14:creationId xmlns:p14="http://schemas.microsoft.com/office/powerpoint/2010/main" val="1703991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theme" Target="../theme/theme2.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00004B"/>
            </a:gs>
            <a:gs pos="100000">
              <a:srgbClr val="000000"/>
            </a:gs>
          </a:gsLst>
          <a:lin ang="54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716F6E9-FCFC-5B18-CFB3-8FC50E64F1F9}"/>
              </a:ext>
            </a:extLst>
          </p:cNvPr>
          <p:cNvSpPr>
            <a:spLocks noGrp="1" noChangeArrowheads="1"/>
          </p:cNvSpPr>
          <p:nvPr>
            <p:ph type="title"/>
          </p:nvPr>
        </p:nvSpPr>
        <p:spPr bwMode="auto">
          <a:xfrm>
            <a:off x="914400" y="3048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663D267-B446-DF42-CB3E-168E5BB9FA3F}"/>
              </a:ext>
            </a:extLst>
          </p:cNvPr>
          <p:cNvSpPr>
            <a:spLocks noGrp="1" noChangeArrowheads="1"/>
          </p:cNvSpPr>
          <p:nvPr>
            <p:ph type="body" idx="1"/>
          </p:nvPr>
        </p:nvSpPr>
        <p:spPr bwMode="auto">
          <a:xfrm>
            <a:off x="914400" y="16764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FD6D45F-EB03-14CF-E003-DEB7FF102CE8}"/>
              </a:ext>
            </a:extLst>
          </p:cNvPr>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b="0" dirty="0">
                <a:latin typeface="Times" charset="0"/>
                <a:ea typeface="ＭＳ Ｐゴシック" charset="0"/>
                <a:cs typeface="+mn-cs"/>
              </a:defRPr>
            </a:lvl1pPr>
          </a:lstStyle>
          <a:p>
            <a:pPr>
              <a:defRPr/>
            </a:pPr>
            <a:endParaRPr lang="en-US" dirty="0"/>
          </a:p>
        </p:txBody>
      </p:sp>
      <p:sp>
        <p:nvSpPr>
          <p:cNvPr id="1029" name="Rectangle 5">
            <a:extLst>
              <a:ext uri="{FF2B5EF4-FFF2-40B4-BE49-F238E27FC236}">
                <a16:creationId xmlns:a16="http://schemas.microsoft.com/office/drawing/2014/main" id="{1E06C569-7E7C-47F3-13F2-C605FF2C88C4}"/>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b="0" dirty="0">
                <a:latin typeface="Times" charset="0"/>
                <a:ea typeface="ＭＳ Ｐゴシック" charset="0"/>
                <a:cs typeface="+mn-cs"/>
              </a:defRPr>
            </a:lvl1pPr>
          </a:lstStyle>
          <a:p>
            <a:pPr>
              <a:defRPr/>
            </a:pPr>
            <a:endParaRPr lang="en-US" dirty="0"/>
          </a:p>
        </p:txBody>
      </p:sp>
      <p:sp>
        <p:nvSpPr>
          <p:cNvPr id="1030" name="Rectangle 6">
            <a:extLst>
              <a:ext uri="{FF2B5EF4-FFF2-40B4-BE49-F238E27FC236}">
                <a16:creationId xmlns:a16="http://schemas.microsoft.com/office/drawing/2014/main" id="{70645D20-E199-751A-2CCE-5A256548DB41}"/>
              </a:ext>
            </a:extLst>
          </p:cNvPr>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b="0" smtClean="0">
                <a:latin typeface="Times" pitchFamily="2" charset="0"/>
              </a:defRPr>
            </a:lvl1pPr>
          </a:lstStyle>
          <a:p>
            <a:pPr>
              <a:defRPr/>
            </a:pPr>
            <a:fld id="{A5D63D49-DEFF-EE4C-8DC3-A8CABDBE71EC}" type="slidenum">
              <a:rPr lang="en-US" altLang="en-US"/>
              <a:pPr>
                <a:defRPr/>
              </a:pPr>
              <a:t>‹#›</a:t>
            </a:fld>
            <a:endParaRPr lang="en-US" altLang="en-US"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3600">
          <a:solidFill>
            <a:schemeClr val="tx2"/>
          </a:solidFill>
          <a:latin typeface="+mj-lt"/>
          <a:ea typeface="+mj-ea"/>
          <a:cs typeface="ＭＳ Ｐゴシック" charset="0"/>
        </a:defRPr>
      </a:lvl1pPr>
      <a:lvl2pPr algn="ctr" rtl="0" eaLnBrk="0" fontAlgn="base" hangingPunct="0">
        <a:spcBef>
          <a:spcPct val="0"/>
        </a:spcBef>
        <a:spcAft>
          <a:spcPct val="0"/>
        </a:spcAft>
        <a:defRPr sz="36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36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36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3600">
          <a:solidFill>
            <a:schemeClr val="tx2"/>
          </a:solidFill>
          <a:latin typeface="Times" charset="0"/>
          <a:ea typeface="ＭＳ Ｐゴシック" charset="0"/>
          <a:cs typeface="ＭＳ Ｐゴシック" charset="0"/>
        </a:defRPr>
      </a:lvl5pPr>
      <a:lvl6pPr marL="457200" algn="ctr" rtl="0" eaLnBrk="0" fontAlgn="base" hangingPunct="0">
        <a:spcBef>
          <a:spcPct val="0"/>
        </a:spcBef>
        <a:spcAft>
          <a:spcPct val="0"/>
        </a:spcAft>
        <a:defRPr sz="3600">
          <a:solidFill>
            <a:schemeClr val="tx2"/>
          </a:solidFill>
          <a:latin typeface="Times" charset="0"/>
          <a:ea typeface="ＭＳ Ｐゴシック" charset="0"/>
        </a:defRPr>
      </a:lvl6pPr>
      <a:lvl7pPr marL="914400" algn="ctr" rtl="0" eaLnBrk="0" fontAlgn="base" hangingPunct="0">
        <a:spcBef>
          <a:spcPct val="0"/>
        </a:spcBef>
        <a:spcAft>
          <a:spcPct val="0"/>
        </a:spcAft>
        <a:defRPr sz="3600">
          <a:solidFill>
            <a:schemeClr val="tx2"/>
          </a:solidFill>
          <a:latin typeface="Times" charset="0"/>
          <a:ea typeface="ＭＳ Ｐゴシック" charset="0"/>
        </a:defRPr>
      </a:lvl7pPr>
      <a:lvl8pPr marL="1371600" algn="ctr" rtl="0" eaLnBrk="0" fontAlgn="base" hangingPunct="0">
        <a:spcBef>
          <a:spcPct val="0"/>
        </a:spcBef>
        <a:spcAft>
          <a:spcPct val="0"/>
        </a:spcAft>
        <a:defRPr sz="3600">
          <a:solidFill>
            <a:schemeClr val="tx2"/>
          </a:solidFill>
          <a:latin typeface="Times" charset="0"/>
          <a:ea typeface="ＭＳ Ｐゴシック" charset="0"/>
        </a:defRPr>
      </a:lvl8pPr>
      <a:lvl9pPr marL="1828800" algn="ctr" rtl="0" eaLnBrk="0" fontAlgn="base" hangingPunct="0">
        <a:spcBef>
          <a:spcPct val="0"/>
        </a:spcBef>
        <a:spcAft>
          <a:spcPct val="0"/>
        </a:spcAft>
        <a:defRPr sz="3600">
          <a:solidFill>
            <a:schemeClr val="tx2"/>
          </a:solidFill>
          <a:latin typeface="Times" charset="0"/>
          <a:ea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5" name="Picture 4">
            <a:extLst>
              <a:ext uri="{FF2B5EF4-FFF2-40B4-BE49-F238E27FC236}">
                <a16:creationId xmlns:a16="http://schemas.microsoft.com/office/drawing/2014/main" id="{47125302-5F8B-1E48-8B53-B80353F88A23}"/>
              </a:ext>
            </a:extLst>
          </p:cNvPr>
          <p:cNvPicPr>
            <a:picLocks noChangeAspect="1"/>
          </p:cNvPicPr>
          <p:nvPr userDrawn="1"/>
        </p:nvPicPr>
        <p:blipFill>
          <a:blip r:embed="rId27">
            <a:extLst>
              <a:ext uri="{28A0092B-C50C-407E-A947-70E740481C1C}">
                <a14:useLocalDpi xmlns:a14="http://schemas.microsoft.com/office/drawing/2010/main" val="0"/>
              </a:ext>
            </a:extLst>
          </a:blip>
          <a:srcRect/>
          <a:stretch/>
        </p:blipFill>
        <p:spPr>
          <a:xfrm>
            <a:off x="9798979" y="6137486"/>
            <a:ext cx="2362449" cy="557538"/>
          </a:xfrm>
          <a:prstGeom prst="rect">
            <a:avLst/>
          </a:prstGeom>
          <a:effectLst>
            <a:outerShdw blurRad="50800" dist="63500" dir="5400000" algn="t" rotWithShape="0">
              <a:srgbClr val="D0D8E1"/>
            </a:outerShdw>
          </a:effectLst>
        </p:spPr>
      </p:pic>
    </p:spTree>
    <p:extLst>
      <p:ext uri="{BB962C8B-B14F-4D97-AF65-F5344CB8AC3E}">
        <p14:creationId xmlns:p14="http://schemas.microsoft.com/office/powerpoint/2010/main" val="172259654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47"/>
            </a:gs>
            <a:gs pos="100000">
              <a:srgbClr val="000099"/>
            </a:gs>
          </a:gsLst>
          <a:lin ang="5400000" scaled="1"/>
          <a:tileRect/>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285760"/>
            <a:ext cx="121920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61108495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transition spd="slow"/>
  <p:txStyles>
    <p:titleStyle>
      <a:lvl1pPr algn="ctr" rtl="0" eaLnBrk="0" fontAlgn="base" hangingPunct="0">
        <a:spcBef>
          <a:spcPct val="0"/>
        </a:spcBef>
        <a:spcAft>
          <a:spcPct val="0"/>
        </a:spcAft>
        <a:defRPr sz="2625" b="1">
          <a:solidFill>
            <a:srgbClr val="FFFF00"/>
          </a:solidFill>
          <a:latin typeface="+mj-lt"/>
          <a:ea typeface="+mj-ea"/>
          <a:cs typeface="+mj-cs"/>
        </a:defRPr>
      </a:lvl1pPr>
      <a:lvl2pPr algn="ctr" rtl="0" eaLnBrk="0" fontAlgn="base" hangingPunct="0">
        <a:spcBef>
          <a:spcPct val="0"/>
        </a:spcBef>
        <a:spcAft>
          <a:spcPct val="0"/>
        </a:spcAft>
        <a:defRPr sz="2625" b="1">
          <a:solidFill>
            <a:srgbClr val="FFFF00"/>
          </a:solidFill>
          <a:latin typeface="Arial" pitchFamily="34" charset="0"/>
        </a:defRPr>
      </a:lvl2pPr>
      <a:lvl3pPr algn="ctr" rtl="0" eaLnBrk="0" fontAlgn="base" hangingPunct="0">
        <a:spcBef>
          <a:spcPct val="0"/>
        </a:spcBef>
        <a:spcAft>
          <a:spcPct val="0"/>
        </a:spcAft>
        <a:defRPr sz="2625" b="1">
          <a:solidFill>
            <a:srgbClr val="FFFF00"/>
          </a:solidFill>
          <a:latin typeface="Arial" pitchFamily="34" charset="0"/>
        </a:defRPr>
      </a:lvl3pPr>
      <a:lvl4pPr algn="ctr" rtl="0" eaLnBrk="0" fontAlgn="base" hangingPunct="0">
        <a:spcBef>
          <a:spcPct val="0"/>
        </a:spcBef>
        <a:spcAft>
          <a:spcPct val="0"/>
        </a:spcAft>
        <a:defRPr sz="2625" b="1">
          <a:solidFill>
            <a:srgbClr val="FFFF00"/>
          </a:solidFill>
          <a:latin typeface="Arial" pitchFamily="34" charset="0"/>
        </a:defRPr>
      </a:lvl4pPr>
      <a:lvl5pPr algn="ctr" rtl="0" eaLnBrk="0" fontAlgn="base" hangingPunct="0">
        <a:spcBef>
          <a:spcPct val="0"/>
        </a:spcBef>
        <a:spcAft>
          <a:spcPct val="0"/>
        </a:spcAft>
        <a:defRPr sz="2625" b="1">
          <a:solidFill>
            <a:srgbClr val="FFFF00"/>
          </a:solidFill>
          <a:latin typeface="Arial" pitchFamily="34" charset="0"/>
        </a:defRPr>
      </a:lvl5pPr>
      <a:lvl6pPr marL="342900" algn="ctr" rtl="0" fontAlgn="base">
        <a:spcBef>
          <a:spcPct val="0"/>
        </a:spcBef>
        <a:spcAft>
          <a:spcPct val="0"/>
        </a:spcAft>
        <a:defRPr sz="2625" b="1">
          <a:solidFill>
            <a:srgbClr val="FFFF00"/>
          </a:solidFill>
          <a:latin typeface="Arial" pitchFamily="34" charset="0"/>
        </a:defRPr>
      </a:lvl6pPr>
      <a:lvl7pPr marL="685800" algn="ctr" rtl="0" fontAlgn="base">
        <a:spcBef>
          <a:spcPct val="0"/>
        </a:spcBef>
        <a:spcAft>
          <a:spcPct val="0"/>
        </a:spcAft>
        <a:defRPr sz="2625" b="1">
          <a:solidFill>
            <a:srgbClr val="FFFF00"/>
          </a:solidFill>
          <a:latin typeface="Arial" pitchFamily="34" charset="0"/>
        </a:defRPr>
      </a:lvl7pPr>
      <a:lvl8pPr marL="1028700" algn="ctr" rtl="0" fontAlgn="base">
        <a:spcBef>
          <a:spcPct val="0"/>
        </a:spcBef>
        <a:spcAft>
          <a:spcPct val="0"/>
        </a:spcAft>
        <a:defRPr sz="2625" b="1">
          <a:solidFill>
            <a:srgbClr val="FFFF00"/>
          </a:solidFill>
          <a:latin typeface="Arial" pitchFamily="34" charset="0"/>
        </a:defRPr>
      </a:lvl8pPr>
      <a:lvl9pPr marL="1371600" algn="ctr" rtl="0" fontAlgn="base">
        <a:spcBef>
          <a:spcPct val="0"/>
        </a:spcBef>
        <a:spcAft>
          <a:spcPct val="0"/>
        </a:spcAft>
        <a:defRPr sz="2625" b="1">
          <a:solidFill>
            <a:srgbClr val="FFFF00"/>
          </a:solidFill>
          <a:latin typeface="Arial" pitchFamily="34" charset="0"/>
        </a:defRPr>
      </a:lvl9pPr>
    </p:titleStyle>
    <p:bodyStyle>
      <a:lvl1pPr marL="257175" indent="-257175" algn="l" rtl="0" eaLnBrk="0" fontAlgn="base" hangingPunct="0">
        <a:spcBef>
          <a:spcPct val="20000"/>
        </a:spcBef>
        <a:spcAft>
          <a:spcPct val="0"/>
        </a:spcAft>
        <a:buClr>
          <a:schemeClr val="bg1"/>
        </a:buClr>
        <a:buSzPct val="110000"/>
        <a:buFont typeface="Arial" pitchFamily="34" charset="0"/>
        <a:buChar char="•"/>
        <a:defRPr sz="2250" b="1">
          <a:solidFill>
            <a:schemeClr val="bg1"/>
          </a:solidFill>
          <a:latin typeface="+mn-lt"/>
          <a:ea typeface="+mn-ea"/>
          <a:cs typeface="+mn-cs"/>
        </a:defRPr>
      </a:lvl1pPr>
      <a:lvl2pPr marL="557213" indent="-214313" algn="l" rtl="0" eaLnBrk="0" fontAlgn="base" hangingPunct="0">
        <a:spcBef>
          <a:spcPct val="20000"/>
        </a:spcBef>
        <a:spcAft>
          <a:spcPct val="0"/>
        </a:spcAft>
        <a:buClr>
          <a:schemeClr val="bg1"/>
        </a:buClr>
        <a:buFont typeface="Arial" pitchFamily="34" charset="0"/>
        <a:buChar char="•"/>
        <a:defRPr sz="2100" b="1">
          <a:solidFill>
            <a:schemeClr val="bg1"/>
          </a:solidFill>
          <a:latin typeface="+mn-lt"/>
        </a:defRPr>
      </a:lvl2pPr>
      <a:lvl3pPr marL="857250" indent="-171450" algn="l" rtl="0" eaLnBrk="0" fontAlgn="base" hangingPunct="0">
        <a:spcBef>
          <a:spcPct val="20000"/>
        </a:spcBef>
        <a:spcAft>
          <a:spcPct val="0"/>
        </a:spcAft>
        <a:buClr>
          <a:schemeClr val="bg1"/>
        </a:buClr>
        <a:buFont typeface="Arial" pitchFamily="34" charset="0"/>
        <a:buChar char="•"/>
        <a:defRPr sz="1800" b="1">
          <a:solidFill>
            <a:schemeClr val="bg1"/>
          </a:solidFill>
          <a:latin typeface="+mn-lt"/>
        </a:defRPr>
      </a:lvl3pPr>
      <a:lvl4pPr marL="1200150" indent="-171450" algn="l" rtl="0" eaLnBrk="0" fontAlgn="base" hangingPunct="0">
        <a:spcBef>
          <a:spcPct val="20000"/>
        </a:spcBef>
        <a:spcAft>
          <a:spcPct val="0"/>
        </a:spcAft>
        <a:buClr>
          <a:schemeClr val="bg1"/>
        </a:buClr>
        <a:buFont typeface="Arial" pitchFamily="34" charset="0"/>
        <a:buChar char="•"/>
        <a:defRPr sz="1500" b="1">
          <a:solidFill>
            <a:schemeClr val="bg1"/>
          </a:solidFill>
          <a:latin typeface="+mn-lt"/>
        </a:defRPr>
      </a:lvl4pPr>
      <a:lvl5pPr marL="1543050" indent="-171450" algn="l" rtl="0" eaLnBrk="0" fontAlgn="base" hangingPunct="0">
        <a:spcBef>
          <a:spcPct val="20000"/>
        </a:spcBef>
        <a:spcAft>
          <a:spcPct val="0"/>
        </a:spcAft>
        <a:buClr>
          <a:schemeClr val="bg1"/>
        </a:buClr>
        <a:buFont typeface="Arial" pitchFamily="34" charset="0"/>
        <a:buChar char="•"/>
        <a:defRPr sz="1500" b="1">
          <a:solidFill>
            <a:schemeClr val="bg1"/>
          </a:solidFill>
          <a:latin typeface="+mn-lt"/>
        </a:defRPr>
      </a:lvl5pPr>
      <a:lvl6pPr marL="1885950" indent="-171450" algn="l" rtl="0" fontAlgn="base">
        <a:spcBef>
          <a:spcPct val="20000"/>
        </a:spcBef>
        <a:spcAft>
          <a:spcPct val="0"/>
        </a:spcAft>
        <a:buChar char="»"/>
        <a:defRPr sz="1500">
          <a:solidFill>
            <a:schemeClr val="bg1"/>
          </a:solidFill>
          <a:latin typeface="+mn-lt"/>
        </a:defRPr>
      </a:lvl6pPr>
      <a:lvl7pPr marL="2228850" indent="-171450" algn="l" rtl="0" fontAlgn="base">
        <a:spcBef>
          <a:spcPct val="20000"/>
        </a:spcBef>
        <a:spcAft>
          <a:spcPct val="0"/>
        </a:spcAft>
        <a:buChar char="»"/>
        <a:defRPr sz="1500">
          <a:solidFill>
            <a:schemeClr val="bg1"/>
          </a:solidFill>
          <a:latin typeface="+mn-lt"/>
        </a:defRPr>
      </a:lvl7pPr>
      <a:lvl8pPr marL="2571750" indent="-171450" algn="l" rtl="0" fontAlgn="base">
        <a:spcBef>
          <a:spcPct val="20000"/>
        </a:spcBef>
        <a:spcAft>
          <a:spcPct val="0"/>
        </a:spcAft>
        <a:buChar char="»"/>
        <a:defRPr sz="1500">
          <a:solidFill>
            <a:schemeClr val="bg1"/>
          </a:solidFill>
          <a:latin typeface="+mn-lt"/>
        </a:defRPr>
      </a:lvl8pPr>
      <a:lvl9pPr marL="2914650" indent="-171450" algn="l" rtl="0" fontAlgn="base">
        <a:spcBef>
          <a:spcPct val="20000"/>
        </a:spcBef>
        <a:spcAft>
          <a:spcPct val="0"/>
        </a:spcAft>
        <a:buChar char="»"/>
        <a:defRPr sz="1500">
          <a:solidFill>
            <a:schemeClr val="bg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2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a:extLst>
              <a:ext uri="{FF2B5EF4-FFF2-40B4-BE49-F238E27FC236}">
                <a16:creationId xmlns:a16="http://schemas.microsoft.com/office/drawing/2014/main" id="{6157D653-E87E-59AA-43FA-09D55D2999B8}"/>
              </a:ext>
            </a:extLst>
          </p:cNvPr>
          <p:cNvSpPr>
            <a:spLocks noGrp="1" noChangeArrowheads="1"/>
          </p:cNvSpPr>
          <p:nvPr>
            <p:ph type="ctrTitle"/>
          </p:nvPr>
        </p:nvSpPr>
        <p:spPr>
          <a:xfrm>
            <a:off x="304800" y="-76200"/>
            <a:ext cx="11582400" cy="1143000"/>
          </a:xfrm>
        </p:spPr>
        <p:txBody>
          <a:bodyPr/>
          <a:lstStyle/>
          <a:p>
            <a:pPr>
              <a:defRPr/>
            </a:pPr>
            <a:br>
              <a:rPr lang="en-US" sz="4000" dirty="0">
                <a:solidFill>
                  <a:srgbClr val="FFC000"/>
                </a:solidFill>
              </a:rPr>
            </a:br>
            <a:br>
              <a:rPr lang="en-US" sz="4400" dirty="0">
                <a:solidFill>
                  <a:srgbClr val="FFC000"/>
                </a:solidFill>
              </a:rPr>
            </a:br>
            <a:r>
              <a:rPr lang="en-US" sz="4000" b="1" dirty="0"/>
              <a:t>Year in Review:</a:t>
            </a:r>
            <a:br>
              <a:rPr lang="en-US" sz="4000" b="1" dirty="0"/>
            </a:br>
            <a:r>
              <a:rPr lang="en-US" b="1" dirty="0"/>
              <a:t>Current &amp; Emerging Therapies in Multiple Myeloma</a:t>
            </a:r>
            <a:endParaRPr lang="en-US" b="1" dirty="0">
              <a:solidFill>
                <a:srgbClr val="FFC000"/>
              </a:solidFill>
              <a:cs typeface="Arial" panose="020B0604020202020204" pitchFamily="34" charset="0"/>
            </a:endParaRPr>
          </a:p>
        </p:txBody>
      </p:sp>
      <p:pic>
        <p:nvPicPr>
          <p:cNvPr id="17410" name="Picture 5">
            <a:extLst>
              <a:ext uri="{FF2B5EF4-FFF2-40B4-BE49-F238E27FC236}">
                <a16:creationId xmlns:a16="http://schemas.microsoft.com/office/drawing/2014/main" id="{15983DE4-72B9-386E-8CCF-7B6134D2DA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5153819"/>
            <a:ext cx="1981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17411" name="Picture 6" descr="MDA Building">
            <a:extLst>
              <a:ext uri="{FF2B5EF4-FFF2-40B4-BE49-F238E27FC236}">
                <a16:creationId xmlns:a16="http://schemas.microsoft.com/office/drawing/2014/main" id="{8EABCDFF-ECE1-58D1-19ED-34A5138D3F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153819"/>
            <a:ext cx="1981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3">
            <a:extLst>
              <a:ext uri="{FF2B5EF4-FFF2-40B4-BE49-F238E27FC236}">
                <a16:creationId xmlns:a16="http://schemas.microsoft.com/office/drawing/2014/main" id="{7DBA681F-72AB-A985-173F-AB9036BF2FD3}"/>
              </a:ext>
            </a:extLst>
          </p:cNvPr>
          <p:cNvSpPr>
            <a:spLocks noGrp="1" noChangeArrowheads="1"/>
          </p:cNvSpPr>
          <p:nvPr>
            <p:ph type="subTitle" idx="1"/>
          </p:nvPr>
        </p:nvSpPr>
        <p:spPr>
          <a:xfrm>
            <a:off x="1676400" y="3477419"/>
            <a:ext cx="8839200" cy="609600"/>
          </a:xfrm>
        </p:spPr>
        <p:txBody>
          <a:bodyPr/>
          <a:lstStyle/>
          <a:p>
            <a:r>
              <a:rPr lang="en-US" altLang="en-US" sz="2000" b="1" dirty="0">
                <a:latin typeface="+mj-lt"/>
                <a:cs typeface="Arial" panose="020B0604020202020204" pitchFamily="34" charset="0"/>
              </a:rPr>
              <a:t>Deputy Chair, Department of Lymphoma/Myeloma</a:t>
            </a:r>
          </a:p>
          <a:p>
            <a:r>
              <a:rPr lang="en-US" altLang="en-US" sz="2000" b="1" dirty="0">
                <a:solidFill>
                  <a:schemeClr val="accent6">
                    <a:lumMod val="60000"/>
                    <a:lumOff val="40000"/>
                  </a:schemeClr>
                </a:solidFill>
                <a:latin typeface="+mj-lt"/>
                <a:cs typeface="Arial" panose="020B0604020202020204" pitchFamily="34" charset="0"/>
              </a:rPr>
              <a:t>Florence Maude Thomas Cancer Research Professor</a:t>
            </a:r>
          </a:p>
          <a:p>
            <a:r>
              <a:rPr lang="en-US" altLang="en-US" sz="2000" b="1" dirty="0">
                <a:solidFill>
                  <a:schemeClr val="accent1"/>
                </a:solidFill>
                <a:latin typeface="+mj-lt"/>
                <a:cs typeface="Arial" panose="020B0604020202020204" pitchFamily="34" charset="0"/>
              </a:rPr>
              <a:t>Principal Investigator, High Risk Myeloma Moon Shot</a:t>
            </a:r>
          </a:p>
          <a:p>
            <a:r>
              <a:rPr lang="en-US" altLang="en-US" sz="2000" b="1" dirty="0">
                <a:solidFill>
                  <a:srgbClr val="00FF00"/>
                </a:solidFill>
                <a:latin typeface="+mj-lt"/>
                <a:cs typeface="Arial" panose="020B0604020202020204" pitchFamily="34" charset="0"/>
              </a:rPr>
              <a:t>Director, Myeloma Translational Research</a:t>
            </a:r>
          </a:p>
          <a:p>
            <a:endParaRPr lang="en-US" altLang="en-US" sz="2000" b="1" dirty="0">
              <a:solidFill>
                <a:schemeClr val="hlink"/>
              </a:solidFill>
              <a:latin typeface="+mj-lt"/>
              <a:cs typeface="Arial" panose="020B0604020202020204" pitchFamily="34" charset="0"/>
            </a:endParaRPr>
          </a:p>
        </p:txBody>
      </p:sp>
      <p:sp>
        <p:nvSpPr>
          <p:cNvPr id="6" name="Rectangle 2">
            <a:extLst>
              <a:ext uri="{FF2B5EF4-FFF2-40B4-BE49-F238E27FC236}">
                <a16:creationId xmlns:a16="http://schemas.microsoft.com/office/drawing/2014/main" id="{5C7061CB-E5F2-19D4-7393-4A9958C87F11}"/>
              </a:ext>
            </a:extLst>
          </p:cNvPr>
          <p:cNvSpPr txBox="1">
            <a:spLocks noChangeArrowheads="1"/>
          </p:cNvSpPr>
          <p:nvPr/>
        </p:nvSpPr>
        <p:spPr bwMode="auto">
          <a:xfrm>
            <a:off x="1524000" y="2514600"/>
            <a:ext cx="9144000" cy="1143000"/>
          </a:xfrm>
          <a:prstGeom prst="rect">
            <a:avLst/>
          </a:prstGeom>
          <a:noFill/>
          <a:ln>
            <a:noFill/>
          </a:ln>
        </p:spPr>
        <p:txBody>
          <a:bodyPr anchor="ctr"/>
          <a:lstStyle>
            <a:lvl1pPr>
              <a:spcBef>
                <a:spcPct val="20000"/>
              </a:spcBef>
              <a:buChar char="•"/>
              <a:defRPr sz="3200">
                <a:solidFill>
                  <a:schemeClr val="tx1"/>
                </a:solidFill>
                <a:latin typeface="Times" charset="0"/>
                <a:ea typeface="ＭＳ Ｐゴシック" charset="-128"/>
              </a:defRPr>
            </a:lvl1pPr>
            <a:lvl2pPr marL="742950" indent="-285750">
              <a:spcBef>
                <a:spcPct val="20000"/>
              </a:spcBef>
              <a:buChar char="–"/>
              <a:defRPr sz="2800">
                <a:solidFill>
                  <a:schemeClr val="tx1"/>
                </a:solidFill>
                <a:latin typeface="Times" charset="0"/>
                <a:ea typeface="ＭＳ Ｐゴシック" charset="-128"/>
              </a:defRPr>
            </a:lvl2pPr>
            <a:lvl3pPr marL="1143000" indent="-228600">
              <a:spcBef>
                <a:spcPct val="20000"/>
              </a:spcBef>
              <a:buChar char="•"/>
              <a:defRPr sz="2400">
                <a:solidFill>
                  <a:schemeClr val="tx1"/>
                </a:solidFill>
                <a:latin typeface="Times" charset="0"/>
                <a:ea typeface="ＭＳ Ｐゴシック" charset="-128"/>
              </a:defRPr>
            </a:lvl3pPr>
            <a:lvl4pPr marL="1600200" indent="-228600">
              <a:spcBef>
                <a:spcPct val="20000"/>
              </a:spcBef>
              <a:buChar char="–"/>
              <a:defRPr sz="2000">
                <a:solidFill>
                  <a:schemeClr val="tx1"/>
                </a:solidFill>
                <a:latin typeface="Times" charset="0"/>
                <a:ea typeface="ＭＳ Ｐゴシック" charset="-128"/>
              </a:defRPr>
            </a:lvl4pPr>
            <a:lvl5pPr marL="2057400" indent="-228600">
              <a:spcBef>
                <a:spcPct val="20000"/>
              </a:spcBef>
              <a:buChar char="»"/>
              <a:defRPr sz="2000">
                <a:solidFill>
                  <a:schemeClr val="tx1"/>
                </a:solidFill>
                <a:latin typeface="Times"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Times"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Times"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Times"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Times" charset="0"/>
                <a:ea typeface="ＭＳ Ｐゴシック" charset="-128"/>
              </a:defRPr>
            </a:lvl9pPr>
          </a:lstStyle>
          <a:p>
            <a:pPr algn="ctr">
              <a:spcBef>
                <a:spcPct val="0"/>
              </a:spcBef>
              <a:buFontTx/>
              <a:buNone/>
              <a:defRPr/>
            </a:pPr>
            <a:r>
              <a:rPr lang="en-US" altLang="x-none" dirty="0">
                <a:solidFill>
                  <a:srgbClr val="CE1404"/>
                </a:solidFill>
                <a:latin typeface="+mj-lt"/>
                <a:cs typeface="Arial" panose="020B0604020202020204" pitchFamily="34" charset="0"/>
              </a:rPr>
              <a:t>Robert Z. Orlowski, M.D., Ph.D.</a:t>
            </a:r>
          </a:p>
        </p:txBody>
      </p:sp>
      <p:pic>
        <p:nvPicPr>
          <p:cNvPr id="3" name="Picture 2">
            <a:extLst>
              <a:ext uri="{FF2B5EF4-FFF2-40B4-BE49-F238E27FC236}">
                <a16:creationId xmlns:a16="http://schemas.microsoft.com/office/drawing/2014/main" id="{F6B8F4B2-C144-9275-4BB0-307F36E0696A}"/>
              </a:ext>
            </a:extLst>
          </p:cNvPr>
          <p:cNvPicPr>
            <a:picLocks noChangeAspect="1"/>
          </p:cNvPicPr>
          <p:nvPr/>
        </p:nvPicPr>
        <p:blipFill>
          <a:blip r:embed="rId5"/>
          <a:srcRect l="17898" t="13907" r="11645" b="32785"/>
          <a:stretch>
            <a:fillRect/>
          </a:stretch>
        </p:blipFill>
        <p:spPr>
          <a:xfrm>
            <a:off x="4569478" y="5126038"/>
            <a:ext cx="3053045" cy="1427162"/>
          </a:xfrm>
          <a:prstGeom prst="rect">
            <a:avLst/>
          </a:prstGeom>
        </p:spPr>
      </p:pic>
      <p:pic>
        <p:nvPicPr>
          <p:cNvPr id="2" name="Picture 1">
            <a:extLst>
              <a:ext uri="{FF2B5EF4-FFF2-40B4-BE49-F238E27FC236}">
                <a16:creationId xmlns:a16="http://schemas.microsoft.com/office/drawing/2014/main" id="{69DD1D8E-3504-EC50-93E7-C613198F5BF6}"/>
              </a:ext>
            </a:extLst>
          </p:cNvPr>
          <p:cNvPicPr>
            <a:picLocks noChangeAspect="1"/>
          </p:cNvPicPr>
          <p:nvPr/>
        </p:nvPicPr>
        <p:blipFill>
          <a:blip r:embed="rId6"/>
          <a:stretch>
            <a:fillRect/>
          </a:stretch>
        </p:blipFill>
        <p:spPr>
          <a:xfrm>
            <a:off x="4400549" y="2105819"/>
            <a:ext cx="3390900" cy="584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C08F2-CBA2-F7AC-FAEF-8DE254F490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21702F-AFA9-8FA3-B29C-628108455339}"/>
              </a:ext>
            </a:extLst>
          </p:cNvPr>
          <p:cNvSpPr>
            <a:spLocks noGrp="1"/>
          </p:cNvSpPr>
          <p:nvPr>
            <p:ph type="title"/>
          </p:nvPr>
        </p:nvSpPr>
        <p:spPr>
          <a:xfrm>
            <a:off x="1524000" y="304800"/>
            <a:ext cx="9144000" cy="1143000"/>
          </a:xfrm>
        </p:spPr>
        <p:txBody>
          <a:bodyPr/>
          <a:lstStyle/>
          <a:p>
            <a:r>
              <a:rPr lang="en-US" dirty="0"/>
              <a:t>IMROZ : Isa-VRd Better During Induction</a:t>
            </a:r>
          </a:p>
        </p:txBody>
      </p:sp>
      <p:sp>
        <p:nvSpPr>
          <p:cNvPr id="6" name="TextBox 5">
            <a:extLst>
              <a:ext uri="{FF2B5EF4-FFF2-40B4-BE49-F238E27FC236}">
                <a16:creationId xmlns:a16="http://schemas.microsoft.com/office/drawing/2014/main" id="{CE1CC61B-0BD8-52CB-1E8A-023863C61425}"/>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Orlowski, RZ et al. Blood. 2026 Jun 4;147(23):2760-2769.</a:t>
            </a:r>
          </a:p>
        </p:txBody>
      </p:sp>
      <p:sp>
        <p:nvSpPr>
          <p:cNvPr id="5" name="TextBox 4">
            <a:extLst>
              <a:ext uri="{FF2B5EF4-FFF2-40B4-BE49-F238E27FC236}">
                <a16:creationId xmlns:a16="http://schemas.microsoft.com/office/drawing/2014/main" id="{5D4266D3-FA1A-196A-493A-E568CB261694}"/>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0D807289-3F04-B032-AC56-C0DF7E345C18}"/>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10" name="Picture 9">
            <a:extLst>
              <a:ext uri="{FF2B5EF4-FFF2-40B4-BE49-F238E27FC236}">
                <a16:creationId xmlns:a16="http://schemas.microsoft.com/office/drawing/2014/main" id="{DF1FF9E5-7E54-2B95-0CA4-24D8EBEBCE29}"/>
              </a:ext>
            </a:extLst>
          </p:cNvPr>
          <p:cNvPicPr>
            <a:picLocks noChangeAspect="1"/>
          </p:cNvPicPr>
          <p:nvPr/>
        </p:nvPicPr>
        <p:blipFill>
          <a:blip r:embed="rId3"/>
          <a:stretch>
            <a:fillRect/>
          </a:stretch>
        </p:blipFill>
        <p:spPr>
          <a:xfrm>
            <a:off x="1740618" y="1268000"/>
            <a:ext cx="8710764" cy="3989800"/>
          </a:xfrm>
          <a:prstGeom prst="rect">
            <a:avLst/>
          </a:prstGeom>
        </p:spPr>
      </p:pic>
      <p:pic>
        <p:nvPicPr>
          <p:cNvPr id="12" name="Picture 11">
            <a:extLst>
              <a:ext uri="{FF2B5EF4-FFF2-40B4-BE49-F238E27FC236}">
                <a16:creationId xmlns:a16="http://schemas.microsoft.com/office/drawing/2014/main" id="{D35A1636-2CEE-7B51-A8F8-739BA82BB21D}"/>
              </a:ext>
            </a:extLst>
          </p:cNvPr>
          <p:cNvPicPr>
            <a:picLocks noChangeAspect="1"/>
          </p:cNvPicPr>
          <p:nvPr/>
        </p:nvPicPr>
        <p:blipFill>
          <a:blip r:embed="rId4"/>
          <a:stretch>
            <a:fillRect/>
          </a:stretch>
        </p:blipFill>
        <p:spPr>
          <a:xfrm>
            <a:off x="2443098" y="1272571"/>
            <a:ext cx="7289800" cy="4150285"/>
          </a:xfrm>
          <a:prstGeom prst="rect">
            <a:avLst/>
          </a:prstGeom>
        </p:spPr>
      </p:pic>
      <p:sp>
        <p:nvSpPr>
          <p:cNvPr id="13" name="Content Placeholder 2">
            <a:extLst>
              <a:ext uri="{FF2B5EF4-FFF2-40B4-BE49-F238E27FC236}">
                <a16:creationId xmlns:a16="http://schemas.microsoft.com/office/drawing/2014/main" id="{2955AA3F-8006-434A-6503-48FE71589CC2}"/>
              </a:ext>
            </a:extLst>
          </p:cNvPr>
          <p:cNvSpPr>
            <a:spLocks noGrp="1"/>
          </p:cNvSpPr>
          <p:nvPr>
            <p:ph idx="1"/>
          </p:nvPr>
        </p:nvSpPr>
        <p:spPr>
          <a:xfrm>
            <a:off x="2480873" y="5622890"/>
            <a:ext cx="7772400" cy="598110"/>
          </a:xfrm>
        </p:spPr>
        <p:txBody>
          <a:bodyPr/>
          <a:lstStyle/>
          <a:p>
            <a:r>
              <a:rPr lang="en-US" sz="2400" dirty="0"/>
              <a:t>PFS in patients by MRD-negativity (10</a:t>
            </a:r>
            <a:r>
              <a:rPr lang="en-US" sz="2400" baseline="30000" dirty="0"/>
              <a:t>-5</a:t>
            </a:r>
            <a:r>
              <a:rPr lang="en-US" sz="2400" dirty="0"/>
              <a:t>) @ 6 months</a:t>
            </a:r>
          </a:p>
        </p:txBody>
      </p:sp>
    </p:spTree>
    <p:extLst>
      <p:ext uri="{BB962C8B-B14F-4D97-AF65-F5344CB8AC3E}">
        <p14:creationId xmlns:p14="http://schemas.microsoft.com/office/powerpoint/2010/main" val="205755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dissolv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E834F-EE66-7DE7-0201-13A7CEAAC4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CE015E-1388-4E33-0C53-4592BC7A0261}"/>
              </a:ext>
            </a:extLst>
          </p:cNvPr>
          <p:cNvSpPr>
            <a:spLocks noGrp="1"/>
          </p:cNvSpPr>
          <p:nvPr>
            <p:ph type="title"/>
          </p:nvPr>
        </p:nvSpPr>
        <p:spPr>
          <a:xfrm>
            <a:off x="1524000" y="304800"/>
            <a:ext cx="9144000" cy="1143000"/>
          </a:xfrm>
        </p:spPr>
        <p:txBody>
          <a:bodyPr/>
          <a:lstStyle/>
          <a:p>
            <a:r>
              <a:rPr lang="en-US" dirty="0"/>
              <a:t>Isa-VRd Better Even After MRD</a:t>
            </a:r>
            <a:r>
              <a:rPr lang="en-US" baseline="30000" dirty="0"/>
              <a:t>+</a:t>
            </a:r>
          </a:p>
        </p:txBody>
      </p:sp>
      <p:sp>
        <p:nvSpPr>
          <p:cNvPr id="6" name="TextBox 5">
            <a:extLst>
              <a:ext uri="{FF2B5EF4-FFF2-40B4-BE49-F238E27FC236}">
                <a16:creationId xmlns:a16="http://schemas.microsoft.com/office/drawing/2014/main" id="{457B3D29-266D-32CC-E5D6-01B9FDAA8EBD}"/>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Orlowski, RZ et al. </a:t>
            </a:r>
            <a:r>
              <a:rPr lang="en-US" sz="1800" b="0" dirty="0">
                <a:solidFill>
                  <a:schemeClr val="tx2"/>
                </a:solidFill>
                <a:cs typeface="Arial" panose="020B0604020202020204" pitchFamily="34" charset="0"/>
              </a:rPr>
              <a:t>Blood. 2026 Jun 4;147(23):2760-2769.</a:t>
            </a:r>
            <a:endParaRPr lang="en-US" sz="1800" b="0" dirty="0">
              <a:solidFill>
                <a:schemeClr val="tx2"/>
              </a:solidFill>
              <a:latin typeface="+mj-lt"/>
              <a:cs typeface="Arial" panose="020B0604020202020204" pitchFamily="34" charset="0"/>
            </a:endParaRPr>
          </a:p>
        </p:txBody>
      </p:sp>
      <p:sp>
        <p:nvSpPr>
          <p:cNvPr id="5" name="TextBox 4">
            <a:extLst>
              <a:ext uri="{FF2B5EF4-FFF2-40B4-BE49-F238E27FC236}">
                <a16:creationId xmlns:a16="http://schemas.microsoft.com/office/drawing/2014/main" id="{589DECC0-427C-FA20-AF84-6DA7FC40F028}"/>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8666E19F-9F48-94BA-97A7-9861D0865BCA}"/>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3" name="Content Placeholder 2">
            <a:extLst>
              <a:ext uri="{FF2B5EF4-FFF2-40B4-BE49-F238E27FC236}">
                <a16:creationId xmlns:a16="http://schemas.microsoft.com/office/drawing/2014/main" id="{DD647CA7-6337-C851-A8FA-23CB8C3EAD7B}"/>
              </a:ext>
            </a:extLst>
          </p:cNvPr>
          <p:cNvSpPr>
            <a:spLocks noGrp="1"/>
          </p:cNvSpPr>
          <p:nvPr>
            <p:ph idx="1"/>
          </p:nvPr>
        </p:nvSpPr>
        <p:spPr>
          <a:xfrm>
            <a:off x="2201798" y="5311403"/>
            <a:ext cx="7772400" cy="990600"/>
          </a:xfrm>
        </p:spPr>
        <p:txBody>
          <a:bodyPr/>
          <a:lstStyle/>
          <a:p>
            <a:r>
              <a:rPr lang="en-US" sz="2400" dirty="0"/>
              <a:t>Group that converts from MRD</a:t>
            </a:r>
            <a:r>
              <a:rPr lang="en-US" sz="2400" baseline="30000" dirty="0"/>
              <a:t>-</a:t>
            </a:r>
            <a:r>
              <a:rPr lang="en-US" sz="2400" dirty="0"/>
              <a:t> to MRD</a:t>
            </a:r>
            <a:r>
              <a:rPr lang="en-US" sz="2400" baseline="30000" dirty="0"/>
              <a:t>+</a:t>
            </a:r>
            <a:r>
              <a:rPr lang="en-US" sz="2400" dirty="0"/>
              <a:t> still does better if they had prior Isa-VRd</a:t>
            </a:r>
          </a:p>
        </p:txBody>
      </p:sp>
      <p:pic>
        <p:nvPicPr>
          <p:cNvPr id="8" name="Picture 7">
            <a:extLst>
              <a:ext uri="{FF2B5EF4-FFF2-40B4-BE49-F238E27FC236}">
                <a16:creationId xmlns:a16="http://schemas.microsoft.com/office/drawing/2014/main" id="{5D31D174-3DFF-0FE9-EFFF-D9AA8C6D3BFA}"/>
              </a:ext>
            </a:extLst>
          </p:cNvPr>
          <p:cNvPicPr>
            <a:picLocks noChangeAspect="1"/>
          </p:cNvPicPr>
          <p:nvPr/>
        </p:nvPicPr>
        <p:blipFill>
          <a:blip r:embed="rId3"/>
          <a:srcRect t="5362"/>
          <a:stretch>
            <a:fillRect/>
          </a:stretch>
        </p:blipFill>
        <p:spPr>
          <a:xfrm>
            <a:off x="2209800" y="1219201"/>
            <a:ext cx="7772400" cy="4038833"/>
          </a:xfrm>
          <a:prstGeom prst="rect">
            <a:avLst/>
          </a:prstGeom>
        </p:spPr>
      </p:pic>
      <p:sp>
        <p:nvSpPr>
          <p:cNvPr id="9" name="Rectangle 8">
            <a:extLst>
              <a:ext uri="{FF2B5EF4-FFF2-40B4-BE49-F238E27FC236}">
                <a16:creationId xmlns:a16="http://schemas.microsoft.com/office/drawing/2014/main" id="{7C330ED8-7473-C261-2CCD-2DA6268EB472}"/>
              </a:ext>
            </a:extLst>
          </p:cNvPr>
          <p:cNvSpPr/>
          <p:nvPr/>
        </p:nvSpPr>
        <p:spPr bwMode="auto">
          <a:xfrm>
            <a:off x="2222500" y="1219200"/>
            <a:ext cx="354196" cy="266816"/>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US" sz="200" b="0" dirty="0">
              <a:solidFill>
                <a:srgbClr val="FFFFFF"/>
              </a:solidFill>
              <a:latin typeface="Times" charset="0"/>
              <a:ea typeface="ＭＳ Ｐゴシック" charset="0"/>
            </a:endParaRPr>
          </a:p>
        </p:txBody>
      </p:sp>
    </p:spTree>
    <p:extLst>
      <p:ext uri="{BB962C8B-B14F-4D97-AF65-F5344CB8AC3E}">
        <p14:creationId xmlns:p14="http://schemas.microsoft.com/office/powerpoint/2010/main" val="4241624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F9886-3732-959A-2B49-EDF4B7CB41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3C3E1B-7E01-1075-ADAF-2157D7AE3F79}"/>
              </a:ext>
            </a:extLst>
          </p:cNvPr>
          <p:cNvSpPr>
            <a:spLocks noGrp="1"/>
          </p:cNvSpPr>
          <p:nvPr>
            <p:ph type="title"/>
          </p:nvPr>
        </p:nvSpPr>
        <p:spPr>
          <a:xfrm>
            <a:off x="1524000" y="304800"/>
            <a:ext cx="9144000" cy="1143000"/>
          </a:xfrm>
        </p:spPr>
        <p:txBody>
          <a:bodyPr/>
          <a:lstStyle/>
          <a:p>
            <a:r>
              <a:rPr lang="en-US" dirty="0"/>
              <a:t>BENEFIT Trial Update</a:t>
            </a:r>
            <a:endParaRPr lang="en-US" baseline="30000" dirty="0"/>
          </a:p>
        </p:txBody>
      </p:sp>
      <p:sp>
        <p:nvSpPr>
          <p:cNvPr id="6" name="TextBox 5">
            <a:extLst>
              <a:ext uri="{FF2B5EF4-FFF2-40B4-BE49-F238E27FC236}">
                <a16:creationId xmlns:a16="http://schemas.microsoft.com/office/drawing/2014/main" id="{392915D6-F2B3-A8D9-31D4-F6C5EF2CF4AB}"/>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Bobin, A et al. ASH 2025;Abstract 368.</a:t>
            </a:r>
          </a:p>
        </p:txBody>
      </p:sp>
      <p:sp>
        <p:nvSpPr>
          <p:cNvPr id="5" name="TextBox 4">
            <a:extLst>
              <a:ext uri="{FF2B5EF4-FFF2-40B4-BE49-F238E27FC236}">
                <a16:creationId xmlns:a16="http://schemas.microsoft.com/office/drawing/2014/main" id="{5A61E5B2-29DF-7268-3BE3-A13E55C8D44D}"/>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33D31890-E2C8-FA87-A5CD-E48933EE2065}"/>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4" name="Picture 3">
            <a:extLst>
              <a:ext uri="{FF2B5EF4-FFF2-40B4-BE49-F238E27FC236}">
                <a16:creationId xmlns:a16="http://schemas.microsoft.com/office/drawing/2014/main" id="{4F357613-FE6F-12D0-C6A1-5D1080C8CECD}"/>
              </a:ext>
            </a:extLst>
          </p:cNvPr>
          <p:cNvPicPr>
            <a:picLocks noChangeAspect="1"/>
          </p:cNvPicPr>
          <p:nvPr/>
        </p:nvPicPr>
        <p:blipFill>
          <a:blip r:embed="rId3"/>
          <a:stretch>
            <a:fillRect/>
          </a:stretch>
        </p:blipFill>
        <p:spPr>
          <a:xfrm>
            <a:off x="1744598" y="1328321"/>
            <a:ext cx="8686800" cy="3681209"/>
          </a:xfrm>
          <a:prstGeom prst="rect">
            <a:avLst/>
          </a:prstGeom>
        </p:spPr>
      </p:pic>
      <p:pic>
        <p:nvPicPr>
          <p:cNvPr id="11" name="Picture 10">
            <a:extLst>
              <a:ext uri="{FF2B5EF4-FFF2-40B4-BE49-F238E27FC236}">
                <a16:creationId xmlns:a16="http://schemas.microsoft.com/office/drawing/2014/main" id="{3B1B5223-385D-E0F8-3C55-DBA22FA72F51}"/>
              </a:ext>
            </a:extLst>
          </p:cNvPr>
          <p:cNvPicPr>
            <a:picLocks noChangeAspect="1"/>
          </p:cNvPicPr>
          <p:nvPr/>
        </p:nvPicPr>
        <p:blipFill>
          <a:blip r:embed="rId4"/>
          <a:stretch>
            <a:fillRect/>
          </a:stretch>
        </p:blipFill>
        <p:spPr>
          <a:xfrm>
            <a:off x="1524000" y="1143000"/>
            <a:ext cx="9144000" cy="4975412"/>
          </a:xfrm>
          <a:prstGeom prst="rect">
            <a:avLst/>
          </a:prstGeom>
        </p:spPr>
      </p:pic>
    </p:spTree>
    <p:extLst>
      <p:ext uri="{BB962C8B-B14F-4D97-AF65-F5344CB8AC3E}">
        <p14:creationId xmlns:p14="http://schemas.microsoft.com/office/powerpoint/2010/main" val="122408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946E3-8D97-37E4-5A63-B8DF7DCAAC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43A1E3-74B9-4299-FFFB-AAE021E5D176}"/>
              </a:ext>
            </a:extLst>
          </p:cNvPr>
          <p:cNvSpPr>
            <a:spLocks noGrp="1"/>
          </p:cNvSpPr>
          <p:nvPr>
            <p:ph type="title"/>
          </p:nvPr>
        </p:nvSpPr>
        <p:spPr>
          <a:xfrm>
            <a:off x="1524000" y="304800"/>
            <a:ext cx="9144000" cy="1143000"/>
          </a:xfrm>
        </p:spPr>
        <p:txBody>
          <a:bodyPr/>
          <a:lstStyle/>
          <a:p>
            <a:r>
              <a:rPr lang="en-US" dirty="0"/>
              <a:t>MRD &amp; Sustained MRD</a:t>
            </a:r>
            <a:r>
              <a:rPr lang="en-US" baseline="30000" dirty="0"/>
              <a:t>-</a:t>
            </a:r>
          </a:p>
        </p:txBody>
      </p:sp>
      <p:sp>
        <p:nvSpPr>
          <p:cNvPr id="6" name="TextBox 5">
            <a:extLst>
              <a:ext uri="{FF2B5EF4-FFF2-40B4-BE49-F238E27FC236}">
                <a16:creationId xmlns:a16="http://schemas.microsoft.com/office/drawing/2014/main" id="{53936BB9-2787-68FD-B2B2-3BA66E7F9A76}"/>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Bobin, A et al. ASH 2025;Abstract 368.</a:t>
            </a:r>
          </a:p>
        </p:txBody>
      </p:sp>
      <p:sp>
        <p:nvSpPr>
          <p:cNvPr id="5" name="TextBox 4">
            <a:extLst>
              <a:ext uri="{FF2B5EF4-FFF2-40B4-BE49-F238E27FC236}">
                <a16:creationId xmlns:a16="http://schemas.microsoft.com/office/drawing/2014/main" id="{7EAB290B-8F44-C902-75ED-5F81390E3607}"/>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9654202C-B192-EFAC-AB18-05B0AD3936D9}"/>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8" name="Picture 7">
            <a:extLst>
              <a:ext uri="{FF2B5EF4-FFF2-40B4-BE49-F238E27FC236}">
                <a16:creationId xmlns:a16="http://schemas.microsoft.com/office/drawing/2014/main" id="{D714488D-3329-3AFE-9AB1-987336AC0244}"/>
              </a:ext>
            </a:extLst>
          </p:cNvPr>
          <p:cNvPicPr>
            <a:picLocks noChangeAspect="1"/>
          </p:cNvPicPr>
          <p:nvPr/>
        </p:nvPicPr>
        <p:blipFill>
          <a:blip r:embed="rId3"/>
          <a:stretch>
            <a:fillRect/>
          </a:stretch>
        </p:blipFill>
        <p:spPr>
          <a:xfrm>
            <a:off x="2209800" y="1320915"/>
            <a:ext cx="7772400" cy="4730486"/>
          </a:xfrm>
          <a:prstGeom prst="rect">
            <a:avLst/>
          </a:prstGeom>
        </p:spPr>
      </p:pic>
      <p:pic>
        <p:nvPicPr>
          <p:cNvPr id="9" name="Picture 8">
            <a:extLst>
              <a:ext uri="{FF2B5EF4-FFF2-40B4-BE49-F238E27FC236}">
                <a16:creationId xmlns:a16="http://schemas.microsoft.com/office/drawing/2014/main" id="{8585FC1E-C873-FC3B-8AD9-2E87F0282919}"/>
              </a:ext>
            </a:extLst>
          </p:cNvPr>
          <p:cNvPicPr>
            <a:picLocks noChangeAspect="1"/>
          </p:cNvPicPr>
          <p:nvPr/>
        </p:nvPicPr>
        <p:blipFill>
          <a:blip r:embed="rId4"/>
          <a:stretch>
            <a:fillRect/>
          </a:stretch>
        </p:blipFill>
        <p:spPr>
          <a:xfrm>
            <a:off x="2254250" y="1317551"/>
            <a:ext cx="7683500" cy="4864100"/>
          </a:xfrm>
          <a:prstGeom prst="rect">
            <a:avLst/>
          </a:prstGeom>
        </p:spPr>
      </p:pic>
    </p:spTree>
    <p:extLst>
      <p:ext uri="{BB962C8B-B14F-4D97-AF65-F5344CB8AC3E}">
        <p14:creationId xmlns:p14="http://schemas.microsoft.com/office/powerpoint/2010/main" val="3140172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6E55D-2525-44EC-FA4B-15B77B04C3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2DD5D9-3DC3-7036-58BC-1E7627ADE1DC}"/>
              </a:ext>
            </a:extLst>
          </p:cNvPr>
          <p:cNvSpPr>
            <a:spLocks noGrp="1"/>
          </p:cNvSpPr>
          <p:nvPr>
            <p:ph type="title"/>
          </p:nvPr>
        </p:nvSpPr>
        <p:spPr/>
        <p:txBody>
          <a:bodyPr/>
          <a:lstStyle/>
          <a:p>
            <a:r>
              <a:rPr lang="en-US" dirty="0"/>
              <a:t>IRAKLIA : Isatuximab OBI</a:t>
            </a:r>
          </a:p>
        </p:txBody>
      </p:sp>
      <p:sp>
        <p:nvSpPr>
          <p:cNvPr id="6" name="TextBox 5">
            <a:extLst>
              <a:ext uri="{FF2B5EF4-FFF2-40B4-BE49-F238E27FC236}">
                <a16:creationId xmlns:a16="http://schemas.microsoft.com/office/drawing/2014/main" id="{6C72776C-9DA5-B189-1F53-8232B073F4D7}"/>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Ailawadhi, S et al. J Clin Oncol. 2025 Aug;43(22):2527-2537.</a:t>
            </a:r>
          </a:p>
        </p:txBody>
      </p:sp>
      <p:sp>
        <p:nvSpPr>
          <p:cNvPr id="5" name="TextBox 4">
            <a:extLst>
              <a:ext uri="{FF2B5EF4-FFF2-40B4-BE49-F238E27FC236}">
                <a16:creationId xmlns:a16="http://schemas.microsoft.com/office/drawing/2014/main" id="{85DFF37F-0AFE-AF53-4B60-651E05547F4E}"/>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F2133F6B-5D57-02FC-7DF2-108C34B3FA3D}"/>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4" name="Picture 3">
            <a:extLst>
              <a:ext uri="{FF2B5EF4-FFF2-40B4-BE49-F238E27FC236}">
                <a16:creationId xmlns:a16="http://schemas.microsoft.com/office/drawing/2014/main" id="{258163FC-DE45-94EC-C631-598625DB364E}"/>
              </a:ext>
            </a:extLst>
          </p:cNvPr>
          <p:cNvPicPr>
            <a:picLocks noChangeAspect="1"/>
          </p:cNvPicPr>
          <p:nvPr/>
        </p:nvPicPr>
        <p:blipFill>
          <a:blip r:embed="rId3"/>
          <a:stretch>
            <a:fillRect/>
          </a:stretch>
        </p:blipFill>
        <p:spPr>
          <a:xfrm>
            <a:off x="2209800" y="1295401"/>
            <a:ext cx="7772400" cy="3539459"/>
          </a:xfrm>
          <a:prstGeom prst="rect">
            <a:avLst/>
          </a:prstGeom>
        </p:spPr>
      </p:pic>
      <p:pic>
        <p:nvPicPr>
          <p:cNvPr id="8" name="Picture 7">
            <a:extLst>
              <a:ext uri="{FF2B5EF4-FFF2-40B4-BE49-F238E27FC236}">
                <a16:creationId xmlns:a16="http://schemas.microsoft.com/office/drawing/2014/main" id="{8B1985B7-F07F-034C-6C3B-AF25D8380040}"/>
              </a:ext>
            </a:extLst>
          </p:cNvPr>
          <p:cNvPicPr>
            <a:picLocks noChangeAspect="1"/>
          </p:cNvPicPr>
          <p:nvPr/>
        </p:nvPicPr>
        <p:blipFill>
          <a:blip r:embed="rId4"/>
          <a:stretch>
            <a:fillRect/>
          </a:stretch>
        </p:blipFill>
        <p:spPr>
          <a:xfrm>
            <a:off x="1524000" y="1524000"/>
            <a:ext cx="9144000" cy="2955528"/>
          </a:xfrm>
          <a:prstGeom prst="rect">
            <a:avLst/>
          </a:prstGeom>
        </p:spPr>
      </p:pic>
      <p:sp>
        <p:nvSpPr>
          <p:cNvPr id="9" name="Content Placeholder 2">
            <a:extLst>
              <a:ext uri="{FF2B5EF4-FFF2-40B4-BE49-F238E27FC236}">
                <a16:creationId xmlns:a16="http://schemas.microsoft.com/office/drawing/2014/main" id="{16C553A2-B0DF-6DC3-973A-EC63BA7C1D65}"/>
              </a:ext>
            </a:extLst>
          </p:cNvPr>
          <p:cNvSpPr>
            <a:spLocks noGrp="1"/>
          </p:cNvSpPr>
          <p:nvPr>
            <p:ph idx="1"/>
          </p:nvPr>
        </p:nvSpPr>
        <p:spPr>
          <a:xfrm>
            <a:off x="2209800" y="5043759"/>
            <a:ext cx="7772400" cy="914400"/>
          </a:xfrm>
        </p:spPr>
        <p:txBody>
          <a:bodyPr/>
          <a:lstStyle/>
          <a:p>
            <a:r>
              <a:rPr lang="en-US" sz="2400" dirty="0"/>
              <a:t>Phase III study comparing Isa</a:t>
            </a:r>
            <a:r>
              <a:rPr lang="en-US" sz="2400" baseline="30000" dirty="0"/>
              <a:t>IV</a:t>
            </a:r>
            <a:r>
              <a:rPr lang="en-US" sz="2400" dirty="0"/>
              <a:t>Pd to Isa</a:t>
            </a:r>
            <a:r>
              <a:rPr lang="en-US" sz="2400" baseline="30000" dirty="0"/>
              <a:t>SC</a:t>
            </a:r>
            <a:r>
              <a:rPr lang="en-US" sz="2400" dirty="0"/>
              <a:t>Pd in patients with 1 or more prior lines, including lenalidomide and a PI</a:t>
            </a:r>
          </a:p>
        </p:txBody>
      </p:sp>
    </p:spTree>
    <p:extLst>
      <p:ext uri="{BB962C8B-B14F-4D97-AF65-F5344CB8AC3E}">
        <p14:creationId xmlns:p14="http://schemas.microsoft.com/office/powerpoint/2010/main" val="20772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2A6B7-2CED-8A72-B023-C8D33B0717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C83B54-6353-6867-58E7-219F44FD857A}"/>
              </a:ext>
            </a:extLst>
          </p:cNvPr>
          <p:cNvSpPr>
            <a:spLocks noGrp="1"/>
          </p:cNvSpPr>
          <p:nvPr>
            <p:ph type="title"/>
          </p:nvPr>
        </p:nvSpPr>
        <p:spPr/>
        <p:txBody>
          <a:bodyPr/>
          <a:lstStyle/>
          <a:p>
            <a:r>
              <a:rPr lang="en-US" dirty="0"/>
              <a:t>Results : Non-inferiority</a:t>
            </a:r>
          </a:p>
        </p:txBody>
      </p:sp>
      <p:sp>
        <p:nvSpPr>
          <p:cNvPr id="6" name="TextBox 5">
            <a:extLst>
              <a:ext uri="{FF2B5EF4-FFF2-40B4-BE49-F238E27FC236}">
                <a16:creationId xmlns:a16="http://schemas.microsoft.com/office/drawing/2014/main" id="{79AC57FB-E965-FEF3-6DC7-65BB7424D7BD}"/>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Ailawadhi, S et al. </a:t>
            </a:r>
            <a:r>
              <a:rPr lang="en-US" sz="1800" b="0" dirty="0">
                <a:solidFill>
                  <a:schemeClr val="tx2"/>
                </a:solidFill>
                <a:cs typeface="Arial" panose="020B0604020202020204" pitchFamily="34" charset="0"/>
              </a:rPr>
              <a:t>J Clin Oncol. 2025 Aug;43(22):2527-2537.</a:t>
            </a:r>
          </a:p>
        </p:txBody>
      </p:sp>
      <p:sp>
        <p:nvSpPr>
          <p:cNvPr id="5" name="TextBox 4">
            <a:extLst>
              <a:ext uri="{FF2B5EF4-FFF2-40B4-BE49-F238E27FC236}">
                <a16:creationId xmlns:a16="http://schemas.microsoft.com/office/drawing/2014/main" id="{819D6DF2-6F51-1543-E5A5-7C060B83FA1F}"/>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3392073E-B380-7EDF-FC17-6235041189C3}"/>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9" name="Content Placeholder 2">
            <a:extLst>
              <a:ext uri="{FF2B5EF4-FFF2-40B4-BE49-F238E27FC236}">
                <a16:creationId xmlns:a16="http://schemas.microsoft.com/office/drawing/2014/main" id="{E874B8AA-4C5E-F45F-B666-1F1B4C08DD22}"/>
              </a:ext>
            </a:extLst>
          </p:cNvPr>
          <p:cNvSpPr>
            <a:spLocks noGrp="1"/>
          </p:cNvSpPr>
          <p:nvPr>
            <p:ph idx="1"/>
          </p:nvPr>
        </p:nvSpPr>
        <p:spPr>
          <a:xfrm>
            <a:off x="3810000" y="5786888"/>
            <a:ext cx="7772400" cy="914400"/>
          </a:xfrm>
        </p:spPr>
        <p:txBody>
          <a:bodyPr/>
          <a:lstStyle/>
          <a:p>
            <a:r>
              <a:rPr lang="en-US" sz="2400" dirty="0"/>
              <a:t>Improved patient experience</a:t>
            </a:r>
          </a:p>
        </p:txBody>
      </p:sp>
      <p:pic>
        <p:nvPicPr>
          <p:cNvPr id="3" name="Picture 2">
            <a:extLst>
              <a:ext uri="{FF2B5EF4-FFF2-40B4-BE49-F238E27FC236}">
                <a16:creationId xmlns:a16="http://schemas.microsoft.com/office/drawing/2014/main" id="{BE66BBBE-C1A6-7479-6DB4-ED10698DF740}"/>
              </a:ext>
            </a:extLst>
          </p:cNvPr>
          <p:cNvPicPr>
            <a:picLocks noChangeAspect="1"/>
          </p:cNvPicPr>
          <p:nvPr/>
        </p:nvPicPr>
        <p:blipFill>
          <a:blip r:embed="rId3"/>
          <a:stretch>
            <a:fillRect/>
          </a:stretch>
        </p:blipFill>
        <p:spPr>
          <a:xfrm>
            <a:off x="2838450" y="1567556"/>
            <a:ext cx="6515100" cy="3719843"/>
          </a:xfrm>
          <a:prstGeom prst="rect">
            <a:avLst/>
          </a:prstGeom>
        </p:spPr>
      </p:pic>
      <p:pic>
        <p:nvPicPr>
          <p:cNvPr id="10" name="Picture 9">
            <a:extLst>
              <a:ext uri="{FF2B5EF4-FFF2-40B4-BE49-F238E27FC236}">
                <a16:creationId xmlns:a16="http://schemas.microsoft.com/office/drawing/2014/main" id="{F40FF919-5655-9AE8-1CCF-2875E1182AC3}"/>
              </a:ext>
            </a:extLst>
          </p:cNvPr>
          <p:cNvPicPr>
            <a:picLocks noChangeAspect="1"/>
          </p:cNvPicPr>
          <p:nvPr/>
        </p:nvPicPr>
        <p:blipFill>
          <a:blip r:embed="rId4"/>
          <a:stretch>
            <a:fillRect/>
          </a:stretch>
        </p:blipFill>
        <p:spPr>
          <a:xfrm>
            <a:off x="2831309" y="1240334"/>
            <a:ext cx="6513378" cy="4345097"/>
          </a:xfrm>
          <a:prstGeom prst="rect">
            <a:avLst/>
          </a:prstGeom>
        </p:spPr>
      </p:pic>
      <p:pic>
        <p:nvPicPr>
          <p:cNvPr id="11" name="Picture 10">
            <a:extLst>
              <a:ext uri="{FF2B5EF4-FFF2-40B4-BE49-F238E27FC236}">
                <a16:creationId xmlns:a16="http://schemas.microsoft.com/office/drawing/2014/main" id="{FAFD160C-8D55-AD38-F16B-6599E5F09053}"/>
              </a:ext>
            </a:extLst>
          </p:cNvPr>
          <p:cNvPicPr>
            <a:picLocks noChangeAspect="1"/>
          </p:cNvPicPr>
          <p:nvPr/>
        </p:nvPicPr>
        <p:blipFill>
          <a:blip r:embed="rId5"/>
          <a:stretch>
            <a:fillRect/>
          </a:stretch>
        </p:blipFill>
        <p:spPr>
          <a:xfrm>
            <a:off x="2733536" y="1213873"/>
            <a:ext cx="6737320" cy="4605484"/>
          </a:xfrm>
          <a:prstGeom prst="rect">
            <a:avLst/>
          </a:prstGeom>
        </p:spPr>
      </p:pic>
    </p:spTree>
    <p:extLst>
      <p:ext uri="{BB962C8B-B14F-4D97-AF65-F5344CB8AC3E}">
        <p14:creationId xmlns:p14="http://schemas.microsoft.com/office/powerpoint/2010/main" val="154082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2E053-66EE-C812-5F32-04DCB5F138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5FACA7-0E5D-8C49-F5E9-A9D4FDAC687F}"/>
              </a:ext>
            </a:extLst>
          </p:cNvPr>
          <p:cNvSpPr>
            <a:spLocks noGrp="1"/>
          </p:cNvSpPr>
          <p:nvPr>
            <p:ph type="title"/>
          </p:nvPr>
        </p:nvSpPr>
        <p:spPr/>
        <p:txBody>
          <a:bodyPr/>
          <a:lstStyle/>
          <a:p>
            <a:r>
              <a:rPr lang="en-US" dirty="0"/>
              <a:t>AURIGA Study Update</a:t>
            </a:r>
          </a:p>
        </p:txBody>
      </p:sp>
      <p:sp>
        <p:nvSpPr>
          <p:cNvPr id="6" name="TextBox 5">
            <a:extLst>
              <a:ext uri="{FF2B5EF4-FFF2-40B4-BE49-F238E27FC236}">
                <a16:creationId xmlns:a16="http://schemas.microsoft.com/office/drawing/2014/main" id="{A45B5B0D-B2E4-741E-E08D-A052FCA5F1AE}"/>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Badros, A et al. Blood. 2025 Jan 16;145(3):300-310.</a:t>
            </a:r>
          </a:p>
        </p:txBody>
      </p:sp>
      <p:sp>
        <p:nvSpPr>
          <p:cNvPr id="5" name="TextBox 4">
            <a:extLst>
              <a:ext uri="{FF2B5EF4-FFF2-40B4-BE49-F238E27FC236}">
                <a16:creationId xmlns:a16="http://schemas.microsoft.com/office/drawing/2014/main" id="{2E87E2F1-7BF8-A1D2-609D-8BC12C3729C3}"/>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4232A5FA-9912-66D0-ABD2-56F52800918A}"/>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8" name="Picture 7" descr="A diagram of a patient's cycle&#10;&#10;AI-generated content may be incorrect.">
            <a:extLst>
              <a:ext uri="{FF2B5EF4-FFF2-40B4-BE49-F238E27FC236}">
                <a16:creationId xmlns:a16="http://schemas.microsoft.com/office/drawing/2014/main" id="{D6ABA7F0-57E8-0652-FC48-1BCBE133882D}"/>
              </a:ext>
            </a:extLst>
          </p:cNvPr>
          <p:cNvPicPr>
            <a:picLocks noChangeAspect="1"/>
          </p:cNvPicPr>
          <p:nvPr/>
        </p:nvPicPr>
        <p:blipFill>
          <a:blip r:embed="rId3"/>
          <a:srcRect b="25021"/>
          <a:stretch>
            <a:fillRect/>
          </a:stretch>
        </p:blipFill>
        <p:spPr>
          <a:xfrm>
            <a:off x="1752600" y="1413912"/>
            <a:ext cx="8686800" cy="3039071"/>
          </a:xfrm>
          <a:prstGeom prst="rect">
            <a:avLst/>
          </a:prstGeom>
        </p:spPr>
      </p:pic>
      <p:pic>
        <p:nvPicPr>
          <p:cNvPr id="12" name="Picture 11">
            <a:extLst>
              <a:ext uri="{FF2B5EF4-FFF2-40B4-BE49-F238E27FC236}">
                <a16:creationId xmlns:a16="http://schemas.microsoft.com/office/drawing/2014/main" id="{C42B5D5B-D7EE-7406-3DF9-ED1D43DC09E9}"/>
              </a:ext>
            </a:extLst>
          </p:cNvPr>
          <p:cNvPicPr>
            <a:picLocks noChangeAspect="1"/>
          </p:cNvPicPr>
          <p:nvPr/>
        </p:nvPicPr>
        <p:blipFill>
          <a:blip r:embed="rId4"/>
          <a:stretch>
            <a:fillRect/>
          </a:stretch>
        </p:blipFill>
        <p:spPr>
          <a:xfrm>
            <a:off x="2247900" y="1295400"/>
            <a:ext cx="7696200" cy="3784600"/>
          </a:xfrm>
          <a:prstGeom prst="rect">
            <a:avLst/>
          </a:prstGeom>
        </p:spPr>
      </p:pic>
      <p:pic>
        <p:nvPicPr>
          <p:cNvPr id="13" name="Picture 12">
            <a:extLst>
              <a:ext uri="{FF2B5EF4-FFF2-40B4-BE49-F238E27FC236}">
                <a16:creationId xmlns:a16="http://schemas.microsoft.com/office/drawing/2014/main" id="{E996600E-1325-6B6C-9F9C-61ECD114E025}"/>
              </a:ext>
            </a:extLst>
          </p:cNvPr>
          <p:cNvPicPr>
            <a:picLocks noChangeAspect="1"/>
          </p:cNvPicPr>
          <p:nvPr/>
        </p:nvPicPr>
        <p:blipFill>
          <a:blip r:embed="rId5"/>
          <a:stretch>
            <a:fillRect/>
          </a:stretch>
        </p:blipFill>
        <p:spPr>
          <a:xfrm>
            <a:off x="3103498" y="1190112"/>
            <a:ext cx="5969000" cy="5058289"/>
          </a:xfrm>
          <a:prstGeom prst="rect">
            <a:avLst/>
          </a:prstGeom>
        </p:spPr>
      </p:pic>
    </p:spTree>
    <p:extLst>
      <p:ext uri="{BB962C8B-B14F-4D97-AF65-F5344CB8AC3E}">
        <p14:creationId xmlns:p14="http://schemas.microsoft.com/office/powerpoint/2010/main" val="2676445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051C6-6E5C-9E51-1517-4693D9C022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DE3C42-31BD-A91B-2D6F-EA6D14CC8E3E}"/>
              </a:ext>
            </a:extLst>
          </p:cNvPr>
          <p:cNvSpPr>
            <a:spLocks noGrp="1"/>
          </p:cNvSpPr>
          <p:nvPr>
            <p:ph type="title"/>
          </p:nvPr>
        </p:nvSpPr>
        <p:spPr/>
        <p:txBody>
          <a:bodyPr/>
          <a:lstStyle/>
          <a:p>
            <a:r>
              <a:rPr lang="en-US" dirty="0"/>
              <a:t>Updated Data From IMS</a:t>
            </a:r>
          </a:p>
        </p:txBody>
      </p:sp>
      <p:sp>
        <p:nvSpPr>
          <p:cNvPr id="6" name="TextBox 5">
            <a:extLst>
              <a:ext uri="{FF2B5EF4-FFF2-40B4-BE49-F238E27FC236}">
                <a16:creationId xmlns:a16="http://schemas.microsoft.com/office/drawing/2014/main" id="{9435C483-EE46-9E67-78A9-D896776FAB73}"/>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Anderson, L et al. IMS 2025;Abstract OA-47.</a:t>
            </a:r>
          </a:p>
        </p:txBody>
      </p:sp>
      <p:sp>
        <p:nvSpPr>
          <p:cNvPr id="5" name="TextBox 4">
            <a:extLst>
              <a:ext uri="{FF2B5EF4-FFF2-40B4-BE49-F238E27FC236}">
                <a16:creationId xmlns:a16="http://schemas.microsoft.com/office/drawing/2014/main" id="{54DEC22B-DFF2-7ABE-F2CB-D74F76AE08D3}"/>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1C7E812F-F990-A9D4-40C9-AF43D8AC3C1E}"/>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9" name="Content Placeholder 2">
            <a:extLst>
              <a:ext uri="{FF2B5EF4-FFF2-40B4-BE49-F238E27FC236}">
                <a16:creationId xmlns:a16="http://schemas.microsoft.com/office/drawing/2014/main" id="{791B0084-0D1C-FF3E-F478-54110D7B813A}"/>
              </a:ext>
            </a:extLst>
          </p:cNvPr>
          <p:cNvSpPr>
            <a:spLocks noGrp="1"/>
          </p:cNvSpPr>
          <p:nvPr>
            <p:ph idx="1"/>
          </p:nvPr>
        </p:nvSpPr>
        <p:spPr>
          <a:xfrm>
            <a:off x="2057400" y="4419600"/>
            <a:ext cx="7772400" cy="914400"/>
          </a:xfrm>
        </p:spPr>
        <p:txBody>
          <a:bodyPr/>
          <a:lstStyle/>
          <a:p>
            <a:r>
              <a:rPr lang="en-US" sz="2400" dirty="0"/>
              <a:t>Per investigator assessment, a 45% reduction in the risk of PD or death was seen with D-R versus R, with estimated 36-mo PFS rates of 76.8% for D-R and 61.4% for R</a:t>
            </a:r>
          </a:p>
        </p:txBody>
      </p:sp>
      <p:pic>
        <p:nvPicPr>
          <p:cNvPr id="3" name="Picture 2">
            <a:extLst>
              <a:ext uri="{FF2B5EF4-FFF2-40B4-BE49-F238E27FC236}">
                <a16:creationId xmlns:a16="http://schemas.microsoft.com/office/drawing/2014/main" id="{B4DCD844-529E-0F4A-B7D8-B3694C5453A9}"/>
              </a:ext>
            </a:extLst>
          </p:cNvPr>
          <p:cNvPicPr>
            <a:picLocks noChangeAspect="1"/>
          </p:cNvPicPr>
          <p:nvPr/>
        </p:nvPicPr>
        <p:blipFill>
          <a:blip r:embed="rId3"/>
          <a:stretch>
            <a:fillRect/>
          </a:stretch>
        </p:blipFill>
        <p:spPr>
          <a:xfrm>
            <a:off x="1507996" y="2003896"/>
            <a:ext cx="9144000" cy="2148589"/>
          </a:xfrm>
          <a:prstGeom prst="rect">
            <a:avLst/>
          </a:prstGeom>
        </p:spPr>
      </p:pic>
    </p:spTree>
    <p:extLst>
      <p:ext uri="{BB962C8B-B14F-4D97-AF65-F5344CB8AC3E}">
        <p14:creationId xmlns:p14="http://schemas.microsoft.com/office/powerpoint/2010/main" val="4085615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A80E5-704D-A8BC-6E40-BBBC09C0B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0E4B1A-BE5A-C112-A9C6-E7B3F98E54E7}"/>
              </a:ext>
            </a:extLst>
          </p:cNvPr>
          <p:cNvSpPr>
            <a:spLocks noGrp="1"/>
          </p:cNvSpPr>
          <p:nvPr>
            <p:ph type="title"/>
          </p:nvPr>
        </p:nvSpPr>
        <p:spPr/>
        <p:txBody>
          <a:bodyPr/>
          <a:lstStyle/>
          <a:p>
            <a:r>
              <a:rPr lang="en-US" dirty="0"/>
              <a:t>SUCCESSOR-2 : MeziKD vs. Kd</a:t>
            </a:r>
          </a:p>
        </p:txBody>
      </p:sp>
      <p:sp>
        <p:nvSpPr>
          <p:cNvPr id="6" name="TextBox 5">
            <a:extLst>
              <a:ext uri="{FF2B5EF4-FFF2-40B4-BE49-F238E27FC236}">
                <a16:creationId xmlns:a16="http://schemas.microsoft.com/office/drawing/2014/main" id="{2EE8A106-0B9C-3E19-2FF0-0C43AE0E7DC7}"/>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Dimopoulos, MA et al. Lancet. 2026 Jun 14:S0140-6736(26)01088-3.</a:t>
            </a:r>
          </a:p>
        </p:txBody>
      </p:sp>
      <p:sp>
        <p:nvSpPr>
          <p:cNvPr id="5" name="TextBox 4">
            <a:extLst>
              <a:ext uri="{FF2B5EF4-FFF2-40B4-BE49-F238E27FC236}">
                <a16:creationId xmlns:a16="http://schemas.microsoft.com/office/drawing/2014/main" id="{7621D441-5B93-BAB8-D9EB-B2FC3A70194D}"/>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AB334D98-0B0A-3A19-3D0C-8C0CA1ABFFB5}"/>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9" name="Content Placeholder 2">
            <a:extLst>
              <a:ext uri="{FF2B5EF4-FFF2-40B4-BE49-F238E27FC236}">
                <a16:creationId xmlns:a16="http://schemas.microsoft.com/office/drawing/2014/main" id="{8EA308DA-A7AF-A3F9-F476-135AFD2DC00E}"/>
              </a:ext>
            </a:extLst>
          </p:cNvPr>
          <p:cNvSpPr>
            <a:spLocks noGrp="1"/>
          </p:cNvSpPr>
          <p:nvPr>
            <p:ph idx="1"/>
          </p:nvPr>
        </p:nvSpPr>
        <p:spPr>
          <a:xfrm>
            <a:off x="2057400" y="5257800"/>
            <a:ext cx="7772400" cy="914400"/>
          </a:xfrm>
        </p:spPr>
        <p:txBody>
          <a:bodyPr/>
          <a:lstStyle/>
          <a:p>
            <a:r>
              <a:rPr lang="en-US" sz="2400" dirty="0"/>
              <a:t>1 or more prior lines (including anti-CD38 antibodies and lenalidomide) on which they had MR or better</a:t>
            </a:r>
          </a:p>
        </p:txBody>
      </p:sp>
      <p:pic>
        <p:nvPicPr>
          <p:cNvPr id="10" name="Picture 9">
            <a:extLst>
              <a:ext uri="{FF2B5EF4-FFF2-40B4-BE49-F238E27FC236}">
                <a16:creationId xmlns:a16="http://schemas.microsoft.com/office/drawing/2014/main" id="{33A9F037-4B1D-E388-5228-8BC64D3848CC}"/>
              </a:ext>
            </a:extLst>
          </p:cNvPr>
          <p:cNvPicPr>
            <a:picLocks noChangeAspect="1"/>
          </p:cNvPicPr>
          <p:nvPr/>
        </p:nvPicPr>
        <p:blipFill>
          <a:blip r:embed="rId3"/>
          <a:stretch>
            <a:fillRect/>
          </a:stretch>
        </p:blipFill>
        <p:spPr>
          <a:xfrm>
            <a:off x="3234963" y="1149350"/>
            <a:ext cx="5722075" cy="4108450"/>
          </a:xfrm>
          <a:prstGeom prst="rect">
            <a:avLst/>
          </a:prstGeom>
        </p:spPr>
      </p:pic>
    </p:spTree>
    <p:extLst>
      <p:ext uri="{BB962C8B-B14F-4D97-AF65-F5344CB8AC3E}">
        <p14:creationId xmlns:p14="http://schemas.microsoft.com/office/powerpoint/2010/main" val="3852566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57E87-D19E-9457-E148-4E2211103D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B115FC-C038-4D1B-592D-9A81F8A67633}"/>
              </a:ext>
            </a:extLst>
          </p:cNvPr>
          <p:cNvSpPr>
            <a:spLocks noGrp="1"/>
          </p:cNvSpPr>
          <p:nvPr>
            <p:ph type="title"/>
          </p:nvPr>
        </p:nvSpPr>
        <p:spPr/>
        <p:txBody>
          <a:bodyPr/>
          <a:lstStyle/>
          <a:p>
            <a:r>
              <a:rPr lang="en-US" dirty="0"/>
              <a:t>Outcomes &amp; AE Data</a:t>
            </a:r>
          </a:p>
        </p:txBody>
      </p:sp>
      <p:sp>
        <p:nvSpPr>
          <p:cNvPr id="6" name="TextBox 5">
            <a:extLst>
              <a:ext uri="{FF2B5EF4-FFF2-40B4-BE49-F238E27FC236}">
                <a16:creationId xmlns:a16="http://schemas.microsoft.com/office/drawing/2014/main" id="{79CC0283-F51A-49BD-85AC-F137C7F0CEC9}"/>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Dimopoulos, MA et al. </a:t>
            </a:r>
            <a:r>
              <a:rPr lang="en-US" sz="1800" b="0" dirty="0">
                <a:solidFill>
                  <a:schemeClr val="tx2"/>
                </a:solidFill>
                <a:cs typeface="Arial" panose="020B0604020202020204" pitchFamily="34" charset="0"/>
              </a:rPr>
              <a:t>Lancet. 2026 Jun 14:S0140-6736(26)01088-3.</a:t>
            </a:r>
            <a:endParaRPr lang="en-US" sz="1800" b="0" dirty="0">
              <a:solidFill>
                <a:schemeClr val="tx2"/>
              </a:solidFill>
              <a:latin typeface="+mj-lt"/>
              <a:cs typeface="Arial" panose="020B0604020202020204" pitchFamily="34" charset="0"/>
            </a:endParaRPr>
          </a:p>
        </p:txBody>
      </p:sp>
      <p:sp>
        <p:nvSpPr>
          <p:cNvPr id="5" name="TextBox 4">
            <a:extLst>
              <a:ext uri="{FF2B5EF4-FFF2-40B4-BE49-F238E27FC236}">
                <a16:creationId xmlns:a16="http://schemas.microsoft.com/office/drawing/2014/main" id="{5677AD85-6817-0153-4C18-A048B1D468A1}"/>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E58910A2-59AB-60B1-B9E9-F592C0523B02}"/>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8" name="Picture 7">
            <a:extLst>
              <a:ext uri="{FF2B5EF4-FFF2-40B4-BE49-F238E27FC236}">
                <a16:creationId xmlns:a16="http://schemas.microsoft.com/office/drawing/2014/main" id="{4A139E95-0976-19DB-C0BD-C29C2DB72D46}"/>
              </a:ext>
            </a:extLst>
          </p:cNvPr>
          <p:cNvPicPr>
            <a:picLocks noChangeAspect="1"/>
          </p:cNvPicPr>
          <p:nvPr/>
        </p:nvPicPr>
        <p:blipFill>
          <a:blip r:embed="rId3"/>
          <a:stretch>
            <a:fillRect/>
          </a:stretch>
        </p:blipFill>
        <p:spPr>
          <a:xfrm>
            <a:off x="2887598" y="1143000"/>
            <a:ext cx="6400800" cy="4978400"/>
          </a:xfrm>
          <a:prstGeom prst="rect">
            <a:avLst/>
          </a:prstGeom>
        </p:spPr>
      </p:pic>
      <p:pic>
        <p:nvPicPr>
          <p:cNvPr id="10" name="Picture 9">
            <a:extLst>
              <a:ext uri="{FF2B5EF4-FFF2-40B4-BE49-F238E27FC236}">
                <a16:creationId xmlns:a16="http://schemas.microsoft.com/office/drawing/2014/main" id="{435523FE-2AA5-0CE1-3B48-DDD24DCF45AE}"/>
              </a:ext>
            </a:extLst>
          </p:cNvPr>
          <p:cNvPicPr>
            <a:picLocks noChangeAspect="1"/>
          </p:cNvPicPr>
          <p:nvPr/>
        </p:nvPicPr>
        <p:blipFill>
          <a:blip r:embed="rId4"/>
          <a:stretch>
            <a:fillRect/>
          </a:stretch>
        </p:blipFill>
        <p:spPr>
          <a:xfrm>
            <a:off x="1515998" y="1438662"/>
            <a:ext cx="9144000" cy="4156364"/>
          </a:xfrm>
          <a:prstGeom prst="rect">
            <a:avLst/>
          </a:prstGeom>
        </p:spPr>
      </p:pic>
      <p:pic>
        <p:nvPicPr>
          <p:cNvPr id="11" name="Picture 10">
            <a:extLst>
              <a:ext uri="{FF2B5EF4-FFF2-40B4-BE49-F238E27FC236}">
                <a16:creationId xmlns:a16="http://schemas.microsoft.com/office/drawing/2014/main" id="{9B6521C6-07B9-2831-48C9-DE5B60A96854}"/>
              </a:ext>
            </a:extLst>
          </p:cNvPr>
          <p:cNvPicPr>
            <a:picLocks noChangeAspect="1"/>
          </p:cNvPicPr>
          <p:nvPr/>
        </p:nvPicPr>
        <p:blipFill>
          <a:blip r:embed="rId5"/>
          <a:stretch>
            <a:fillRect/>
          </a:stretch>
        </p:blipFill>
        <p:spPr>
          <a:xfrm>
            <a:off x="3344255" y="1143000"/>
            <a:ext cx="5487486" cy="5072924"/>
          </a:xfrm>
          <a:prstGeom prst="rect">
            <a:avLst/>
          </a:prstGeom>
        </p:spPr>
      </p:pic>
    </p:spTree>
    <p:extLst>
      <p:ext uri="{BB962C8B-B14F-4D97-AF65-F5344CB8AC3E}">
        <p14:creationId xmlns:p14="http://schemas.microsoft.com/office/powerpoint/2010/main" val="3862362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53A6-C50F-6135-5BB0-7B8697ED13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3FEA43-BCDF-B42A-F79E-247AD5AB1411}"/>
              </a:ext>
            </a:extLst>
          </p:cNvPr>
          <p:cNvSpPr>
            <a:spLocks noGrp="1"/>
          </p:cNvSpPr>
          <p:nvPr>
            <p:ph type="title"/>
          </p:nvPr>
        </p:nvSpPr>
        <p:spPr>
          <a:xfrm>
            <a:off x="1524000" y="304800"/>
            <a:ext cx="9144000" cy="1143000"/>
          </a:xfrm>
        </p:spPr>
        <p:txBody>
          <a:bodyPr/>
          <a:lstStyle/>
          <a:p>
            <a:r>
              <a:rPr lang="en-US" dirty="0"/>
              <a:t>AQUILA : Daratumumab for HR SMM</a:t>
            </a:r>
          </a:p>
        </p:txBody>
      </p:sp>
      <p:sp>
        <p:nvSpPr>
          <p:cNvPr id="5" name="TextBox 4">
            <a:extLst>
              <a:ext uri="{FF2B5EF4-FFF2-40B4-BE49-F238E27FC236}">
                <a16:creationId xmlns:a16="http://schemas.microsoft.com/office/drawing/2014/main" id="{2465E7B0-7B2F-B74A-3DBD-22EDB088D7EC}"/>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680EBE54-BDA2-7ECE-F9AE-DF1CA5A657A6}"/>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15" name="TextBox 14">
            <a:extLst>
              <a:ext uri="{FF2B5EF4-FFF2-40B4-BE49-F238E27FC236}">
                <a16:creationId xmlns:a16="http://schemas.microsoft.com/office/drawing/2014/main" id="{362FC746-45FB-699C-9D8A-322F9F46415F}"/>
              </a:ext>
            </a:extLst>
          </p:cNvPr>
          <p:cNvSpPr txBox="1"/>
          <p:nvPr/>
        </p:nvSpPr>
        <p:spPr>
          <a:xfrm>
            <a:off x="1524000" y="6124492"/>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Mateos, M-V et al. Blood Cancer J. 2020 Oct 16;10(10):102.</a:t>
            </a:r>
          </a:p>
        </p:txBody>
      </p:sp>
      <p:pic>
        <p:nvPicPr>
          <p:cNvPr id="16" name="Picture 15">
            <a:extLst>
              <a:ext uri="{FF2B5EF4-FFF2-40B4-BE49-F238E27FC236}">
                <a16:creationId xmlns:a16="http://schemas.microsoft.com/office/drawing/2014/main" id="{CABFE4EF-B560-DD4F-EDED-8DE389224485}"/>
              </a:ext>
            </a:extLst>
          </p:cNvPr>
          <p:cNvPicPr>
            <a:picLocks noChangeAspect="1"/>
          </p:cNvPicPr>
          <p:nvPr/>
        </p:nvPicPr>
        <p:blipFill>
          <a:blip r:embed="rId3"/>
          <a:stretch>
            <a:fillRect/>
          </a:stretch>
        </p:blipFill>
        <p:spPr>
          <a:xfrm>
            <a:off x="2587359" y="1295400"/>
            <a:ext cx="7017283" cy="4648200"/>
          </a:xfrm>
          <a:prstGeom prst="rect">
            <a:avLst/>
          </a:prstGeom>
        </p:spPr>
      </p:pic>
      <p:pic>
        <p:nvPicPr>
          <p:cNvPr id="17" name="Picture 16">
            <a:extLst>
              <a:ext uri="{FF2B5EF4-FFF2-40B4-BE49-F238E27FC236}">
                <a16:creationId xmlns:a16="http://schemas.microsoft.com/office/drawing/2014/main" id="{048BE61A-730D-BE12-DB3D-22B23869617E}"/>
              </a:ext>
            </a:extLst>
          </p:cNvPr>
          <p:cNvPicPr>
            <a:picLocks noChangeAspect="1"/>
          </p:cNvPicPr>
          <p:nvPr/>
        </p:nvPicPr>
        <p:blipFill>
          <a:blip r:embed="rId4"/>
          <a:stretch>
            <a:fillRect/>
          </a:stretch>
        </p:blipFill>
        <p:spPr>
          <a:xfrm>
            <a:off x="1524000" y="1655832"/>
            <a:ext cx="9144000" cy="3982968"/>
          </a:xfrm>
          <a:prstGeom prst="rect">
            <a:avLst/>
          </a:prstGeom>
        </p:spPr>
      </p:pic>
      <p:sp>
        <p:nvSpPr>
          <p:cNvPr id="18" name="TextBox 17">
            <a:extLst>
              <a:ext uri="{FF2B5EF4-FFF2-40B4-BE49-F238E27FC236}">
                <a16:creationId xmlns:a16="http://schemas.microsoft.com/office/drawing/2014/main" id="{E44E1EFF-7956-65A9-BC34-FA9409AEED21}"/>
              </a:ext>
            </a:extLst>
          </p:cNvPr>
          <p:cNvSpPr txBox="1"/>
          <p:nvPr/>
        </p:nvSpPr>
        <p:spPr>
          <a:xfrm>
            <a:off x="1540004" y="636476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Dimopoulos, MA et al. N Engl J Med. 2025 May 8;392(18):1777-1788.</a:t>
            </a:r>
          </a:p>
        </p:txBody>
      </p:sp>
    </p:spTree>
    <p:extLst>
      <p:ext uri="{BB962C8B-B14F-4D97-AF65-F5344CB8AC3E}">
        <p14:creationId xmlns:p14="http://schemas.microsoft.com/office/powerpoint/2010/main" val="823114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69F85-70DF-9658-4409-FC1C100681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BCB137-6CC8-C8B4-CC52-A816D3D50DB3}"/>
              </a:ext>
            </a:extLst>
          </p:cNvPr>
          <p:cNvSpPr>
            <a:spLocks noGrp="1"/>
          </p:cNvSpPr>
          <p:nvPr>
            <p:ph type="title"/>
          </p:nvPr>
        </p:nvSpPr>
        <p:spPr/>
        <p:txBody>
          <a:bodyPr/>
          <a:lstStyle/>
          <a:p>
            <a:r>
              <a:rPr lang="en-US" dirty="0"/>
              <a:t>EXCALIBER-RRMM Study</a:t>
            </a:r>
          </a:p>
        </p:txBody>
      </p:sp>
      <p:sp>
        <p:nvSpPr>
          <p:cNvPr id="6" name="TextBox 5">
            <a:extLst>
              <a:ext uri="{FF2B5EF4-FFF2-40B4-BE49-F238E27FC236}">
                <a16:creationId xmlns:a16="http://schemas.microsoft.com/office/drawing/2014/main" id="{97C4B93C-7864-2555-A229-5731659E252A}"/>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Lonial, S et al. Future Oncol. 2025 Jun;21(14):1761-1769.</a:t>
            </a:r>
          </a:p>
        </p:txBody>
      </p:sp>
      <p:sp>
        <p:nvSpPr>
          <p:cNvPr id="5" name="TextBox 4">
            <a:extLst>
              <a:ext uri="{FF2B5EF4-FFF2-40B4-BE49-F238E27FC236}">
                <a16:creationId xmlns:a16="http://schemas.microsoft.com/office/drawing/2014/main" id="{E7F489E7-8D19-5EDD-F039-6CCF46011CC1}"/>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1B2142F2-F3B3-4695-2E89-5BB6BC71D879}"/>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3" name="Picture 2">
            <a:extLst>
              <a:ext uri="{FF2B5EF4-FFF2-40B4-BE49-F238E27FC236}">
                <a16:creationId xmlns:a16="http://schemas.microsoft.com/office/drawing/2014/main" id="{4999101F-67E4-DF88-F116-B9A962FD2A68}"/>
              </a:ext>
            </a:extLst>
          </p:cNvPr>
          <p:cNvPicPr>
            <a:picLocks noChangeAspect="1"/>
          </p:cNvPicPr>
          <p:nvPr/>
        </p:nvPicPr>
        <p:blipFill>
          <a:blip r:embed="rId3"/>
          <a:stretch>
            <a:fillRect/>
          </a:stretch>
        </p:blipFill>
        <p:spPr>
          <a:xfrm>
            <a:off x="2197100" y="1219200"/>
            <a:ext cx="7772400" cy="4955494"/>
          </a:xfrm>
          <a:prstGeom prst="rect">
            <a:avLst/>
          </a:prstGeom>
        </p:spPr>
      </p:pic>
    </p:spTree>
    <p:extLst>
      <p:ext uri="{BB962C8B-B14F-4D97-AF65-F5344CB8AC3E}">
        <p14:creationId xmlns:p14="http://schemas.microsoft.com/office/powerpoint/2010/main" val="3297310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47492-AD73-9753-47E2-0B804A64539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B986A5E-23F2-D819-C9D6-2D902AAD7CD2}"/>
              </a:ext>
            </a:extLst>
          </p:cNvPr>
          <p:cNvSpPr>
            <a:spLocks noGrp="1"/>
          </p:cNvSpPr>
          <p:nvPr>
            <p:ph type="title"/>
          </p:nvPr>
        </p:nvSpPr>
        <p:spPr>
          <a:xfrm>
            <a:off x="633577" y="288032"/>
            <a:ext cx="11186716" cy="1196752"/>
          </a:xfrm>
        </p:spPr>
        <p:txBody>
          <a:bodyPr/>
          <a:lstStyle/>
          <a:p>
            <a:pPr algn="l"/>
            <a:r>
              <a:rPr lang="en-US" sz="2600" dirty="0"/>
              <a:t>Phase 3 EXCALIBER-RRMM Study Evaluating Iberdomide in Combination with Standard Therapies Demonstrated a Significant Improvement in Minimal Residual Disease Negativity Rates in Relapsed or Refractory Multiple Myeloma</a:t>
            </a:r>
            <a:br>
              <a:rPr lang="en-US" sz="2600" b="1" dirty="0"/>
            </a:br>
            <a:r>
              <a:rPr lang="en-US" sz="2400" dirty="0"/>
              <a:t>Press Release: September 23, 2025</a:t>
            </a:r>
          </a:p>
        </p:txBody>
      </p:sp>
      <p:sp>
        <p:nvSpPr>
          <p:cNvPr id="4" name="Content Placeholder 3">
            <a:extLst>
              <a:ext uri="{FF2B5EF4-FFF2-40B4-BE49-F238E27FC236}">
                <a16:creationId xmlns:a16="http://schemas.microsoft.com/office/drawing/2014/main" id="{49C41E0D-2A96-67D4-FDE6-731D5B917F94}"/>
              </a:ext>
            </a:extLst>
          </p:cNvPr>
          <p:cNvSpPr>
            <a:spLocks noGrp="1"/>
          </p:cNvSpPr>
          <p:nvPr>
            <p:ph idx="1"/>
          </p:nvPr>
        </p:nvSpPr>
        <p:spPr>
          <a:xfrm>
            <a:off x="633577" y="1751709"/>
            <a:ext cx="11007039" cy="4214845"/>
          </a:xfrm>
        </p:spPr>
        <p:txBody>
          <a:bodyPr wrap="square"/>
          <a:lstStyle/>
          <a:p>
            <a:pPr marL="17463" indent="0">
              <a:spcBef>
                <a:spcPts val="1000"/>
              </a:spcBef>
              <a:spcAft>
                <a:spcPts val="0"/>
              </a:spcAft>
              <a:buNone/>
            </a:pPr>
            <a:r>
              <a:rPr lang="en-US" sz="2000" b="0" dirty="0"/>
              <a:t>“[The manufacturer] today announced that the Phase 3 EXCALIBER-RRMM study evaluating iberdomide, an investigational cereblon E3 ligase modulator (</a:t>
            </a:r>
            <a:r>
              <a:rPr lang="en-US" sz="2000" b="0" dirty="0" err="1"/>
              <a:t>CELMoD</a:t>
            </a:r>
            <a:r>
              <a:rPr lang="en-US" sz="2000" b="0" dirty="0"/>
              <a:t>™), combined with standard therapies (daratumumab + dexamethasone) in patients with relapsed or refractory multiple myeloma (RRMM) demonstrated a </a:t>
            </a:r>
            <a:r>
              <a:rPr lang="en-US" sz="2000" dirty="0"/>
              <a:t>statistically significant improvement in minimal residual disease (MRD) negativity rates, </a:t>
            </a:r>
            <a:r>
              <a:rPr lang="en-US" sz="2000" b="0" dirty="0"/>
              <a:t>compared with the control arm, in a planned interim analysis of the MRD endpoint. In accordance with the trial design and based on the recommendation from the Data Monitoring Committee, the trial will continue without changes to evaluate the other dual-primary endpoint of progression-free survival (PFS), and the key secondary endpoint of overall survival and safety. The safety profile of iberdomide in combination with daratumumab and dexamethasone in this study is generally consistent with previous studies.</a:t>
            </a:r>
          </a:p>
          <a:p>
            <a:pPr marL="17463" indent="0">
              <a:spcBef>
                <a:spcPts val="1000"/>
              </a:spcBef>
              <a:spcAft>
                <a:spcPts val="0"/>
              </a:spcAft>
              <a:buNone/>
            </a:pPr>
            <a:r>
              <a:rPr lang="en-US" sz="2000" b="0" dirty="0"/>
              <a:t>The company plans to discuss these results with health </a:t>
            </a:r>
            <a:r>
              <a:rPr lang="en-US" sz="2000" b="0"/>
              <a:t>authorities.”</a:t>
            </a:r>
            <a:endParaRPr lang="en-US" sz="2000" b="0" dirty="0"/>
          </a:p>
        </p:txBody>
      </p:sp>
      <p:sp>
        <p:nvSpPr>
          <p:cNvPr id="5" name="TextBox 4">
            <a:extLst>
              <a:ext uri="{FF2B5EF4-FFF2-40B4-BE49-F238E27FC236}">
                <a16:creationId xmlns:a16="http://schemas.microsoft.com/office/drawing/2014/main" id="{9EA44036-3AAA-E538-FD70-E1F076785632}"/>
              </a:ext>
            </a:extLst>
          </p:cNvPr>
          <p:cNvSpPr txBox="1"/>
          <p:nvPr/>
        </p:nvSpPr>
        <p:spPr>
          <a:xfrm>
            <a:off x="551384" y="5842337"/>
            <a:ext cx="914505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https://</a:t>
            </a: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news.bms.com</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/news/corporate-financial/2025/Bristol-Myers-Squibb-Announces-Phase-3-EXCALIBER-RRMM-Study-Evaluating-Iberdomide-in-Combination-with-Standard-Therapies-Demonstrated-a-Significant-Improvement-in-Minimal-Residual-Disease-Negativity-Rates-in-Relapsed-or-Refractory-Multiple-Myeloma/</a:t>
            </a: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default.aspx</a:t>
            </a:r>
            <a:endPar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endParaRPr>
          </a:p>
        </p:txBody>
      </p:sp>
    </p:spTree>
    <p:extLst>
      <p:ext uri="{BB962C8B-B14F-4D97-AF65-F5344CB8AC3E}">
        <p14:creationId xmlns:p14="http://schemas.microsoft.com/office/powerpoint/2010/main" val="166218592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04CC0-0F33-04C7-BAFC-CE2D7C15D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0F079B-D04D-5C63-1B89-24A72A8C874B}"/>
              </a:ext>
            </a:extLst>
          </p:cNvPr>
          <p:cNvSpPr>
            <a:spLocks noGrp="1"/>
          </p:cNvSpPr>
          <p:nvPr>
            <p:ph type="title"/>
          </p:nvPr>
        </p:nvSpPr>
        <p:spPr/>
        <p:txBody>
          <a:bodyPr/>
          <a:lstStyle/>
          <a:p>
            <a:r>
              <a:rPr lang="en-US" dirty="0"/>
              <a:t>Phase I/II IDEAL Study : Iber-DVd</a:t>
            </a:r>
          </a:p>
        </p:txBody>
      </p:sp>
      <p:sp>
        <p:nvSpPr>
          <p:cNvPr id="6" name="TextBox 5">
            <a:extLst>
              <a:ext uri="{FF2B5EF4-FFF2-40B4-BE49-F238E27FC236}">
                <a16:creationId xmlns:a16="http://schemas.microsoft.com/office/drawing/2014/main" id="{2DFDE5FC-93FB-C023-D461-3AB2DDA2F966}"/>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Kapoor, P et al. EHA 2026;Abstract S199.</a:t>
            </a:r>
          </a:p>
        </p:txBody>
      </p:sp>
      <p:sp>
        <p:nvSpPr>
          <p:cNvPr id="5" name="TextBox 4">
            <a:extLst>
              <a:ext uri="{FF2B5EF4-FFF2-40B4-BE49-F238E27FC236}">
                <a16:creationId xmlns:a16="http://schemas.microsoft.com/office/drawing/2014/main" id="{BE5A17AC-071E-1759-8FA8-4517B8696822}"/>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3D657627-D459-91A7-AF54-1D015A63B090}"/>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4" name="Picture 3">
            <a:extLst>
              <a:ext uri="{FF2B5EF4-FFF2-40B4-BE49-F238E27FC236}">
                <a16:creationId xmlns:a16="http://schemas.microsoft.com/office/drawing/2014/main" id="{8AA85C99-5294-120A-10C7-FE0D9F07E216}"/>
              </a:ext>
            </a:extLst>
          </p:cNvPr>
          <p:cNvPicPr>
            <a:picLocks noChangeAspect="1"/>
          </p:cNvPicPr>
          <p:nvPr/>
        </p:nvPicPr>
        <p:blipFill>
          <a:blip r:embed="rId3"/>
          <a:stretch>
            <a:fillRect/>
          </a:stretch>
        </p:blipFill>
        <p:spPr>
          <a:xfrm>
            <a:off x="1524000" y="1744518"/>
            <a:ext cx="9144000" cy="1826094"/>
          </a:xfrm>
          <a:prstGeom prst="rect">
            <a:avLst/>
          </a:prstGeom>
        </p:spPr>
      </p:pic>
      <p:pic>
        <p:nvPicPr>
          <p:cNvPr id="8" name="Picture 7">
            <a:extLst>
              <a:ext uri="{FF2B5EF4-FFF2-40B4-BE49-F238E27FC236}">
                <a16:creationId xmlns:a16="http://schemas.microsoft.com/office/drawing/2014/main" id="{65840FAA-AFA0-9FB4-CCF8-CF237071AE3D}"/>
              </a:ext>
            </a:extLst>
          </p:cNvPr>
          <p:cNvPicPr>
            <a:picLocks noChangeAspect="1"/>
          </p:cNvPicPr>
          <p:nvPr/>
        </p:nvPicPr>
        <p:blipFill>
          <a:blip r:embed="rId4"/>
          <a:stretch>
            <a:fillRect/>
          </a:stretch>
        </p:blipFill>
        <p:spPr>
          <a:xfrm>
            <a:off x="1524000" y="3722638"/>
            <a:ext cx="9144000" cy="1862793"/>
          </a:xfrm>
          <a:prstGeom prst="rect">
            <a:avLst/>
          </a:prstGeom>
        </p:spPr>
      </p:pic>
      <p:pic>
        <p:nvPicPr>
          <p:cNvPr id="10" name="Picture 9">
            <a:extLst>
              <a:ext uri="{FF2B5EF4-FFF2-40B4-BE49-F238E27FC236}">
                <a16:creationId xmlns:a16="http://schemas.microsoft.com/office/drawing/2014/main" id="{B76A783A-A3D5-D381-EBE5-BA21D61B5DDF}"/>
              </a:ext>
            </a:extLst>
          </p:cNvPr>
          <p:cNvPicPr>
            <a:picLocks noChangeAspect="1"/>
          </p:cNvPicPr>
          <p:nvPr/>
        </p:nvPicPr>
        <p:blipFill>
          <a:blip r:embed="rId5"/>
          <a:stretch>
            <a:fillRect/>
          </a:stretch>
        </p:blipFill>
        <p:spPr>
          <a:xfrm>
            <a:off x="1524000" y="1269523"/>
            <a:ext cx="9144000" cy="4816135"/>
          </a:xfrm>
          <a:prstGeom prst="rect">
            <a:avLst/>
          </a:prstGeom>
        </p:spPr>
      </p:pic>
      <p:sp>
        <p:nvSpPr>
          <p:cNvPr id="11" name="Rectangle 10">
            <a:extLst>
              <a:ext uri="{FF2B5EF4-FFF2-40B4-BE49-F238E27FC236}">
                <a16:creationId xmlns:a16="http://schemas.microsoft.com/office/drawing/2014/main" id="{B252B118-52B4-03DD-3449-D493FC04CEAF}"/>
              </a:ext>
            </a:extLst>
          </p:cNvPr>
          <p:cNvSpPr/>
          <p:nvPr/>
        </p:nvSpPr>
        <p:spPr bwMode="auto">
          <a:xfrm>
            <a:off x="1524000" y="2895600"/>
            <a:ext cx="91440" cy="6858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US" sz="200" b="0" dirty="0">
              <a:solidFill>
                <a:srgbClr val="FFFFFF"/>
              </a:solidFill>
              <a:latin typeface="Times" charset="0"/>
              <a:ea typeface="ＭＳ Ｐゴシック" charset="0"/>
            </a:endParaRPr>
          </a:p>
        </p:txBody>
      </p:sp>
    </p:spTree>
    <p:extLst>
      <p:ext uri="{BB962C8B-B14F-4D97-AF65-F5344CB8AC3E}">
        <p14:creationId xmlns:p14="http://schemas.microsoft.com/office/powerpoint/2010/main" val="422884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EA614-130C-428C-151B-E7407F453A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45575A-4090-9768-E534-51438CC7C958}"/>
              </a:ext>
            </a:extLst>
          </p:cNvPr>
          <p:cNvSpPr>
            <a:spLocks noGrp="1"/>
          </p:cNvSpPr>
          <p:nvPr>
            <p:ph type="title"/>
          </p:nvPr>
        </p:nvSpPr>
        <p:spPr/>
        <p:txBody>
          <a:bodyPr/>
          <a:lstStyle/>
          <a:p>
            <a:r>
              <a:rPr lang="en-US" dirty="0"/>
              <a:t>Long-term Data &amp; AEs</a:t>
            </a:r>
          </a:p>
        </p:txBody>
      </p:sp>
      <p:sp>
        <p:nvSpPr>
          <p:cNvPr id="6" name="TextBox 5">
            <a:extLst>
              <a:ext uri="{FF2B5EF4-FFF2-40B4-BE49-F238E27FC236}">
                <a16:creationId xmlns:a16="http://schemas.microsoft.com/office/drawing/2014/main" id="{0E4FAA75-63DD-A941-538F-678D07F7F16C}"/>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Kapoor, P et al. EHA 2026;Abstract S199.</a:t>
            </a:r>
          </a:p>
        </p:txBody>
      </p:sp>
      <p:sp>
        <p:nvSpPr>
          <p:cNvPr id="5" name="TextBox 4">
            <a:extLst>
              <a:ext uri="{FF2B5EF4-FFF2-40B4-BE49-F238E27FC236}">
                <a16:creationId xmlns:a16="http://schemas.microsoft.com/office/drawing/2014/main" id="{4EBD4757-17C8-E394-0AC2-047F96EFB363}"/>
              </a:ext>
            </a:extLst>
          </p:cNvPr>
          <p:cNvSpPr txBox="1"/>
          <p:nvPr/>
        </p:nvSpPr>
        <p:spPr>
          <a:xfrm>
            <a:off x="273887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383E269E-D295-B734-DE49-53AC5A1AA2B9}"/>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10" name="Picture 9">
            <a:extLst>
              <a:ext uri="{FF2B5EF4-FFF2-40B4-BE49-F238E27FC236}">
                <a16:creationId xmlns:a16="http://schemas.microsoft.com/office/drawing/2014/main" id="{C0B04C9B-7B31-034F-05E8-204369A6D7DE}"/>
              </a:ext>
            </a:extLst>
          </p:cNvPr>
          <p:cNvPicPr>
            <a:picLocks noChangeAspect="1"/>
          </p:cNvPicPr>
          <p:nvPr/>
        </p:nvPicPr>
        <p:blipFill>
          <a:blip r:embed="rId3"/>
          <a:srcRect t="10599"/>
          <a:stretch>
            <a:fillRect/>
          </a:stretch>
        </p:blipFill>
        <p:spPr>
          <a:xfrm>
            <a:off x="2195162" y="2013783"/>
            <a:ext cx="7774339" cy="3223105"/>
          </a:xfrm>
          <a:prstGeom prst="rect">
            <a:avLst/>
          </a:prstGeom>
        </p:spPr>
      </p:pic>
      <p:pic>
        <p:nvPicPr>
          <p:cNvPr id="13" name="Picture 12">
            <a:extLst>
              <a:ext uri="{FF2B5EF4-FFF2-40B4-BE49-F238E27FC236}">
                <a16:creationId xmlns:a16="http://schemas.microsoft.com/office/drawing/2014/main" id="{D5D14852-8E81-2D98-F1C2-571328AA136D}"/>
              </a:ext>
            </a:extLst>
          </p:cNvPr>
          <p:cNvPicPr>
            <a:picLocks noChangeAspect="1"/>
          </p:cNvPicPr>
          <p:nvPr/>
        </p:nvPicPr>
        <p:blipFill>
          <a:blip r:embed="rId4"/>
          <a:stretch>
            <a:fillRect/>
          </a:stretch>
        </p:blipFill>
        <p:spPr>
          <a:xfrm rot="16200000">
            <a:off x="5702300" y="3128465"/>
            <a:ext cx="1409700" cy="292100"/>
          </a:xfrm>
          <a:prstGeom prst="rect">
            <a:avLst/>
          </a:prstGeom>
        </p:spPr>
      </p:pic>
      <p:sp>
        <p:nvSpPr>
          <p:cNvPr id="14" name="Rectangle 13">
            <a:extLst>
              <a:ext uri="{FF2B5EF4-FFF2-40B4-BE49-F238E27FC236}">
                <a16:creationId xmlns:a16="http://schemas.microsoft.com/office/drawing/2014/main" id="{6BC4A00B-9C94-D199-312C-1F74D43705F1}"/>
              </a:ext>
            </a:extLst>
          </p:cNvPr>
          <p:cNvSpPr/>
          <p:nvPr/>
        </p:nvSpPr>
        <p:spPr bwMode="auto">
          <a:xfrm>
            <a:off x="1992308" y="2013782"/>
            <a:ext cx="292100" cy="3227832"/>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US" sz="200" b="0" dirty="0">
              <a:solidFill>
                <a:srgbClr val="FFFFFF"/>
              </a:solidFill>
              <a:latin typeface="Times" charset="0"/>
              <a:ea typeface="ＭＳ Ｐゴシック" charset="0"/>
            </a:endParaRPr>
          </a:p>
        </p:txBody>
      </p:sp>
      <p:pic>
        <p:nvPicPr>
          <p:cNvPr id="15" name="Picture 14">
            <a:extLst>
              <a:ext uri="{FF2B5EF4-FFF2-40B4-BE49-F238E27FC236}">
                <a16:creationId xmlns:a16="http://schemas.microsoft.com/office/drawing/2014/main" id="{63200E00-9219-DEA9-809C-54B2FDDFC077}"/>
              </a:ext>
            </a:extLst>
          </p:cNvPr>
          <p:cNvPicPr>
            <a:picLocks noChangeAspect="1"/>
          </p:cNvPicPr>
          <p:nvPr/>
        </p:nvPicPr>
        <p:blipFill>
          <a:blip r:embed="rId5"/>
          <a:stretch>
            <a:fillRect/>
          </a:stretch>
        </p:blipFill>
        <p:spPr>
          <a:xfrm rot="16200000">
            <a:off x="1162050" y="3191965"/>
            <a:ext cx="2235200" cy="317500"/>
          </a:xfrm>
          <a:prstGeom prst="rect">
            <a:avLst/>
          </a:prstGeom>
        </p:spPr>
      </p:pic>
      <p:pic>
        <p:nvPicPr>
          <p:cNvPr id="16" name="Picture 15">
            <a:extLst>
              <a:ext uri="{FF2B5EF4-FFF2-40B4-BE49-F238E27FC236}">
                <a16:creationId xmlns:a16="http://schemas.microsoft.com/office/drawing/2014/main" id="{377F76B3-B524-0205-D278-0B6CA6F2E2A4}"/>
              </a:ext>
            </a:extLst>
          </p:cNvPr>
          <p:cNvPicPr>
            <a:picLocks noChangeAspect="1"/>
          </p:cNvPicPr>
          <p:nvPr/>
        </p:nvPicPr>
        <p:blipFill>
          <a:blip r:embed="rId6"/>
          <a:stretch>
            <a:fillRect/>
          </a:stretch>
        </p:blipFill>
        <p:spPr>
          <a:xfrm>
            <a:off x="1524001" y="1259870"/>
            <a:ext cx="4668433" cy="4953000"/>
          </a:xfrm>
          <a:prstGeom prst="rect">
            <a:avLst/>
          </a:prstGeom>
        </p:spPr>
      </p:pic>
      <p:pic>
        <p:nvPicPr>
          <p:cNvPr id="17" name="Picture 16">
            <a:extLst>
              <a:ext uri="{FF2B5EF4-FFF2-40B4-BE49-F238E27FC236}">
                <a16:creationId xmlns:a16="http://schemas.microsoft.com/office/drawing/2014/main" id="{972D7EEC-7A97-138E-2C20-B406978A887D}"/>
              </a:ext>
            </a:extLst>
          </p:cNvPr>
          <p:cNvPicPr>
            <a:picLocks noChangeAspect="1"/>
          </p:cNvPicPr>
          <p:nvPr/>
        </p:nvPicPr>
        <p:blipFill>
          <a:blip r:embed="rId7"/>
          <a:stretch>
            <a:fillRect/>
          </a:stretch>
        </p:blipFill>
        <p:spPr>
          <a:xfrm>
            <a:off x="6181022" y="2176312"/>
            <a:ext cx="4486978" cy="2929088"/>
          </a:xfrm>
          <a:prstGeom prst="rect">
            <a:avLst/>
          </a:prstGeom>
        </p:spPr>
      </p:pic>
      <p:pic>
        <p:nvPicPr>
          <p:cNvPr id="18" name="Picture 17">
            <a:extLst>
              <a:ext uri="{FF2B5EF4-FFF2-40B4-BE49-F238E27FC236}">
                <a16:creationId xmlns:a16="http://schemas.microsoft.com/office/drawing/2014/main" id="{56DC4861-AB95-3B1B-BFA4-B41DCFBCEF17}"/>
              </a:ext>
            </a:extLst>
          </p:cNvPr>
          <p:cNvPicPr>
            <a:picLocks noChangeAspect="1"/>
          </p:cNvPicPr>
          <p:nvPr/>
        </p:nvPicPr>
        <p:blipFill>
          <a:blip r:embed="rId8"/>
          <a:stretch>
            <a:fillRect/>
          </a:stretch>
        </p:blipFill>
        <p:spPr>
          <a:xfrm>
            <a:off x="1524792" y="3117334"/>
            <a:ext cx="227808" cy="862032"/>
          </a:xfrm>
          <a:prstGeom prst="rect">
            <a:avLst/>
          </a:prstGeom>
        </p:spPr>
      </p:pic>
      <p:pic>
        <p:nvPicPr>
          <p:cNvPr id="19" name="Picture 18">
            <a:extLst>
              <a:ext uri="{FF2B5EF4-FFF2-40B4-BE49-F238E27FC236}">
                <a16:creationId xmlns:a16="http://schemas.microsoft.com/office/drawing/2014/main" id="{87F13100-D1E1-3996-30D2-D6E3791E86AC}"/>
              </a:ext>
            </a:extLst>
          </p:cNvPr>
          <p:cNvPicPr>
            <a:picLocks noChangeAspect="1"/>
          </p:cNvPicPr>
          <p:nvPr/>
        </p:nvPicPr>
        <p:blipFill>
          <a:blip r:embed="rId9"/>
          <a:stretch>
            <a:fillRect/>
          </a:stretch>
        </p:blipFill>
        <p:spPr>
          <a:xfrm>
            <a:off x="10287002" y="2180492"/>
            <a:ext cx="247649" cy="91440"/>
          </a:xfrm>
          <a:prstGeom prst="rect">
            <a:avLst/>
          </a:prstGeom>
        </p:spPr>
      </p:pic>
    </p:spTree>
    <p:extLst>
      <p:ext uri="{BB962C8B-B14F-4D97-AF65-F5344CB8AC3E}">
        <p14:creationId xmlns:p14="http://schemas.microsoft.com/office/powerpoint/2010/main" val="273609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par>
                                <p:cTn id="11" presetID="9"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9"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E1298-55F1-3594-8ADA-ABC95CEE0C38}"/>
            </a:ext>
          </a:extLst>
        </p:cNvPr>
        <p:cNvGrpSpPr/>
        <p:nvPr/>
      </p:nvGrpSpPr>
      <p:grpSpPr>
        <a:xfrm>
          <a:off x="0" y="0"/>
          <a:ext cx="0" cy="0"/>
          <a:chOff x="0" y="0"/>
          <a:chExt cx="0" cy="0"/>
        </a:xfrm>
      </p:grpSpPr>
      <p:sp>
        <p:nvSpPr>
          <p:cNvPr id="1031" name="Title 1">
            <a:extLst>
              <a:ext uri="{FF2B5EF4-FFF2-40B4-BE49-F238E27FC236}">
                <a16:creationId xmlns:a16="http://schemas.microsoft.com/office/drawing/2014/main" id="{D9DF4E4D-8B6E-7559-27C0-D41F0DC641A8}"/>
              </a:ext>
            </a:extLst>
          </p:cNvPr>
          <p:cNvSpPr>
            <a:spLocks noGrp="1"/>
          </p:cNvSpPr>
          <p:nvPr>
            <p:ph type="title"/>
          </p:nvPr>
        </p:nvSpPr>
        <p:spPr>
          <a:xfrm>
            <a:off x="2057400" y="639448"/>
            <a:ext cx="8229600" cy="535154"/>
          </a:xfrm>
        </p:spPr>
        <p:txBody>
          <a:bodyPr/>
          <a:lstStyle/>
          <a:p>
            <a:r>
              <a:rPr lang="en-US" sz="2250" dirty="0">
                <a:solidFill>
                  <a:schemeClr val="bg2"/>
                </a:solidFill>
              </a:rPr>
              <a:t>DETERMINATION 2 Schema (Revised for N = 720 Patients)</a:t>
            </a:r>
          </a:p>
        </p:txBody>
      </p:sp>
      <p:pic>
        <p:nvPicPr>
          <p:cNvPr id="2" name="Picture 1" descr="A diagram of a flowchart&#10;&#10;AI-generated content may be incorrect.">
            <a:extLst>
              <a:ext uri="{FF2B5EF4-FFF2-40B4-BE49-F238E27FC236}">
                <a16:creationId xmlns:a16="http://schemas.microsoft.com/office/drawing/2014/main" id="{3A26E5B9-4819-9601-9426-F484893E30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6458" y="1890539"/>
            <a:ext cx="7341950" cy="3806715"/>
          </a:xfrm>
          <a:prstGeom prst="rect">
            <a:avLst/>
          </a:prstGeom>
        </p:spPr>
      </p:pic>
      <p:sp>
        <p:nvSpPr>
          <p:cNvPr id="3" name="Down Arrow 2">
            <a:extLst>
              <a:ext uri="{FF2B5EF4-FFF2-40B4-BE49-F238E27FC236}">
                <a16:creationId xmlns:a16="http://schemas.microsoft.com/office/drawing/2014/main" id="{53EFCC8E-6AAC-F6E5-C394-A6754F0A84E4}"/>
              </a:ext>
            </a:extLst>
          </p:cNvPr>
          <p:cNvSpPr/>
          <p:nvPr/>
        </p:nvSpPr>
        <p:spPr bwMode="auto">
          <a:xfrm>
            <a:off x="4583832" y="2270573"/>
            <a:ext cx="216024" cy="53465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itchFamily="34" charset="0"/>
              <a:ea typeface="MS PGothic" charset="0"/>
              <a:cs typeface="+mn-cs"/>
            </a:endParaRPr>
          </a:p>
        </p:txBody>
      </p:sp>
      <p:sp>
        <p:nvSpPr>
          <p:cNvPr id="4" name="TextBox 3">
            <a:extLst>
              <a:ext uri="{FF2B5EF4-FFF2-40B4-BE49-F238E27FC236}">
                <a16:creationId xmlns:a16="http://schemas.microsoft.com/office/drawing/2014/main" id="{134FAB36-1FAC-A072-DF2E-0BEE81933495}"/>
              </a:ext>
            </a:extLst>
          </p:cNvPr>
          <p:cNvSpPr txBox="1"/>
          <p:nvPr/>
        </p:nvSpPr>
        <p:spPr>
          <a:xfrm>
            <a:off x="1756426" y="6248400"/>
            <a:ext cx="2935419"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FFFF"/>
                </a:solidFill>
                <a:effectLst/>
                <a:uLnTx/>
                <a:uFillTx/>
                <a:latin typeface="Arial"/>
                <a:ea typeface="ＭＳ Ｐゴシック" panose="020B0600070205080204" pitchFamily="34" charset="-128"/>
                <a:cs typeface="+mn-cs"/>
              </a:rPr>
              <a:t>Courtesy of Paul G Richardson, MD</a:t>
            </a:r>
          </a:p>
        </p:txBody>
      </p:sp>
    </p:spTree>
    <p:extLst>
      <p:ext uri="{BB962C8B-B14F-4D97-AF65-F5344CB8AC3E}">
        <p14:creationId xmlns:p14="http://schemas.microsoft.com/office/powerpoint/2010/main" val="4284492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5211D-BE12-3423-D10E-9FFD021F3F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B919AA-B02F-7FF6-D209-C45678666E53}"/>
              </a:ext>
            </a:extLst>
          </p:cNvPr>
          <p:cNvSpPr>
            <a:spLocks noGrp="1"/>
          </p:cNvSpPr>
          <p:nvPr>
            <p:ph type="title"/>
          </p:nvPr>
        </p:nvSpPr>
        <p:spPr>
          <a:xfrm>
            <a:off x="1524000" y="304800"/>
            <a:ext cx="9144000" cy="1143000"/>
          </a:xfrm>
        </p:spPr>
        <p:txBody>
          <a:bodyPr/>
          <a:lstStyle/>
          <a:p>
            <a:r>
              <a:rPr lang="en-US" dirty="0"/>
              <a:t>AQUILA : Outcomes</a:t>
            </a:r>
          </a:p>
        </p:txBody>
      </p:sp>
      <p:pic>
        <p:nvPicPr>
          <p:cNvPr id="7" name="Picture 6">
            <a:extLst>
              <a:ext uri="{FF2B5EF4-FFF2-40B4-BE49-F238E27FC236}">
                <a16:creationId xmlns:a16="http://schemas.microsoft.com/office/drawing/2014/main" id="{E3764CF6-70CD-60E4-72C5-02E363456A55}"/>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3" name="TextBox 2">
            <a:extLst>
              <a:ext uri="{FF2B5EF4-FFF2-40B4-BE49-F238E27FC236}">
                <a16:creationId xmlns:a16="http://schemas.microsoft.com/office/drawing/2014/main" id="{F94A45BF-D564-B05A-74D9-B31F50EE99A4}"/>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Dimopoulos, MA et al. </a:t>
            </a:r>
            <a:r>
              <a:rPr lang="en-US" sz="1800" b="0" dirty="0">
                <a:solidFill>
                  <a:schemeClr val="tx2"/>
                </a:solidFill>
                <a:cs typeface="Arial" panose="020B0604020202020204" pitchFamily="34" charset="0"/>
              </a:rPr>
              <a:t>N Engl J Med. 2025 May 8;392(18):1777-1788.</a:t>
            </a:r>
            <a:endParaRPr lang="en-US" sz="1800" b="0" dirty="0">
              <a:solidFill>
                <a:schemeClr val="tx2"/>
              </a:solidFill>
              <a:latin typeface="+mj-lt"/>
              <a:cs typeface="Arial" panose="020B0604020202020204" pitchFamily="34" charset="0"/>
            </a:endParaRPr>
          </a:p>
        </p:txBody>
      </p:sp>
      <p:pic>
        <p:nvPicPr>
          <p:cNvPr id="4" name="Picture 3">
            <a:extLst>
              <a:ext uri="{FF2B5EF4-FFF2-40B4-BE49-F238E27FC236}">
                <a16:creationId xmlns:a16="http://schemas.microsoft.com/office/drawing/2014/main" id="{6FB93623-D8A2-3B7C-51DE-E3F9512F5E6F}"/>
              </a:ext>
            </a:extLst>
          </p:cNvPr>
          <p:cNvPicPr>
            <a:picLocks noChangeAspect="1"/>
          </p:cNvPicPr>
          <p:nvPr/>
        </p:nvPicPr>
        <p:blipFill>
          <a:blip r:embed="rId3"/>
          <a:stretch>
            <a:fillRect/>
          </a:stretch>
        </p:blipFill>
        <p:spPr>
          <a:xfrm>
            <a:off x="2209800" y="1236785"/>
            <a:ext cx="7772400" cy="4384430"/>
          </a:xfrm>
          <a:prstGeom prst="rect">
            <a:avLst/>
          </a:prstGeom>
        </p:spPr>
      </p:pic>
      <p:pic>
        <p:nvPicPr>
          <p:cNvPr id="6" name="Picture 5">
            <a:extLst>
              <a:ext uri="{FF2B5EF4-FFF2-40B4-BE49-F238E27FC236}">
                <a16:creationId xmlns:a16="http://schemas.microsoft.com/office/drawing/2014/main" id="{181CBC11-62AA-871F-32EC-B9F56EB18563}"/>
              </a:ext>
            </a:extLst>
          </p:cNvPr>
          <p:cNvPicPr>
            <a:picLocks noChangeAspect="1"/>
          </p:cNvPicPr>
          <p:nvPr/>
        </p:nvPicPr>
        <p:blipFill>
          <a:blip r:embed="rId4"/>
          <a:stretch>
            <a:fillRect/>
          </a:stretch>
        </p:blipFill>
        <p:spPr>
          <a:xfrm>
            <a:off x="2201798" y="1219200"/>
            <a:ext cx="7772400" cy="4394620"/>
          </a:xfrm>
          <a:prstGeom prst="rect">
            <a:avLst/>
          </a:prstGeom>
        </p:spPr>
      </p:pic>
      <p:sp>
        <p:nvSpPr>
          <p:cNvPr id="8" name="Content Placeholder 2">
            <a:extLst>
              <a:ext uri="{FF2B5EF4-FFF2-40B4-BE49-F238E27FC236}">
                <a16:creationId xmlns:a16="http://schemas.microsoft.com/office/drawing/2014/main" id="{135854F5-3582-C2AB-DEC8-98553AB7595E}"/>
              </a:ext>
            </a:extLst>
          </p:cNvPr>
          <p:cNvSpPr>
            <a:spLocks noGrp="1"/>
          </p:cNvSpPr>
          <p:nvPr>
            <p:ph idx="1"/>
          </p:nvPr>
        </p:nvSpPr>
        <p:spPr>
          <a:xfrm>
            <a:off x="2362200" y="5703332"/>
            <a:ext cx="7772400" cy="914400"/>
          </a:xfrm>
        </p:spPr>
        <p:txBody>
          <a:bodyPr/>
          <a:lstStyle/>
          <a:p>
            <a:r>
              <a:rPr lang="en-US" sz="2400" dirty="0"/>
              <a:t>Lower risk of progression &amp; trend towards better survival</a:t>
            </a:r>
          </a:p>
        </p:txBody>
      </p:sp>
    </p:spTree>
    <p:extLst>
      <p:ext uri="{BB962C8B-B14F-4D97-AF65-F5344CB8AC3E}">
        <p14:creationId xmlns:p14="http://schemas.microsoft.com/office/powerpoint/2010/main" val="2607503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dissolv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61B4F-012A-BA48-80F7-59171307C9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4A4D03-5334-A11F-FF55-92EEB84C60D9}"/>
              </a:ext>
            </a:extLst>
          </p:cNvPr>
          <p:cNvSpPr>
            <a:spLocks noGrp="1"/>
          </p:cNvSpPr>
          <p:nvPr>
            <p:ph type="title"/>
          </p:nvPr>
        </p:nvSpPr>
        <p:spPr>
          <a:xfrm>
            <a:off x="1524000" y="304800"/>
            <a:ext cx="9144000" cy="1143000"/>
          </a:xfrm>
        </p:spPr>
        <p:txBody>
          <a:bodyPr/>
          <a:lstStyle/>
          <a:p>
            <a:r>
              <a:rPr lang="en-US" dirty="0"/>
              <a:t>PERSEUS : Risk by New IMS/IMWG</a:t>
            </a:r>
          </a:p>
        </p:txBody>
      </p:sp>
      <p:pic>
        <p:nvPicPr>
          <p:cNvPr id="7" name="Picture 6">
            <a:extLst>
              <a:ext uri="{FF2B5EF4-FFF2-40B4-BE49-F238E27FC236}">
                <a16:creationId xmlns:a16="http://schemas.microsoft.com/office/drawing/2014/main" id="{39E23C66-D265-24C7-CF83-66B5FDB6C9B0}"/>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3" name="TextBox 2">
            <a:extLst>
              <a:ext uri="{FF2B5EF4-FFF2-40B4-BE49-F238E27FC236}">
                <a16:creationId xmlns:a16="http://schemas.microsoft.com/office/drawing/2014/main" id="{6767D829-4F76-36B3-DAC1-BCA23F11D193}"/>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Bertamini, L et al. ASCO 2026;Abstract 7505.</a:t>
            </a:r>
          </a:p>
        </p:txBody>
      </p:sp>
      <p:pic>
        <p:nvPicPr>
          <p:cNvPr id="9" name="Picture 8">
            <a:extLst>
              <a:ext uri="{FF2B5EF4-FFF2-40B4-BE49-F238E27FC236}">
                <a16:creationId xmlns:a16="http://schemas.microsoft.com/office/drawing/2014/main" id="{E6B64C83-4519-5D74-D851-C1C3C957E794}"/>
              </a:ext>
            </a:extLst>
          </p:cNvPr>
          <p:cNvPicPr>
            <a:picLocks noChangeAspect="1"/>
          </p:cNvPicPr>
          <p:nvPr/>
        </p:nvPicPr>
        <p:blipFill>
          <a:blip r:embed="rId3"/>
          <a:stretch>
            <a:fillRect/>
          </a:stretch>
        </p:blipFill>
        <p:spPr>
          <a:xfrm>
            <a:off x="1524000" y="2133600"/>
            <a:ext cx="9144000" cy="2838394"/>
          </a:xfrm>
          <a:prstGeom prst="rect">
            <a:avLst/>
          </a:prstGeom>
        </p:spPr>
      </p:pic>
      <p:pic>
        <p:nvPicPr>
          <p:cNvPr id="10" name="Picture 9">
            <a:extLst>
              <a:ext uri="{FF2B5EF4-FFF2-40B4-BE49-F238E27FC236}">
                <a16:creationId xmlns:a16="http://schemas.microsoft.com/office/drawing/2014/main" id="{CD28F641-373D-721E-BFDB-A5A682B6225D}"/>
              </a:ext>
            </a:extLst>
          </p:cNvPr>
          <p:cNvPicPr>
            <a:picLocks noChangeAspect="1"/>
          </p:cNvPicPr>
          <p:nvPr/>
        </p:nvPicPr>
        <p:blipFill>
          <a:blip r:embed="rId4"/>
          <a:stretch>
            <a:fillRect/>
          </a:stretch>
        </p:blipFill>
        <p:spPr>
          <a:xfrm>
            <a:off x="1524000" y="1683327"/>
            <a:ext cx="4572000" cy="3650776"/>
          </a:xfrm>
          <a:prstGeom prst="rect">
            <a:avLst/>
          </a:prstGeom>
        </p:spPr>
      </p:pic>
      <p:pic>
        <p:nvPicPr>
          <p:cNvPr id="11" name="Picture 10">
            <a:extLst>
              <a:ext uri="{FF2B5EF4-FFF2-40B4-BE49-F238E27FC236}">
                <a16:creationId xmlns:a16="http://schemas.microsoft.com/office/drawing/2014/main" id="{C1923B07-D557-A8E6-BFF1-851B07968D9B}"/>
              </a:ext>
            </a:extLst>
          </p:cNvPr>
          <p:cNvPicPr>
            <a:picLocks noChangeAspect="1"/>
          </p:cNvPicPr>
          <p:nvPr/>
        </p:nvPicPr>
        <p:blipFill>
          <a:blip r:embed="rId5"/>
          <a:stretch>
            <a:fillRect/>
          </a:stretch>
        </p:blipFill>
        <p:spPr>
          <a:xfrm>
            <a:off x="6096000" y="2174730"/>
            <a:ext cx="4572000" cy="2797265"/>
          </a:xfrm>
          <a:prstGeom prst="rect">
            <a:avLst/>
          </a:prstGeom>
        </p:spPr>
      </p:pic>
    </p:spTree>
    <p:extLst>
      <p:ext uri="{BB962C8B-B14F-4D97-AF65-F5344CB8AC3E}">
        <p14:creationId xmlns:p14="http://schemas.microsoft.com/office/powerpoint/2010/main" val="7647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26E01-03C6-5AA9-13BF-DA886AC4C7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A1C2C2-FB67-9E90-E4A9-FA0772FAFAE3}"/>
              </a:ext>
            </a:extLst>
          </p:cNvPr>
          <p:cNvSpPr>
            <a:spLocks noGrp="1"/>
          </p:cNvSpPr>
          <p:nvPr>
            <p:ph type="title"/>
          </p:nvPr>
        </p:nvSpPr>
        <p:spPr>
          <a:xfrm>
            <a:off x="1524000" y="304800"/>
            <a:ext cx="9144000" cy="1143000"/>
          </a:xfrm>
        </p:spPr>
        <p:txBody>
          <a:bodyPr/>
          <a:lstStyle/>
          <a:p>
            <a:r>
              <a:rPr lang="en-US" dirty="0"/>
              <a:t>MRD &amp; Outcomes Data</a:t>
            </a:r>
          </a:p>
        </p:txBody>
      </p:sp>
      <p:pic>
        <p:nvPicPr>
          <p:cNvPr id="7" name="Picture 6">
            <a:extLst>
              <a:ext uri="{FF2B5EF4-FFF2-40B4-BE49-F238E27FC236}">
                <a16:creationId xmlns:a16="http://schemas.microsoft.com/office/drawing/2014/main" id="{D2E85E6F-1DA9-A93D-10AA-6828F8135DB6}"/>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3" name="TextBox 2">
            <a:extLst>
              <a:ext uri="{FF2B5EF4-FFF2-40B4-BE49-F238E27FC236}">
                <a16:creationId xmlns:a16="http://schemas.microsoft.com/office/drawing/2014/main" id="{4A0079EC-907D-D068-2280-4CE04FBF101C}"/>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Bertamini, L et al. ASCO 2026;Abstract 7505.</a:t>
            </a:r>
          </a:p>
        </p:txBody>
      </p:sp>
      <p:pic>
        <p:nvPicPr>
          <p:cNvPr id="4" name="Picture 3">
            <a:extLst>
              <a:ext uri="{FF2B5EF4-FFF2-40B4-BE49-F238E27FC236}">
                <a16:creationId xmlns:a16="http://schemas.microsoft.com/office/drawing/2014/main" id="{CBEA33F5-85A0-FCC8-0D84-33AF0B3C417E}"/>
              </a:ext>
            </a:extLst>
          </p:cNvPr>
          <p:cNvPicPr>
            <a:picLocks noChangeAspect="1"/>
          </p:cNvPicPr>
          <p:nvPr/>
        </p:nvPicPr>
        <p:blipFill>
          <a:blip r:embed="rId3"/>
          <a:stretch>
            <a:fillRect/>
          </a:stretch>
        </p:blipFill>
        <p:spPr>
          <a:xfrm>
            <a:off x="1524000" y="1413165"/>
            <a:ext cx="9144000" cy="2990545"/>
          </a:xfrm>
          <a:prstGeom prst="rect">
            <a:avLst/>
          </a:prstGeom>
        </p:spPr>
      </p:pic>
      <p:pic>
        <p:nvPicPr>
          <p:cNvPr id="5" name="Picture 4">
            <a:extLst>
              <a:ext uri="{FF2B5EF4-FFF2-40B4-BE49-F238E27FC236}">
                <a16:creationId xmlns:a16="http://schemas.microsoft.com/office/drawing/2014/main" id="{D857A3EC-665F-2610-2E86-BB307D3849FC}"/>
              </a:ext>
            </a:extLst>
          </p:cNvPr>
          <p:cNvPicPr>
            <a:picLocks noChangeAspect="1"/>
          </p:cNvPicPr>
          <p:nvPr/>
        </p:nvPicPr>
        <p:blipFill>
          <a:blip r:embed="rId4"/>
          <a:stretch>
            <a:fillRect/>
          </a:stretch>
        </p:blipFill>
        <p:spPr>
          <a:xfrm>
            <a:off x="1113599" y="1361189"/>
            <a:ext cx="9964802" cy="3129133"/>
          </a:xfrm>
          <a:prstGeom prst="rect">
            <a:avLst/>
          </a:prstGeom>
        </p:spPr>
      </p:pic>
      <p:sp>
        <p:nvSpPr>
          <p:cNvPr id="6" name="Content Placeholder 2">
            <a:extLst>
              <a:ext uri="{FF2B5EF4-FFF2-40B4-BE49-F238E27FC236}">
                <a16:creationId xmlns:a16="http://schemas.microsoft.com/office/drawing/2014/main" id="{38777DA5-0DF2-DFA4-C4D8-A376654BBE26}"/>
              </a:ext>
            </a:extLst>
          </p:cNvPr>
          <p:cNvSpPr>
            <a:spLocks noGrp="1"/>
          </p:cNvSpPr>
          <p:nvPr>
            <p:ph idx="1"/>
          </p:nvPr>
        </p:nvSpPr>
        <p:spPr>
          <a:xfrm>
            <a:off x="2590800" y="5294844"/>
            <a:ext cx="7772400" cy="1143000"/>
          </a:xfrm>
        </p:spPr>
        <p:txBody>
          <a:bodyPr/>
          <a:lstStyle/>
          <a:p>
            <a:r>
              <a:rPr lang="en-US" sz="2400" dirty="0"/>
              <a:t>Dara improves outcomes in both SR &amp; HR MM, but HRMM still doesn’t do as well</a:t>
            </a:r>
          </a:p>
        </p:txBody>
      </p:sp>
    </p:spTree>
    <p:extLst>
      <p:ext uri="{BB962C8B-B14F-4D97-AF65-F5344CB8AC3E}">
        <p14:creationId xmlns:p14="http://schemas.microsoft.com/office/powerpoint/2010/main" val="204972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A8A6-6003-719B-E11B-98C37A9E24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2D2F12-43AA-B649-8ECB-9CE48577FEBF}"/>
              </a:ext>
            </a:extLst>
          </p:cNvPr>
          <p:cNvSpPr>
            <a:spLocks noGrp="1"/>
          </p:cNvSpPr>
          <p:nvPr>
            <p:ph type="title"/>
          </p:nvPr>
        </p:nvSpPr>
        <p:spPr>
          <a:xfrm>
            <a:off x="1524000" y="304800"/>
            <a:ext cx="9144000" cy="1143000"/>
          </a:xfrm>
        </p:spPr>
        <p:txBody>
          <a:bodyPr/>
          <a:lstStyle/>
          <a:p>
            <a:r>
              <a:rPr lang="en-US" dirty="0"/>
              <a:t>IsKia : Isa-KRd vs. KRd in TE NDMM</a:t>
            </a:r>
          </a:p>
        </p:txBody>
      </p:sp>
      <p:sp>
        <p:nvSpPr>
          <p:cNvPr id="6" name="TextBox 5">
            <a:extLst>
              <a:ext uri="{FF2B5EF4-FFF2-40B4-BE49-F238E27FC236}">
                <a16:creationId xmlns:a16="http://schemas.microsoft.com/office/drawing/2014/main" id="{478EE9BC-FFDF-C37C-5CF9-537A6278265E}"/>
              </a:ext>
            </a:extLst>
          </p:cNvPr>
          <p:cNvSpPr txBox="1"/>
          <p:nvPr/>
        </p:nvSpPr>
        <p:spPr>
          <a:xfrm>
            <a:off x="1524000" y="6248400"/>
            <a:ext cx="9127996" cy="369332"/>
          </a:xfrm>
          <a:prstGeom prst="rect">
            <a:avLst/>
          </a:prstGeom>
          <a:noFill/>
        </p:spPr>
        <p:txBody>
          <a:bodyPr wrap="square" rtlCol="0">
            <a:spAutoFit/>
          </a:bodyPr>
          <a:lstStyle/>
          <a:p>
            <a:pPr algn="ctr"/>
            <a:r>
              <a:rPr lang="en-US" sz="1800" b="0" dirty="0">
                <a:solidFill>
                  <a:schemeClr val="tx2"/>
                </a:solidFill>
                <a:latin typeface="+mj-lt"/>
                <a:cs typeface="Arial" panose="020B0604020202020204" pitchFamily="34" charset="0"/>
              </a:rPr>
              <a:t>Gay, F et al. Nat Med. 2026 May;32(5):1773-1782.</a:t>
            </a:r>
          </a:p>
        </p:txBody>
      </p:sp>
      <p:sp>
        <p:nvSpPr>
          <p:cNvPr id="5" name="TextBox 4">
            <a:extLst>
              <a:ext uri="{FF2B5EF4-FFF2-40B4-BE49-F238E27FC236}">
                <a16:creationId xmlns:a16="http://schemas.microsoft.com/office/drawing/2014/main" id="{84608819-7660-DB39-A71E-F82EBD0188FC}"/>
              </a:ext>
            </a:extLst>
          </p:cNvPr>
          <p:cNvSpPr txBox="1"/>
          <p:nvPr/>
        </p:nvSpPr>
        <p:spPr>
          <a:xfrm>
            <a:off x="2859528" y="1272571"/>
            <a:ext cx="2219069" cy="1384995"/>
          </a:xfrm>
          <a:prstGeom prst="rect">
            <a:avLst/>
          </a:prstGeom>
          <a:noFill/>
        </p:spPr>
        <p:txBody>
          <a:bodyPr wrap="none" rtlCol="0">
            <a:spAutoFit/>
          </a:bodyPr>
          <a:lstStyle/>
          <a:p>
            <a:r>
              <a:rPr lang="en-US" sz="2000" dirty="0">
                <a:solidFill>
                  <a:schemeClr val="bg2"/>
                </a:solidFill>
              </a:rPr>
              <a:t>M-protein &gt;2 g/dL</a:t>
            </a:r>
          </a:p>
          <a:p>
            <a:r>
              <a:rPr lang="en-US" sz="2000" dirty="0">
                <a:solidFill>
                  <a:schemeClr val="bg2"/>
                </a:solidFill>
              </a:rPr>
              <a:t>BM PC &gt;20%</a:t>
            </a:r>
          </a:p>
          <a:p>
            <a:r>
              <a:rPr lang="en-US" sz="2000" dirty="0">
                <a:solidFill>
                  <a:schemeClr val="bg2"/>
                </a:solidFill>
              </a:rPr>
              <a:t>i/u FLC ratio &gt;20</a:t>
            </a:r>
          </a:p>
          <a:p>
            <a:endParaRPr lang="en-US" dirty="0"/>
          </a:p>
        </p:txBody>
      </p:sp>
      <p:pic>
        <p:nvPicPr>
          <p:cNvPr id="7" name="Picture 6">
            <a:extLst>
              <a:ext uri="{FF2B5EF4-FFF2-40B4-BE49-F238E27FC236}">
                <a16:creationId xmlns:a16="http://schemas.microsoft.com/office/drawing/2014/main" id="{FB394F3E-D6BD-F8AB-C1C9-9134A734D97F}"/>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sp>
        <p:nvSpPr>
          <p:cNvPr id="3" name="Content Placeholder 2">
            <a:extLst>
              <a:ext uri="{FF2B5EF4-FFF2-40B4-BE49-F238E27FC236}">
                <a16:creationId xmlns:a16="http://schemas.microsoft.com/office/drawing/2014/main" id="{64BB4E3E-804D-79BD-A46D-4FD4504D7BD4}"/>
              </a:ext>
            </a:extLst>
          </p:cNvPr>
          <p:cNvSpPr>
            <a:spLocks noGrp="1"/>
          </p:cNvSpPr>
          <p:nvPr>
            <p:ph idx="1"/>
          </p:nvPr>
        </p:nvSpPr>
        <p:spPr>
          <a:xfrm>
            <a:off x="1790700" y="4480445"/>
            <a:ext cx="8610600" cy="762000"/>
          </a:xfrm>
        </p:spPr>
        <p:txBody>
          <a:bodyPr/>
          <a:lstStyle/>
          <a:p>
            <a:r>
              <a:rPr lang="en-US" sz="2400" dirty="0"/>
              <a:t>Randomized 302 patients ≤70 years 1:1 to Isa-KRd versus KRd pre-transplant induction and post-transplant consolidation </a:t>
            </a:r>
          </a:p>
          <a:p>
            <a:r>
              <a:rPr lang="en-US" sz="2400" dirty="0"/>
              <a:t>Primary endpoint was rate of MRD negativity (10</a:t>
            </a:r>
            <a:r>
              <a:rPr lang="en-US" sz="2400" baseline="30000" dirty="0"/>
              <a:t>-5</a:t>
            </a:r>
            <a:r>
              <a:rPr lang="en-US" sz="2400" dirty="0"/>
              <a:t> or better) by NGS after consolidation</a:t>
            </a:r>
          </a:p>
        </p:txBody>
      </p:sp>
      <p:pic>
        <p:nvPicPr>
          <p:cNvPr id="9" name="Picture 8" descr="A diagram of a cell cycle&#10;&#10;AI-generated content may be incorrect.">
            <a:extLst>
              <a:ext uri="{FF2B5EF4-FFF2-40B4-BE49-F238E27FC236}">
                <a16:creationId xmlns:a16="http://schemas.microsoft.com/office/drawing/2014/main" id="{6F8C1F83-E963-9361-E229-F99079E11A63}"/>
              </a:ext>
            </a:extLst>
          </p:cNvPr>
          <p:cNvPicPr>
            <a:picLocks noChangeAspect="1"/>
          </p:cNvPicPr>
          <p:nvPr/>
        </p:nvPicPr>
        <p:blipFill>
          <a:blip r:embed="rId3"/>
          <a:stretch>
            <a:fillRect/>
          </a:stretch>
        </p:blipFill>
        <p:spPr>
          <a:xfrm>
            <a:off x="2209800" y="1351210"/>
            <a:ext cx="7772400" cy="3129235"/>
          </a:xfrm>
          <a:prstGeom prst="rect">
            <a:avLst/>
          </a:prstGeom>
        </p:spPr>
      </p:pic>
    </p:spTree>
    <p:extLst>
      <p:ext uri="{BB962C8B-B14F-4D97-AF65-F5344CB8AC3E}">
        <p14:creationId xmlns:p14="http://schemas.microsoft.com/office/powerpoint/2010/main" val="828093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081F6-ABAE-E8D9-87A3-6B4048654E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0381A0-2F55-2CC2-E7C5-35566FC58D84}"/>
              </a:ext>
            </a:extLst>
          </p:cNvPr>
          <p:cNvSpPr>
            <a:spLocks noGrp="1"/>
          </p:cNvSpPr>
          <p:nvPr>
            <p:ph type="title"/>
          </p:nvPr>
        </p:nvSpPr>
        <p:spPr>
          <a:xfrm>
            <a:off x="1524000" y="304800"/>
            <a:ext cx="9144000" cy="1143000"/>
          </a:xfrm>
        </p:spPr>
        <p:txBody>
          <a:bodyPr/>
          <a:lstStyle/>
          <a:p>
            <a:r>
              <a:rPr lang="en-US" dirty="0"/>
              <a:t>Outcomes : IsaKRd Better</a:t>
            </a:r>
          </a:p>
        </p:txBody>
      </p:sp>
      <p:sp>
        <p:nvSpPr>
          <p:cNvPr id="6" name="TextBox 5">
            <a:extLst>
              <a:ext uri="{FF2B5EF4-FFF2-40B4-BE49-F238E27FC236}">
                <a16:creationId xmlns:a16="http://schemas.microsoft.com/office/drawing/2014/main" id="{B6FBC6F1-FF8B-14EB-7E8C-D0109F2CFEED}"/>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Gay, F et al. </a:t>
            </a:r>
            <a:r>
              <a:rPr lang="en-US" sz="1800" b="0" dirty="0">
                <a:solidFill>
                  <a:schemeClr val="tx2"/>
                </a:solidFill>
                <a:cs typeface="Arial" panose="020B0604020202020204" pitchFamily="34" charset="0"/>
              </a:rPr>
              <a:t>Nat Med. 2026 May;32(5):1773-1782.</a:t>
            </a:r>
            <a:endParaRPr lang="en-US" sz="1800" b="0" dirty="0">
              <a:solidFill>
                <a:schemeClr val="tx2"/>
              </a:solidFill>
              <a:latin typeface="+mj-lt"/>
              <a:cs typeface="Arial" panose="020B0604020202020204" pitchFamily="34" charset="0"/>
            </a:endParaRPr>
          </a:p>
        </p:txBody>
      </p:sp>
      <p:pic>
        <p:nvPicPr>
          <p:cNvPr id="7" name="Picture 6">
            <a:extLst>
              <a:ext uri="{FF2B5EF4-FFF2-40B4-BE49-F238E27FC236}">
                <a16:creationId xmlns:a16="http://schemas.microsoft.com/office/drawing/2014/main" id="{9F1EBFAE-AF28-5EF6-228E-FC8A8F98B2D5}"/>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8" name="Picture 7">
            <a:extLst>
              <a:ext uri="{FF2B5EF4-FFF2-40B4-BE49-F238E27FC236}">
                <a16:creationId xmlns:a16="http://schemas.microsoft.com/office/drawing/2014/main" id="{3CBD361C-1E63-7965-5A68-43A6652DA784}"/>
              </a:ext>
            </a:extLst>
          </p:cNvPr>
          <p:cNvPicPr>
            <a:picLocks noChangeAspect="1"/>
          </p:cNvPicPr>
          <p:nvPr/>
        </p:nvPicPr>
        <p:blipFill>
          <a:blip r:embed="rId3"/>
          <a:stretch>
            <a:fillRect/>
          </a:stretch>
        </p:blipFill>
        <p:spPr>
          <a:xfrm>
            <a:off x="1536700" y="2308326"/>
            <a:ext cx="9144000" cy="1669142"/>
          </a:xfrm>
          <a:prstGeom prst="rect">
            <a:avLst/>
          </a:prstGeom>
        </p:spPr>
      </p:pic>
      <p:sp>
        <p:nvSpPr>
          <p:cNvPr id="12" name="Content Placeholder 2">
            <a:extLst>
              <a:ext uri="{FF2B5EF4-FFF2-40B4-BE49-F238E27FC236}">
                <a16:creationId xmlns:a16="http://schemas.microsoft.com/office/drawing/2014/main" id="{C34B17E3-53A6-FE3B-ED18-9C01F5497C69}"/>
              </a:ext>
            </a:extLst>
          </p:cNvPr>
          <p:cNvSpPr>
            <a:spLocks noGrp="1"/>
          </p:cNvSpPr>
          <p:nvPr>
            <p:ph idx="1"/>
          </p:nvPr>
        </p:nvSpPr>
        <p:spPr>
          <a:xfrm>
            <a:off x="2057400" y="4152194"/>
            <a:ext cx="7772400" cy="1371600"/>
          </a:xfrm>
        </p:spPr>
        <p:txBody>
          <a:bodyPr/>
          <a:lstStyle/>
          <a:p>
            <a:r>
              <a:rPr lang="en-US" dirty="0"/>
              <a:t>Isa-KRd produced higher rates of MRD-negativity at every timepoint studied</a:t>
            </a:r>
          </a:p>
        </p:txBody>
      </p:sp>
      <p:pic>
        <p:nvPicPr>
          <p:cNvPr id="13" name="Picture 12">
            <a:extLst>
              <a:ext uri="{FF2B5EF4-FFF2-40B4-BE49-F238E27FC236}">
                <a16:creationId xmlns:a16="http://schemas.microsoft.com/office/drawing/2014/main" id="{0818DC4B-8486-77F2-4DCA-D6B9F53DE5B8}"/>
              </a:ext>
            </a:extLst>
          </p:cNvPr>
          <p:cNvPicPr>
            <a:picLocks noChangeAspect="1"/>
          </p:cNvPicPr>
          <p:nvPr/>
        </p:nvPicPr>
        <p:blipFill>
          <a:blip r:embed="rId4"/>
          <a:stretch>
            <a:fillRect/>
          </a:stretch>
        </p:blipFill>
        <p:spPr>
          <a:xfrm>
            <a:off x="2612271" y="1219201"/>
            <a:ext cx="6967459" cy="4876201"/>
          </a:xfrm>
          <a:prstGeom prst="rect">
            <a:avLst/>
          </a:prstGeom>
        </p:spPr>
      </p:pic>
      <p:sp>
        <p:nvSpPr>
          <p:cNvPr id="14" name="Rectangle 13">
            <a:extLst>
              <a:ext uri="{FF2B5EF4-FFF2-40B4-BE49-F238E27FC236}">
                <a16:creationId xmlns:a16="http://schemas.microsoft.com/office/drawing/2014/main" id="{85547D97-6668-5461-8997-2E2D6FF0A47B}"/>
              </a:ext>
            </a:extLst>
          </p:cNvPr>
          <p:cNvSpPr/>
          <p:nvPr/>
        </p:nvSpPr>
        <p:spPr bwMode="auto">
          <a:xfrm>
            <a:off x="2630927" y="1219200"/>
            <a:ext cx="228600" cy="22860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endParaRPr lang="en-US" sz="200" b="0" dirty="0">
              <a:solidFill>
                <a:srgbClr val="FFFFFF"/>
              </a:solidFill>
              <a:latin typeface="Times" charset="0"/>
              <a:ea typeface="ＭＳ Ｐゴシック" charset="0"/>
            </a:endParaRPr>
          </a:p>
        </p:txBody>
      </p:sp>
    </p:spTree>
    <p:extLst>
      <p:ext uri="{BB962C8B-B14F-4D97-AF65-F5344CB8AC3E}">
        <p14:creationId xmlns:p14="http://schemas.microsoft.com/office/powerpoint/2010/main" val="153222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D33D1-D0FD-BCEC-ED02-D4BBCDCBA7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2E65B2-0FE1-8E35-9305-6E8B4454E6FC}"/>
              </a:ext>
            </a:extLst>
          </p:cNvPr>
          <p:cNvSpPr>
            <a:spLocks noGrp="1"/>
          </p:cNvSpPr>
          <p:nvPr>
            <p:ph type="title"/>
          </p:nvPr>
        </p:nvSpPr>
        <p:spPr>
          <a:xfrm>
            <a:off x="1524000" y="304800"/>
            <a:ext cx="9144000" cy="1143000"/>
          </a:xfrm>
        </p:spPr>
        <p:txBody>
          <a:bodyPr/>
          <a:lstStyle/>
          <a:p>
            <a:r>
              <a:rPr lang="en-US" dirty="0"/>
              <a:t>CEPHEUS Update : DVRd in TIE NDMM</a:t>
            </a:r>
          </a:p>
        </p:txBody>
      </p:sp>
      <p:sp>
        <p:nvSpPr>
          <p:cNvPr id="6" name="TextBox 5">
            <a:extLst>
              <a:ext uri="{FF2B5EF4-FFF2-40B4-BE49-F238E27FC236}">
                <a16:creationId xmlns:a16="http://schemas.microsoft.com/office/drawing/2014/main" id="{7FFAF5EB-8D11-FBEE-C428-A5BB0CD41590}"/>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Usmani, SZ et al. ASCO 2026;Abstract 7513.</a:t>
            </a:r>
          </a:p>
        </p:txBody>
      </p:sp>
      <p:pic>
        <p:nvPicPr>
          <p:cNvPr id="7" name="Picture 6">
            <a:extLst>
              <a:ext uri="{FF2B5EF4-FFF2-40B4-BE49-F238E27FC236}">
                <a16:creationId xmlns:a16="http://schemas.microsoft.com/office/drawing/2014/main" id="{C70F4C1F-70F5-08D0-0086-C71A68D634B0}"/>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4" name="Picture 3">
            <a:extLst>
              <a:ext uri="{FF2B5EF4-FFF2-40B4-BE49-F238E27FC236}">
                <a16:creationId xmlns:a16="http://schemas.microsoft.com/office/drawing/2014/main" id="{8D29FF6F-D3C6-3845-AF7A-BCA75B8000B4}"/>
              </a:ext>
            </a:extLst>
          </p:cNvPr>
          <p:cNvPicPr>
            <a:picLocks noChangeAspect="1"/>
          </p:cNvPicPr>
          <p:nvPr/>
        </p:nvPicPr>
        <p:blipFill>
          <a:blip r:embed="rId3"/>
          <a:stretch>
            <a:fillRect/>
          </a:stretch>
        </p:blipFill>
        <p:spPr>
          <a:xfrm>
            <a:off x="1744598" y="1802779"/>
            <a:ext cx="8686800" cy="3252442"/>
          </a:xfrm>
          <a:prstGeom prst="rect">
            <a:avLst/>
          </a:prstGeom>
        </p:spPr>
      </p:pic>
      <p:pic>
        <p:nvPicPr>
          <p:cNvPr id="5" name="Picture 4">
            <a:extLst>
              <a:ext uri="{FF2B5EF4-FFF2-40B4-BE49-F238E27FC236}">
                <a16:creationId xmlns:a16="http://schemas.microsoft.com/office/drawing/2014/main" id="{0E2C615A-2CBF-40EF-212C-8C70E5C5D18C}"/>
              </a:ext>
            </a:extLst>
          </p:cNvPr>
          <p:cNvPicPr>
            <a:picLocks noChangeAspect="1"/>
          </p:cNvPicPr>
          <p:nvPr/>
        </p:nvPicPr>
        <p:blipFill>
          <a:blip r:embed="rId4"/>
          <a:stretch>
            <a:fillRect/>
          </a:stretch>
        </p:blipFill>
        <p:spPr>
          <a:xfrm>
            <a:off x="1507996" y="1752601"/>
            <a:ext cx="9144000" cy="2765829"/>
          </a:xfrm>
          <a:prstGeom prst="rect">
            <a:avLst/>
          </a:prstGeom>
        </p:spPr>
      </p:pic>
      <p:sp>
        <p:nvSpPr>
          <p:cNvPr id="9" name="Content Placeholder 2">
            <a:extLst>
              <a:ext uri="{FF2B5EF4-FFF2-40B4-BE49-F238E27FC236}">
                <a16:creationId xmlns:a16="http://schemas.microsoft.com/office/drawing/2014/main" id="{9BBFF567-7AA1-BD3E-8D42-7BE9441D55BE}"/>
              </a:ext>
            </a:extLst>
          </p:cNvPr>
          <p:cNvSpPr>
            <a:spLocks noGrp="1"/>
          </p:cNvSpPr>
          <p:nvPr>
            <p:ph idx="1"/>
          </p:nvPr>
        </p:nvSpPr>
        <p:spPr>
          <a:xfrm>
            <a:off x="2438400" y="5105400"/>
            <a:ext cx="7772400" cy="1143000"/>
          </a:xfrm>
        </p:spPr>
        <p:txBody>
          <a:bodyPr/>
          <a:lstStyle/>
          <a:p>
            <a:r>
              <a:rPr lang="en-US" sz="2400" dirty="0"/>
              <a:t>Better MRD-negative CR rate overall, and at 12 &amp; 24 months</a:t>
            </a:r>
          </a:p>
        </p:txBody>
      </p:sp>
    </p:spTree>
    <p:extLst>
      <p:ext uri="{BB962C8B-B14F-4D97-AF65-F5344CB8AC3E}">
        <p14:creationId xmlns:p14="http://schemas.microsoft.com/office/powerpoint/2010/main" val="99565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dissolve">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93B3C-D770-C026-9C34-74ACD7715D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19E842-9C79-3694-4797-EDA4A8674B23}"/>
              </a:ext>
            </a:extLst>
          </p:cNvPr>
          <p:cNvSpPr>
            <a:spLocks noGrp="1"/>
          </p:cNvSpPr>
          <p:nvPr>
            <p:ph type="title"/>
          </p:nvPr>
        </p:nvSpPr>
        <p:spPr>
          <a:xfrm>
            <a:off x="1524000" y="304800"/>
            <a:ext cx="9144000" cy="1143000"/>
          </a:xfrm>
        </p:spPr>
        <p:txBody>
          <a:bodyPr/>
          <a:lstStyle/>
          <a:p>
            <a:r>
              <a:rPr lang="en-US" dirty="0"/>
              <a:t>Final PFS &amp; Subgroup Data</a:t>
            </a:r>
          </a:p>
        </p:txBody>
      </p:sp>
      <p:sp>
        <p:nvSpPr>
          <p:cNvPr id="6" name="TextBox 5">
            <a:extLst>
              <a:ext uri="{FF2B5EF4-FFF2-40B4-BE49-F238E27FC236}">
                <a16:creationId xmlns:a16="http://schemas.microsoft.com/office/drawing/2014/main" id="{12D109FB-A810-0742-98BD-6D465AA1D1C3}"/>
              </a:ext>
            </a:extLst>
          </p:cNvPr>
          <p:cNvSpPr txBox="1"/>
          <p:nvPr/>
        </p:nvSpPr>
        <p:spPr>
          <a:xfrm>
            <a:off x="1524000" y="6248400"/>
            <a:ext cx="9127996" cy="369332"/>
          </a:xfrm>
          <a:prstGeom prst="rect">
            <a:avLst/>
          </a:prstGeom>
          <a:noFill/>
        </p:spPr>
        <p:txBody>
          <a:bodyPr wrap="square" rtlCol="0">
            <a:spAutoFit/>
          </a:bodyPr>
          <a:lstStyle/>
          <a:p>
            <a:pPr algn="ctr">
              <a:buNone/>
            </a:pPr>
            <a:r>
              <a:rPr lang="en-US" sz="1800" b="0" dirty="0">
                <a:solidFill>
                  <a:schemeClr val="tx2"/>
                </a:solidFill>
                <a:latin typeface="+mj-lt"/>
                <a:cs typeface="Arial" panose="020B0604020202020204" pitchFamily="34" charset="0"/>
              </a:rPr>
              <a:t>Usmani, SZ et al. ASCO 2026;Abstract 7513.</a:t>
            </a:r>
          </a:p>
        </p:txBody>
      </p:sp>
      <p:pic>
        <p:nvPicPr>
          <p:cNvPr id="7" name="Picture 6">
            <a:extLst>
              <a:ext uri="{FF2B5EF4-FFF2-40B4-BE49-F238E27FC236}">
                <a16:creationId xmlns:a16="http://schemas.microsoft.com/office/drawing/2014/main" id="{729E8326-18FA-C8B2-674E-791B2272AEFB}"/>
              </a:ext>
            </a:extLst>
          </p:cNvPr>
          <p:cNvPicPr>
            <a:picLocks noChangeAspect="1"/>
          </p:cNvPicPr>
          <p:nvPr/>
        </p:nvPicPr>
        <p:blipFill>
          <a:blip r:embed="rId2"/>
          <a:srcRect l="17898" t="13907" r="11645" b="32785"/>
          <a:stretch>
            <a:fillRect/>
          </a:stretch>
        </p:blipFill>
        <p:spPr>
          <a:xfrm>
            <a:off x="9438200" y="76200"/>
            <a:ext cx="1134551" cy="530352"/>
          </a:xfrm>
          <a:prstGeom prst="rect">
            <a:avLst/>
          </a:prstGeom>
        </p:spPr>
      </p:pic>
      <p:pic>
        <p:nvPicPr>
          <p:cNvPr id="8" name="Picture 7">
            <a:extLst>
              <a:ext uri="{FF2B5EF4-FFF2-40B4-BE49-F238E27FC236}">
                <a16:creationId xmlns:a16="http://schemas.microsoft.com/office/drawing/2014/main" id="{D15912FB-F9BC-E442-FC81-441551B3CAC2}"/>
              </a:ext>
            </a:extLst>
          </p:cNvPr>
          <p:cNvPicPr>
            <a:picLocks noChangeAspect="1"/>
          </p:cNvPicPr>
          <p:nvPr/>
        </p:nvPicPr>
        <p:blipFill>
          <a:blip r:embed="rId3"/>
          <a:stretch>
            <a:fillRect/>
          </a:stretch>
        </p:blipFill>
        <p:spPr>
          <a:xfrm>
            <a:off x="1752600" y="1447800"/>
            <a:ext cx="8686800" cy="3724352"/>
          </a:xfrm>
          <a:prstGeom prst="rect">
            <a:avLst/>
          </a:prstGeom>
        </p:spPr>
      </p:pic>
      <p:pic>
        <p:nvPicPr>
          <p:cNvPr id="10" name="Picture 9">
            <a:extLst>
              <a:ext uri="{FF2B5EF4-FFF2-40B4-BE49-F238E27FC236}">
                <a16:creationId xmlns:a16="http://schemas.microsoft.com/office/drawing/2014/main" id="{1DE127E0-8C8F-6A6B-0986-BA5246C528A5}"/>
              </a:ext>
            </a:extLst>
          </p:cNvPr>
          <p:cNvPicPr>
            <a:picLocks noChangeAspect="1"/>
          </p:cNvPicPr>
          <p:nvPr/>
        </p:nvPicPr>
        <p:blipFill>
          <a:blip r:embed="rId4"/>
          <a:stretch>
            <a:fillRect/>
          </a:stretch>
        </p:blipFill>
        <p:spPr>
          <a:xfrm>
            <a:off x="1524000" y="1447800"/>
            <a:ext cx="9144000" cy="3079452"/>
          </a:xfrm>
          <a:prstGeom prst="rect">
            <a:avLst/>
          </a:prstGeom>
        </p:spPr>
      </p:pic>
      <p:sp>
        <p:nvSpPr>
          <p:cNvPr id="11" name="Content Placeholder 2">
            <a:extLst>
              <a:ext uri="{FF2B5EF4-FFF2-40B4-BE49-F238E27FC236}">
                <a16:creationId xmlns:a16="http://schemas.microsoft.com/office/drawing/2014/main" id="{FDBFE959-ED6B-474D-427E-46E642872CE4}"/>
              </a:ext>
            </a:extLst>
          </p:cNvPr>
          <p:cNvSpPr>
            <a:spLocks noGrp="1"/>
          </p:cNvSpPr>
          <p:nvPr>
            <p:ph idx="1"/>
          </p:nvPr>
        </p:nvSpPr>
        <p:spPr>
          <a:xfrm>
            <a:off x="2201798" y="5277366"/>
            <a:ext cx="7772400" cy="1143000"/>
          </a:xfrm>
        </p:spPr>
        <p:txBody>
          <a:bodyPr/>
          <a:lstStyle/>
          <a:p>
            <a:r>
              <a:rPr lang="en-US" sz="2400" dirty="0"/>
              <a:t>Treatment effect consistent across most subgroups except a few where N was too small</a:t>
            </a:r>
          </a:p>
        </p:txBody>
      </p:sp>
    </p:spTree>
    <p:extLst>
      <p:ext uri="{BB962C8B-B14F-4D97-AF65-F5344CB8AC3E}">
        <p14:creationId xmlns:p14="http://schemas.microsoft.com/office/powerpoint/2010/main" val="284922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dissolve">
                                      <p:cBhvr>
                                        <p:cTn id="1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Blank Presentation">
  <a:themeElements>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Blank Presentation">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 b="0" i="0" u="none" strike="noStrike" cap="none" normalizeH="0" baseline="0">
            <a:ln>
              <a:noFill/>
            </a:ln>
            <a:solidFill>
              <a:srgbClr val="FFFFFF"/>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 b="0" i="0" u="none" strike="noStrike" cap="none" normalizeH="0" baseline="0">
            <a:ln>
              <a:noFill/>
            </a:ln>
            <a:solidFill>
              <a:srgbClr val="FFFFFF"/>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ML 03-04 REAL Template">
  <a:themeElements>
    <a:clrScheme name="Custom 5">
      <a:dk1>
        <a:srgbClr val="000000"/>
      </a:dk1>
      <a:lt1>
        <a:srgbClr val="FFFFFF"/>
      </a:lt1>
      <a:dk2>
        <a:srgbClr val="0000FF"/>
      </a:dk2>
      <a:lt2>
        <a:srgbClr val="FFFF00"/>
      </a:lt2>
      <a:accent1>
        <a:srgbClr val="FFC0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ML 03-04 REAL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ML 03-04 REAL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L 03-04 REAL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L 03-04 REAL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L 03-04 REAL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L 03-04 REAL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L 03-04 REAL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L 03-04 REAL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L 03-04 REAL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L 03-04 REAL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L 03-04 REAL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L 03-04 REAL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L 03-04 REAL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Macintosh HD:OFFICE 98:Templates:Blank Presentation</Template>
  <TotalTime>46085</TotalTime>
  <Words>1165</Words>
  <Application>Microsoft Macintosh PowerPoint</Application>
  <PresentationFormat>Widescreen</PresentationFormat>
  <Paragraphs>114</Paragraphs>
  <Slides>24</Slides>
  <Notes>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24</vt:i4>
      </vt:variant>
    </vt:vector>
  </HeadingPairs>
  <TitlesOfParts>
    <vt:vector size="36" baseType="lpstr">
      <vt:lpstr>ＭＳ Ｐゴシック</vt:lpstr>
      <vt:lpstr>Arial</vt:lpstr>
      <vt:lpstr>Calibri</vt:lpstr>
      <vt:lpstr>Courier New</vt:lpstr>
      <vt:lpstr>Symbol</vt:lpstr>
      <vt:lpstr>Times</vt:lpstr>
      <vt:lpstr>Times New Roman</vt:lpstr>
      <vt:lpstr>Wingdings</vt:lpstr>
      <vt:lpstr>Wingdings 3</vt:lpstr>
      <vt:lpstr>Blank Presentation</vt:lpstr>
      <vt:lpstr>5_Default Design</vt:lpstr>
      <vt:lpstr>3_ML 03-04 REAL Template</vt:lpstr>
      <vt:lpstr>  Year in Review: Current &amp; Emerging Therapies in Multiple Myeloma</vt:lpstr>
      <vt:lpstr>AQUILA : Daratumumab for HR SMM</vt:lpstr>
      <vt:lpstr>AQUILA : Outcomes</vt:lpstr>
      <vt:lpstr>PERSEUS : Risk by New IMS/IMWG</vt:lpstr>
      <vt:lpstr>MRD &amp; Outcomes Data</vt:lpstr>
      <vt:lpstr>IsKia : Isa-KRd vs. KRd in TE NDMM</vt:lpstr>
      <vt:lpstr>Outcomes : IsaKRd Better</vt:lpstr>
      <vt:lpstr>CEPHEUS Update : DVRd in TIE NDMM</vt:lpstr>
      <vt:lpstr>Final PFS &amp; Subgroup Data</vt:lpstr>
      <vt:lpstr>IMROZ : Isa-VRd Better During Induction</vt:lpstr>
      <vt:lpstr>Isa-VRd Better Even After MRD+</vt:lpstr>
      <vt:lpstr>BENEFIT Trial Update</vt:lpstr>
      <vt:lpstr>MRD &amp; Sustained MRD-</vt:lpstr>
      <vt:lpstr>IRAKLIA : Isatuximab OBI</vt:lpstr>
      <vt:lpstr>Results : Non-inferiority</vt:lpstr>
      <vt:lpstr>AURIGA Study Update</vt:lpstr>
      <vt:lpstr>Updated Data From IMS</vt:lpstr>
      <vt:lpstr>SUCCESSOR-2 : MeziKD vs. Kd</vt:lpstr>
      <vt:lpstr>Outcomes &amp; AE Data</vt:lpstr>
      <vt:lpstr>EXCALIBER-RRMM Study</vt:lpstr>
      <vt:lpstr>Phase 3 EXCALIBER-RRMM Study Evaluating Iberdomide in Combination with Standard Therapies Demonstrated a Significant Improvement in Minimal Residual Disease Negativity Rates in Relapsed or Refractory Multiple Myeloma Press Release: September 23, 2025</vt:lpstr>
      <vt:lpstr>Phase I/II IDEAL Study : Iber-DVd</vt:lpstr>
      <vt:lpstr>Long-term Data &amp; AEs</vt:lpstr>
      <vt:lpstr>DETERMINATION 2 Schema (Revised for N = 720 Patients)</vt:lpstr>
    </vt:vector>
  </TitlesOfParts>
  <Company>UNC-CH, LCCC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Robert Orlowski</dc:creator>
  <cp:lastModifiedBy>Fernando Rendina</cp:lastModifiedBy>
  <cp:revision>1134</cp:revision>
  <cp:lastPrinted>2024-11-08T03:02:09Z</cp:lastPrinted>
  <dcterms:created xsi:type="dcterms:W3CDTF">2000-09-15T02:19:12Z</dcterms:created>
  <dcterms:modified xsi:type="dcterms:W3CDTF">2026-06-24T16:36:56Z</dcterms:modified>
</cp:coreProperties>
</file>