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6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5907" r:id="rId1"/>
    <p:sldMasterId id="2147486003" r:id="rId2"/>
    <p:sldMasterId id="2147486022" r:id="rId3"/>
    <p:sldMasterId id="2147486117" r:id="rId4"/>
    <p:sldMasterId id="2147486134" r:id="rId5"/>
    <p:sldMasterId id="2147486212" r:id="rId6"/>
    <p:sldMasterId id="2147486842" r:id="rId7"/>
  </p:sldMasterIdLst>
  <p:notesMasterIdLst>
    <p:notesMasterId r:id="rId10"/>
  </p:notesMasterIdLst>
  <p:handoutMasterIdLst>
    <p:handoutMasterId r:id="rId11"/>
  </p:handoutMasterIdLst>
  <p:sldIdLst>
    <p:sldId id="281" r:id="rId8"/>
    <p:sldId id="280" r:id="rId9"/>
  </p:sldIdLst>
  <p:sldSz cx="12192000" cy="6858000"/>
  <p:notesSz cx="7772400" cy="10058400"/>
  <p:custDataLst>
    <p:tags r:id="rId12"/>
  </p:custDataLst>
  <p:defaultTextStyle>
    <a:defPPr>
      <a:defRPr lang="en-GB"/>
    </a:defPPr>
    <a:lvl1pPr algn="l" defTabSz="455613" rtl="0" fontAlgn="base">
      <a:spcBef>
        <a:spcPct val="0"/>
      </a:spcBef>
      <a:spcAft>
        <a:spcPct val="0"/>
      </a:spcAft>
      <a:defRPr sz="3600" b="1" kern="1200">
        <a:solidFill>
          <a:schemeClr val="accent2"/>
        </a:solidFill>
        <a:latin typeface="Arial" pitchFamily="-72" charset="0"/>
        <a:ea typeface="MS PGothic" charset="0"/>
        <a:cs typeface="MS PGothic" charset="0"/>
      </a:defRPr>
    </a:lvl1pPr>
    <a:lvl2pPr marL="430213" indent="-214313" algn="l" defTabSz="455613" rtl="0" fontAlgn="base">
      <a:spcBef>
        <a:spcPct val="0"/>
      </a:spcBef>
      <a:spcAft>
        <a:spcPct val="0"/>
      </a:spcAft>
      <a:defRPr sz="3600" b="1" kern="1200">
        <a:solidFill>
          <a:schemeClr val="accent2"/>
        </a:solidFill>
        <a:latin typeface="Arial" pitchFamily="-72" charset="0"/>
        <a:ea typeface="MS PGothic" charset="0"/>
        <a:cs typeface="MS PGothic" charset="0"/>
      </a:defRPr>
    </a:lvl2pPr>
    <a:lvl3pPr marL="646113" indent="-214313" algn="l" defTabSz="455613" rtl="0" fontAlgn="base">
      <a:spcBef>
        <a:spcPct val="0"/>
      </a:spcBef>
      <a:spcAft>
        <a:spcPct val="0"/>
      </a:spcAft>
      <a:defRPr sz="3600" b="1" kern="1200">
        <a:solidFill>
          <a:schemeClr val="accent2"/>
        </a:solidFill>
        <a:latin typeface="Arial" pitchFamily="-72" charset="0"/>
        <a:ea typeface="MS PGothic" charset="0"/>
        <a:cs typeface="MS PGothic" charset="0"/>
      </a:defRPr>
    </a:lvl3pPr>
    <a:lvl4pPr marL="862013" indent="-214313" algn="l" defTabSz="455613" rtl="0" fontAlgn="base">
      <a:spcBef>
        <a:spcPct val="0"/>
      </a:spcBef>
      <a:spcAft>
        <a:spcPct val="0"/>
      </a:spcAft>
      <a:defRPr sz="3600" b="1" kern="1200">
        <a:solidFill>
          <a:schemeClr val="accent2"/>
        </a:solidFill>
        <a:latin typeface="Arial" pitchFamily="-72" charset="0"/>
        <a:ea typeface="MS PGothic" charset="0"/>
        <a:cs typeface="MS PGothic" charset="0"/>
      </a:defRPr>
    </a:lvl4pPr>
    <a:lvl5pPr marL="1077913" indent="-214313" algn="l" defTabSz="455613" rtl="0" fontAlgn="base">
      <a:spcBef>
        <a:spcPct val="0"/>
      </a:spcBef>
      <a:spcAft>
        <a:spcPct val="0"/>
      </a:spcAft>
      <a:defRPr sz="3600" b="1" kern="1200">
        <a:solidFill>
          <a:schemeClr val="accent2"/>
        </a:solidFill>
        <a:latin typeface="Arial" pitchFamily="-72" charset="0"/>
        <a:ea typeface="MS PGothic" charset="0"/>
        <a:cs typeface="MS PGothic" charset="0"/>
      </a:defRPr>
    </a:lvl5pPr>
    <a:lvl6pPr marL="2286000" algn="l" defTabSz="457200" rtl="0" eaLnBrk="1" latinLnBrk="0" hangingPunct="1">
      <a:defRPr sz="3600" b="1" kern="1200">
        <a:solidFill>
          <a:schemeClr val="accent2"/>
        </a:solidFill>
        <a:latin typeface="Arial" pitchFamily="-72" charset="0"/>
        <a:ea typeface="MS PGothic" charset="0"/>
        <a:cs typeface="MS PGothic" charset="0"/>
      </a:defRPr>
    </a:lvl6pPr>
    <a:lvl7pPr marL="2743200" algn="l" defTabSz="457200" rtl="0" eaLnBrk="1" latinLnBrk="0" hangingPunct="1">
      <a:defRPr sz="3600" b="1" kern="1200">
        <a:solidFill>
          <a:schemeClr val="accent2"/>
        </a:solidFill>
        <a:latin typeface="Arial" pitchFamily="-72" charset="0"/>
        <a:ea typeface="MS PGothic" charset="0"/>
        <a:cs typeface="MS PGothic" charset="0"/>
      </a:defRPr>
    </a:lvl7pPr>
    <a:lvl8pPr marL="3200400" algn="l" defTabSz="457200" rtl="0" eaLnBrk="1" latinLnBrk="0" hangingPunct="1">
      <a:defRPr sz="3600" b="1" kern="1200">
        <a:solidFill>
          <a:schemeClr val="accent2"/>
        </a:solidFill>
        <a:latin typeface="Arial" pitchFamily="-72" charset="0"/>
        <a:ea typeface="MS PGothic" charset="0"/>
        <a:cs typeface="MS PGothic" charset="0"/>
      </a:defRPr>
    </a:lvl8pPr>
    <a:lvl9pPr marL="3657600" algn="l" defTabSz="457200" rtl="0" eaLnBrk="1" latinLnBrk="0" hangingPunct="1">
      <a:defRPr sz="3600" b="1" kern="1200">
        <a:solidFill>
          <a:schemeClr val="accent2"/>
        </a:solidFill>
        <a:latin typeface="Arial" pitchFamily="-72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208" userDrawn="1">
          <p15:clr>
            <a:srgbClr val="A4A3A4"/>
          </p15:clr>
        </p15:guide>
        <p15:guide id="2" pos="3719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6208" userDrawn="1">
          <p15:clr>
            <a:srgbClr val="A4A3A4"/>
          </p15:clr>
        </p15:guide>
        <p15:guide id="5" pos="3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ick Kaderman" initials="" lastIdx="0" clrIdx="0"/>
  <p:cmAuthor id="1" name="Porter, David" initials="DP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browse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0432FF"/>
    <a:srgbClr val="F15522"/>
    <a:srgbClr val="092F3D"/>
    <a:srgbClr val="A11E62"/>
    <a:srgbClr val="FFFFFF"/>
    <a:srgbClr val="092F3B"/>
    <a:srgbClr val="145227"/>
    <a:srgbClr val="0C3253"/>
    <a:srgbClr val="0D3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37" autoAdjust="0"/>
    <p:restoredTop sz="94247" autoAdjust="0"/>
  </p:normalViewPr>
  <p:slideViewPr>
    <p:cSldViewPr>
      <p:cViewPr>
        <p:scale>
          <a:sx n="106" d="100"/>
          <a:sy n="106" d="100"/>
        </p:scale>
        <p:origin x="1392" y="376"/>
      </p:cViewPr>
      <p:guideLst>
        <p:guide orient="horz" pos="4208"/>
        <p:guide pos="3719"/>
        <p:guide pos="211"/>
        <p:guide pos="6208"/>
        <p:guide pos="332"/>
      </p:guideLst>
    </p:cSldViewPr>
  </p:slideViewPr>
  <p:outlineViewPr>
    <p:cViewPr varScale="1">
      <p:scale>
        <a:sx n="170" d="200"/>
        <a:sy n="170" d="200"/>
      </p:scale>
      <p:origin x="0" y="-1499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1" d="100"/>
        <a:sy n="141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3856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35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-72" charset="2"/>
              <a:buNone/>
              <a:defRPr sz="1200">
                <a:latin typeface="Arial" pitchFamily="-7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91000" y="0"/>
            <a:ext cx="335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96" charset="2"/>
              <a:buNone/>
              <a:defRPr sz="1200"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E2B7CC06-35E6-42FC-8B5E-42EE52A72567}" type="datetime1">
              <a:rPr lang="en-US"/>
              <a:pPr>
                <a:defRPr/>
              </a:pPr>
              <a:t>6/22/26</a:t>
            </a:fld>
            <a:endParaRPr lang="en-US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04800" y="9220200"/>
            <a:ext cx="335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-72" charset="2"/>
              <a:buNone/>
              <a:defRPr sz="1200">
                <a:latin typeface="Arial" pitchFamily="-7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220200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96" charset="2"/>
              <a:buNone/>
              <a:defRPr sz="1200"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E82FF3A5-13B6-4316-814F-1F1469E14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33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3913" y="1006475"/>
            <a:ext cx="61214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1185863" y="4787900"/>
            <a:ext cx="5405437" cy="3824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884215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72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charset="0"/>
      </a:defRPr>
    </a:lvl1pPr>
    <a:lvl2pPr marL="37931725" indent="-37474525"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72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+mn-cs"/>
      </a:defRPr>
    </a:lvl2pPr>
    <a:lvl3pPr marL="1143000" indent="-228600"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pitchFamily="18" charset="0"/>
        <a:ea typeface="ＭＳ Ｐゴシック" pitchFamily="-123" charset="-128"/>
        <a:cs typeface="ＭＳ Ｐゴシック" pitchFamily="-72" charset="-128"/>
      </a:defRPr>
    </a:lvl3pPr>
    <a:lvl4pPr marL="1600200" indent="-228600"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pitchFamily="18" charset="0"/>
        <a:ea typeface="ＭＳ Ｐゴシック" pitchFamily="-123" charset="-128"/>
        <a:cs typeface="+mn-cs"/>
      </a:defRPr>
    </a:lvl4pPr>
    <a:lvl5pPr marL="2057400" indent="-228600"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pitchFamily="18" charset="0"/>
        <a:ea typeface="ＭＳ Ｐゴシック" pitchFamily="-123" charset="-128"/>
        <a:cs typeface="+mn-cs"/>
      </a:defRPr>
    </a:lvl5pPr>
    <a:lvl6pPr marL="2285289" algn="l" defTabSz="9141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47" algn="l" defTabSz="9141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05" algn="l" defTabSz="9141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462" algn="l" defTabSz="91411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emf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tags" Target="../tags/tag7.xml"/><Relationship Id="rId7" Type="http://schemas.openxmlformats.org/officeDocument/2006/relationships/image" Target="../media/image12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847" y="2069902"/>
            <a:ext cx="11425767" cy="16208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9496" y="4005064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6280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536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393634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358821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88431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567050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047864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3239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008256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7986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479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520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611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6087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45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81287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5406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935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52445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0523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99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2035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24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385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02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8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02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059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708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1822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772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496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400" y="4363099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5400" y="2708920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863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600"/>
              </a:spcBef>
              <a:buNone/>
              <a:defRPr sz="18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en-US" sz="18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1" name="Straight Connector 10"/>
          <p:cNvCxnSpPr/>
          <p:nvPr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1733" b="1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85344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33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6" name="Picture 2" descr="C:\Users\michelle\Downloads\MDA_logo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100" y="4072165"/>
            <a:ext cx="2438400" cy="118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048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627" y="4507115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627" y="285293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405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Image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600"/>
              </a:spcBef>
              <a:buNone/>
              <a:defRPr sz="18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en-US" sz="18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1" name="Straight Connector 10"/>
          <p:cNvCxnSpPr/>
          <p:nvPr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1733" b="1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85344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33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6" name="Picture 2" descr="C:\Users\michelle\Downloads\MDA_logo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100" y="4072165"/>
            <a:ext cx="2438400" cy="118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3761317"/>
          </a:xfrm>
        </p:spPr>
        <p:txBody>
          <a:bodyPr/>
          <a:lstStyle/>
          <a:p>
            <a:r>
              <a:rPr lang="en-US"/>
              <a:t>Click icon to place image</a:t>
            </a:r>
          </a:p>
        </p:txBody>
      </p:sp>
    </p:spTree>
    <p:extLst>
      <p:ext uri="{BB962C8B-B14F-4D97-AF65-F5344CB8AC3E}">
        <p14:creationId xmlns:p14="http://schemas.microsoft.com/office/powerpoint/2010/main" val="34609174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3" y="975360"/>
            <a:ext cx="11094271" cy="853440"/>
          </a:xfrm>
        </p:spPr>
        <p:txBody>
          <a:bodyPr anchor="b" anchorCtr="0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48639" y="2316480"/>
            <a:ext cx="3474720" cy="3535680"/>
          </a:xfrm>
        </p:spPr>
        <p:txBody>
          <a:bodyPr/>
          <a:lstStyle>
            <a:lvl1pPr marL="342882" indent="-342882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78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63536" y="2316480"/>
            <a:ext cx="3474720" cy="3535680"/>
          </a:xfrm>
        </p:spPr>
        <p:txBody>
          <a:bodyPr/>
          <a:lstStyle>
            <a:lvl1pPr marL="342882" indent="-342882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78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8178433" y="2316480"/>
            <a:ext cx="3474720" cy="3535680"/>
          </a:xfrm>
        </p:spPr>
        <p:txBody>
          <a:bodyPr/>
          <a:lstStyle>
            <a:lvl1pPr marL="342882" indent="-342882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78" indent="0">
              <a:spcBef>
                <a:spcPts val="600"/>
              </a:spcBef>
              <a:buNone/>
              <a:defRPr sz="1867" baseline="0">
                <a:solidFill>
                  <a:srgbClr val="63666A"/>
                </a:solidFill>
              </a:defRPr>
            </a:lvl2pPr>
            <a:lvl5pPr marL="182870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067350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48640" y="1950720"/>
            <a:ext cx="11094720" cy="4511040"/>
          </a:xfrm>
        </p:spPr>
        <p:txBody>
          <a:bodyPr/>
          <a:lstStyle>
            <a:lvl2pPr>
              <a:defRPr sz="2400"/>
            </a:lvl2pPr>
            <a:lvl3pPr>
              <a:defRPr sz="2133"/>
            </a:lvl3pPr>
            <a:lvl4pPr>
              <a:defRPr sz="1867" baseline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877368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750933"/>
            <a:ext cx="11094720" cy="8534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548640" y="1950720"/>
            <a:ext cx="5242560" cy="4511040"/>
          </a:xfrm>
        </p:spPr>
        <p:txBody>
          <a:bodyPr rIns="137160"/>
          <a:lstStyle>
            <a:lvl1pPr>
              <a:spcBef>
                <a:spcPts val="1600"/>
              </a:spcBef>
              <a:defRPr sz="24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800" y="1950720"/>
            <a:ext cx="5242560" cy="4511040"/>
          </a:xfrm>
        </p:spPr>
        <p:txBody>
          <a:bodyPr rIns="137160"/>
          <a:lstStyle>
            <a:lvl1pPr>
              <a:spcBef>
                <a:spcPts val="1600"/>
              </a:spcBef>
              <a:defRPr sz="24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88688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48640" y="750933"/>
            <a:ext cx="11094720" cy="8534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48640" y="1950720"/>
            <a:ext cx="3474720" cy="4511040"/>
          </a:xfrm>
        </p:spPr>
        <p:txBody>
          <a:bodyPr rIns="137160"/>
          <a:lstStyle>
            <a:lvl1pPr>
              <a:spcBef>
                <a:spcPts val="1600"/>
              </a:spcBef>
              <a:defRPr sz="2133"/>
            </a:lvl1pPr>
            <a:lvl2pPr>
              <a:defRPr sz="2133"/>
            </a:lvl2pPr>
            <a:lvl3pPr>
              <a:defRPr sz="1867"/>
            </a:lvl3pPr>
            <a:lvl4pPr>
              <a:defRPr sz="1733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4358640" y="1950720"/>
            <a:ext cx="3474720" cy="4511040"/>
          </a:xfrm>
        </p:spPr>
        <p:txBody>
          <a:bodyPr rIns="137160"/>
          <a:lstStyle>
            <a:lvl1pPr>
              <a:spcBef>
                <a:spcPts val="1600"/>
              </a:spcBef>
              <a:defRPr sz="2133"/>
            </a:lvl1pPr>
            <a:lvl2pPr>
              <a:defRPr sz="2133"/>
            </a:lvl2pPr>
            <a:lvl3pPr>
              <a:defRPr sz="1867"/>
            </a:lvl3pPr>
            <a:lvl4pPr>
              <a:defRPr sz="1733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7"/>
          </p:nvPr>
        </p:nvSpPr>
        <p:spPr>
          <a:xfrm>
            <a:off x="8168640" y="1950720"/>
            <a:ext cx="3474720" cy="4511040"/>
          </a:xfrm>
        </p:spPr>
        <p:txBody>
          <a:bodyPr rIns="137160"/>
          <a:lstStyle>
            <a:lvl1pPr>
              <a:spcBef>
                <a:spcPts val="1600"/>
              </a:spcBef>
              <a:defRPr sz="2133"/>
            </a:lvl1pPr>
            <a:lvl2pPr>
              <a:defRPr sz="2133"/>
            </a:lvl2pPr>
            <a:lvl3pPr>
              <a:defRPr sz="1867"/>
            </a:lvl3pPr>
            <a:lvl4pPr>
              <a:defRPr sz="1733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943445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5790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5810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11248253" y="307153"/>
            <a:ext cx="395111" cy="215444"/>
          </a:xfrm>
        </p:spPr>
        <p:txBody>
          <a:bodyPr/>
          <a:lstStyle/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548640" y="1950720"/>
            <a:ext cx="2999232" cy="451104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4360335" y="1950720"/>
            <a:ext cx="7283029" cy="4511040"/>
          </a:xfrm>
        </p:spPr>
        <p:txBody>
          <a:bodyPr/>
          <a:lstStyle>
            <a:lvl1pPr>
              <a:spcBef>
                <a:spcPts val="1800"/>
              </a:spcBef>
              <a:spcAft>
                <a:spcPts val="0"/>
              </a:spcAft>
              <a:defRPr sz="2400" b="1">
                <a:latin typeface="+mj-lt"/>
                <a:cs typeface="Arial" pitchFamily="34" charset="0"/>
              </a:defRPr>
            </a:lvl1pPr>
            <a:lvl2pPr marL="0" indent="0">
              <a:spcBef>
                <a:spcPts val="600"/>
              </a:spcBef>
              <a:spcAft>
                <a:spcPts val="0"/>
              </a:spcAft>
              <a:buNone/>
              <a:defRPr sz="2400"/>
            </a:lvl2pPr>
            <a:lvl3pPr marL="0" indent="0">
              <a:spcBef>
                <a:spcPts val="3000"/>
              </a:spcBef>
              <a:spcAft>
                <a:spcPts val="0"/>
              </a:spcAft>
              <a:buNone/>
              <a:defRPr sz="2133"/>
            </a:lvl3pPr>
            <a:lvl4pPr marL="0" indent="0">
              <a:spcBef>
                <a:spcPts val="1200"/>
              </a:spcBef>
              <a:spcAft>
                <a:spcPts val="0"/>
              </a:spcAft>
              <a:buNone/>
              <a:defRPr sz="1500"/>
            </a:lvl4pPr>
            <a:lvl5pPr marL="182870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43686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 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48640" y="750933"/>
            <a:ext cx="11094720" cy="8534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548640" y="4876800"/>
            <a:ext cx="2438400" cy="1640269"/>
          </a:xfrm>
        </p:spPr>
        <p:txBody>
          <a:bodyPr>
            <a:noAutofit/>
          </a:bodyPr>
          <a:lstStyle>
            <a:lvl1pPr>
              <a:defRPr sz="1867" b="1">
                <a:latin typeface="+mj-lt"/>
                <a:cs typeface="Arial" pitchFamily="34" charset="0"/>
              </a:defRPr>
            </a:lvl1pPr>
            <a:lvl2pPr marL="0" indent="0">
              <a:buNone/>
              <a:defRPr sz="1733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548640" y="1950720"/>
            <a:ext cx="2438400" cy="274320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4" name="Picture Placeholder 22"/>
          <p:cNvSpPr>
            <a:spLocks noGrp="1"/>
          </p:cNvSpPr>
          <p:nvPr>
            <p:ph type="pic" sz="quarter" idx="16"/>
          </p:nvPr>
        </p:nvSpPr>
        <p:spPr>
          <a:xfrm>
            <a:off x="3434080" y="1950720"/>
            <a:ext cx="2438400" cy="274320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2"/>
          <p:cNvSpPr>
            <a:spLocks noGrp="1"/>
          </p:cNvSpPr>
          <p:nvPr>
            <p:ph type="pic" sz="quarter" idx="17"/>
          </p:nvPr>
        </p:nvSpPr>
        <p:spPr>
          <a:xfrm>
            <a:off x="6319520" y="1950720"/>
            <a:ext cx="2438400" cy="274320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6" name="Picture Placeholder 22"/>
          <p:cNvSpPr>
            <a:spLocks noGrp="1"/>
          </p:cNvSpPr>
          <p:nvPr>
            <p:ph type="pic" sz="quarter" idx="18"/>
          </p:nvPr>
        </p:nvSpPr>
        <p:spPr>
          <a:xfrm>
            <a:off x="9204960" y="1950720"/>
            <a:ext cx="2438400" cy="274320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434080" y="4876800"/>
            <a:ext cx="2438400" cy="1640269"/>
          </a:xfrm>
        </p:spPr>
        <p:txBody>
          <a:bodyPr>
            <a:noAutofit/>
          </a:bodyPr>
          <a:lstStyle>
            <a:lvl1pPr>
              <a:defRPr sz="1867" b="1">
                <a:latin typeface="+mj-lt"/>
                <a:cs typeface="Arial" pitchFamily="34" charset="0"/>
              </a:defRPr>
            </a:lvl1pPr>
            <a:lvl2pPr marL="0" indent="0">
              <a:buNone/>
              <a:defRPr sz="1733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6319520" y="4876800"/>
            <a:ext cx="2438400" cy="1640269"/>
          </a:xfrm>
        </p:spPr>
        <p:txBody>
          <a:bodyPr>
            <a:noAutofit/>
          </a:bodyPr>
          <a:lstStyle>
            <a:lvl1pPr>
              <a:defRPr sz="1867" b="1">
                <a:latin typeface="+mj-lt"/>
                <a:cs typeface="Arial" pitchFamily="34" charset="0"/>
              </a:defRPr>
            </a:lvl1pPr>
            <a:lvl2pPr marL="0" indent="0">
              <a:buNone/>
              <a:defRPr sz="1733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9204960" y="4876800"/>
            <a:ext cx="2438400" cy="1640269"/>
          </a:xfrm>
        </p:spPr>
        <p:txBody>
          <a:bodyPr>
            <a:noAutofit/>
          </a:bodyPr>
          <a:lstStyle>
            <a:lvl1pPr>
              <a:defRPr sz="1867" b="1">
                <a:latin typeface="+mj-lt"/>
                <a:cs typeface="Arial" pitchFamily="34" charset="0"/>
              </a:defRPr>
            </a:lvl1pPr>
            <a:lvl2pPr marL="0" indent="0">
              <a:buNone/>
              <a:defRPr sz="1733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776067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548640" y="5242560"/>
            <a:ext cx="11094720" cy="1219200"/>
          </a:xfrm>
        </p:spPr>
        <p:txBody>
          <a:bodyPr/>
          <a:lstStyle>
            <a:lvl1pPr>
              <a:defRPr sz="1867" b="1" cap="all">
                <a:latin typeface="+mj-lt"/>
                <a:cs typeface="Arial" pitchFamily="34" charset="0"/>
              </a:defRPr>
            </a:lvl1pPr>
            <a:lvl2pPr marL="0" indent="0">
              <a:buNone/>
              <a:defRPr sz="1867">
                <a:latin typeface="+mn-lt"/>
                <a:cs typeface="Times New Roman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5"/>
          </p:nvPr>
        </p:nvSpPr>
        <p:spPr>
          <a:xfrm>
            <a:off x="548643" y="1950720"/>
            <a:ext cx="11095567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62081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244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548640" y="1682496"/>
            <a:ext cx="11094720" cy="1097280"/>
          </a:xfrm>
        </p:spPr>
        <p:txBody>
          <a:bodyPr anchor="t"/>
          <a:lstStyle>
            <a:lvl1pPr algn="l">
              <a:defRPr sz="3467" b="1" cap="none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 bwMode="gray">
          <a:xfrm>
            <a:off x="11248253" y="291273"/>
            <a:ext cx="395111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 bwMode="gray">
          <a:xfrm>
            <a:off x="548640" y="3048000"/>
            <a:ext cx="6096000" cy="1645920"/>
          </a:xfrm>
        </p:spPr>
        <p:txBody>
          <a:bodyPr/>
          <a:lstStyle>
            <a:lvl1pPr>
              <a:lnSpc>
                <a:spcPct val="100000"/>
              </a:lnSpc>
              <a:spcBef>
                <a:spcPts val="1600"/>
              </a:spcBef>
              <a:spcAft>
                <a:spcPts val="600"/>
              </a:spcAft>
              <a:defRPr sz="2667"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2667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Aft>
                <a:spcPts val="300"/>
              </a:spcAft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17" name="Straight Connector 16"/>
          <p:cNvCxnSpPr/>
          <p:nvPr/>
        </p:nvCxnSpPr>
        <p:spPr bwMode="gray">
          <a:xfrm>
            <a:off x="1332916" y="504709"/>
            <a:ext cx="9667237" cy="0"/>
          </a:xfrm>
          <a:prstGeom prst="line">
            <a:avLst/>
          </a:prstGeom>
          <a:ln w="177800" cmpd="sng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 bwMode="gray">
          <a:xfrm>
            <a:off x="1" y="396989"/>
            <a:ext cx="1755225" cy="1"/>
          </a:xfrm>
          <a:prstGeom prst="line">
            <a:avLst/>
          </a:prstGeom>
          <a:ln w="1778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 bwMode="gray">
          <a:xfrm>
            <a:off x="553147" y="289267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914354"/>
            <a:r>
              <a:rPr lang="en-US" sz="1400">
                <a:solidFill>
                  <a:schemeClr val="bg1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sp>
        <p:nvSpPr>
          <p:cNvPr id="20" name="Footer Placeholder 9"/>
          <p:cNvSpPr>
            <a:spLocks noGrp="1"/>
          </p:cNvSpPr>
          <p:nvPr>
            <p:ph type="ftr" sz="quarter" idx="3"/>
          </p:nvPr>
        </p:nvSpPr>
        <p:spPr bwMode="gray">
          <a:xfrm>
            <a:off x="1850680" y="399993"/>
            <a:ext cx="8534400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40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7670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old Statement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 bwMode="gray">
          <a:xfrm>
            <a:off x="11248253" y="291273"/>
            <a:ext cx="395111" cy="2154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 bwMode="gray">
          <a:xfrm>
            <a:off x="548640" y="1621536"/>
            <a:ext cx="11094720" cy="353568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1600"/>
              </a:spcBef>
              <a:defRPr sz="3467" b="1">
                <a:solidFill>
                  <a:schemeClr val="bg1"/>
                </a:solidFill>
                <a:latin typeface="+mj-lt"/>
                <a:cs typeface="Arial"/>
              </a:defRPr>
            </a:lvl1pPr>
            <a:lvl2pPr>
              <a:spcBef>
                <a:spcPts val="800"/>
              </a:spcBef>
              <a:defRPr sz="2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15" name="Straight Connector 14"/>
          <p:cNvCxnSpPr/>
          <p:nvPr/>
        </p:nvCxnSpPr>
        <p:spPr bwMode="gray">
          <a:xfrm>
            <a:off x="1332916" y="504709"/>
            <a:ext cx="9667237" cy="0"/>
          </a:xfrm>
          <a:prstGeom prst="line">
            <a:avLst/>
          </a:prstGeom>
          <a:ln w="177800" cmpd="sng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">
          <a:xfrm>
            <a:off x="1" y="396989"/>
            <a:ext cx="1755225" cy="1"/>
          </a:xfrm>
          <a:prstGeom prst="line">
            <a:avLst/>
          </a:prstGeom>
          <a:ln w="1778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 bwMode="gray">
          <a:xfrm>
            <a:off x="553147" y="289267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914354"/>
            <a:r>
              <a:rPr lang="en-US" sz="1400">
                <a:solidFill>
                  <a:schemeClr val="bg1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sp>
        <p:nvSpPr>
          <p:cNvPr id="18" name="Footer Placeholder 9"/>
          <p:cNvSpPr>
            <a:spLocks noGrp="1"/>
          </p:cNvSpPr>
          <p:nvPr>
            <p:ph type="ftr" sz="quarter" idx="3"/>
          </p:nvPr>
        </p:nvSpPr>
        <p:spPr bwMode="gray">
          <a:xfrm>
            <a:off x="1850680" y="399993"/>
            <a:ext cx="8534400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400">
                <a:solidFill>
                  <a:srgbClr val="080808"/>
                </a:solidFill>
                <a:latin typeface="+mj-lt"/>
                <a:cs typeface="Arial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694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Alt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5151120"/>
            <a:ext cx="7620000" cy="365760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600"/>
              </a:spcBef>
              <a:buNone/>
              <a:defRPr sz="18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en-US" sz="1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608320"/>
            <a:ext cx="7620000" cy="79248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1733" b="1">
                <a:solidFill>
                  <a:srgbClr val="413C38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103632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400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1" name="Straight Connector 10"/>
          <p:cNvCxnSpPr/>
          <p:nvPr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C:\Users\michelle\Downloads\MDA_logo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100" y="4072165"/>
            <a:ext cx="2438400" cy="118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9084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4" y="6340302"/>
            <a:ext cx="5116033" cy="327025"/>
          </a:xfrm>
        </p:spPr>
        <p:txBody>
          <a:bodyPr bIns="0" anchor="b">
            <a:no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Footnotes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6188149" y="6340302"/>
            <a:ext cx="5165651" cy="327025"/>
          </a:xfrm>
        </p:spPr>
        <p:txBody>
          <a:bodyPr bIns="0" anchor="b">
            <a:noAutofit/>
          </a:bodyPr>
          <a:lstStyle>
            <a:lvl1pPr marL="0" indent="0" algn="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1009793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3ADEFA-1150-4368-B743-76F64A1C7395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413C3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6/22/26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3C3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FAE26-EC3E-4584-ADD0-3CD03C6F9E0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0119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1143000"/>
          </a:xfrm>
        </p:spPr>
        <p:txBody>
          <a:bodyPr/>
          <a:lstStyle>
            <a:lvl1pPr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D0F7C0-323A-4AE6-AECC-0B407A2604A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326174"/>
      </p:ext>
    </p:extLst>
  </p:cSld>
  <p:clrMapOvr>
    <a:masterClrMapping/>
  </p:clrMapOvr>
  <p:transition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0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5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7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Speaker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050F27-B806-D22C-63EE-AC8E0B4573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" y="484195"/>
            <a:ext cx="3001282" cy="64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18354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250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8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84154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748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168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0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5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7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1" y="490957"/>
            <a:ext cx="2233782" cy="632905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7D14182-7338-E24A-A336-65D15A2657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683915533"/>
      </p:ext>
    </p:extLst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65124"/>
            <a:ext cx="10972800" cy="63672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435261"/>
            <a:ext cx="10972800" cy="4416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2786282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8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CB67DAE-E1EF-8040-9240-16BFD8EDA7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8087952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0609FE5-2F18-684C-97F3-2F85F052DB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7276998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mid ud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00" y="576000"/>
            <a:ext cx="8228275" cy="3895639"/>
          </a:xfrm>
        </p:spPr>
        <p:txBody>
          <a:bodyPr anchor="t" anchorCtr="0"/>
          <a:lstStyle>
            <a:lvl1pPr algn="l">
              <a:lnSpc>
                <a:spcPct val="83000"/>
              </a:lnSpc>
              <a:defRPr sz="6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20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E2FECF34-1952-41E3-9D80-AE3F242E2DEC}" type="datetime1">
              <a:rPr lang="en-US" smtClean="0"/>
              <a:pPr/>
              <a:t>6/22/26</a:t>
            </a:fld>
            <a:endParaRPr lang="en-US"/>
          </a:p>
        </p:txBody>
      </p:sp>
      <p:sp>
        <p:nvSpPr>
          <p:cNvPr id="5" name="FLD_PresentationTitle" hidden="1"/>
          <p:cNvSpPr>
            <a:spLocks noGrp="1"/>
          </p:cNvSpPr>
          <p:nvPr>
            <p:ph type="ftr" sz="quarter" idx="11"/>
          </p:nvPr>
        </p:nvSpPr>
        <p:spPr>
          <a:xfrm>
            <a:off x="0" y="7020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</p:nvPr>
        </p:nvSpPr>
        <p:spPr>
          <a:xfrm>
            <a:off x="0" y="7020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24C8C45C-947F-4981-8B3F-4F32E973C90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7" y="5385431"/>
            <a:ext cx="2592000" cy="7542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99F6A3-37A9-4137-A69B-BEFD87FF3D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4536" y="5711367"/>
            <a:ext cx="2766127" cy="48258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737117-6487-4BA8-80B1-5B9ABDEF3A4A}"/>
              </a:ext>
            </a:extLst>
          </p:cNvPr>
          <p:cNvSpPr txBox="1"/>
          <p:nvPr userDrawn="1"/>
        </p:nvSpPr>
        <p:spPr>
          <a:xfrm>
            <a:off x="0" y="6539458"/>
            <a:ext cx="12192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14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 safety and efficacy of investigational agents and/or investigational uses of approved products have not been established.</a:t>
            </a:r>
          </a:p>
          <a:p>
            <a:pPr marL="0" marR="0" lvl="0" indent="0" algn="ctr" defTabSz="45714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For Reactive Use Only – Not For Distribution | Reused with permission from the American Society of Hematology. © 2024 The Authors. All rights reserved. Officially licensed by ASH for distribution via Genmab.</a:t>
            </a:r>
          </a:p>
        </p:txBody>
      </p:sp>
    </p:spTree>
    <p:extLst>
      <p:ext uri="{BB962C8B-B14F-4D97-AF65-F5344CB8AC3E}">
        <p14:creationId xmlns:p14="http://schemas.microsoft.com/office/powerpoint/2010/main" val="389322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extLst>
    <p:ext uri="{DCECCB84-F9BA-43D5-87BE-67443E8EF086}">
      <p15:sldGuideLst xmlns:p15="http://schemas.microsoft.com/office/powerpoint/2012/main">
        <p15:guide id="1" pos="5546">
          <p15:clr>
            <a:srgbClr val="F26B43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575998" y="1062421"/>
            <a:ext cx="8228276" cy="512762"/>
          </a:xfrm>
        </p:spPr>
        <p:txBody>
          <a:bodyPr/>
          <a:lstStyle>
            <a:lvl1pPr marL="0" indent="0" algn="l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800">
                <a:solidFill>
                  <a:schemeClr val="accent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75997" y="1806575"/>
            <a:ext cx="11036566" cy="447379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500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extLst>
    <p:ext uri="{DCECCB84-F9BA-43D5-87BE-67443E8EF086}">
      <p15:sldGuideLst xmlns:p15="http://schemas.microsoft.com/office/powerpoint/2012/main">
        <p15:guide id="1" pos="5546">
          <p15:clr>
            <a:srgbClr val="F26B43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575998" y="1062421"/>
            <a:ext cx="8228276" cy="512762"/>
          </a:xfrm>
        </p:spPr>
        <p:txBody>
          <a:bodyPr/>
          <a:lstStyle>
            <a:lvl1pPr marL="0" indent="0" algn="l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800">
                <a:solidFill>
                  <a:schemeClr val="accent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75998" y="1806575"/>
            <a:ext cx="5410800" cy="447379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idx="14"/>
          </p:nvPr>
        </p:nvSpPr>
        <p:spPr>
          <a:xfrm>
            <a:off x="6204775" y="1806575"/>
            <a:ext cx="5410800" cy="447379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352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extLst>
    <p:ext uri="{DCECCB84-F9BA-43D5-87BE-67443E8EF086}">
      <p15:sldGuideLst xmlns:p15="http://schemas.microsoft.com/office/powerpoint/2012/main">
        <p15:guide id="1" pos="3908">
          <p15:clr>
            <a:srgbClr val="F26B43"/>
          </p15:clr>
        </p15:guide>
        <p15:guide id="2" pos="3775">
          <p15:clr>
            <a:srgbClr val="F26B43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575998" y="1062421"/>
            <a:ext cx="8228276" cy="512762"/>
          </a:xfrm>
        </p:spPr>
        <p:txBody>
          <a:bodyPr/>
          <a:lstStyle>
            <a:lvl1pPr marL="0" indent="0" algn="l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800">
                <a:solidFill>
                  <a:schemeClr val="accent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75998" y="1806575"/>
            <a:ext cx="3535200" cy="447379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idx="14"/>
          </p:nvPr>
        </p:nvSpPr>
        <p:spPr>
          <a:xfrm>
            <a:off x="4327474" y="1806575"/>
            <a:ext cx="3535200" cy="447379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8078950" y="1806575"/>
            <a:ext cx="3535200" cy="447379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289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extLst>
    <p:ext uri="{DCECCB84-F9BA-43D5-87BE-67443E8EF086}">
      <p15:sldGuideLst xmlns:p15="http://schemas.microsoft.com/office/powerpoint/2012/main">
        <p15:guide id="1" pos="2592">
          <p15:clr>
            <a:srgbClr val="F26B43"/>
          </p15:clr>
        </p15:guide>
        <p15:guide id="2" pos="2725">
          <p15:clr>
            <a:srgbClr val="F26B43"/>
          </p15:clr>
        </p15:guide>
        <p15:guide id="3" pos="4954">
          <p15:clr>
            <a:srgbClr val="F26B43"/>
          </p15:clr>
        </p15:guide>
        <p15:guide id="4" pos="5086">
          <p15:clr>
            <a:srgbClr val="F26B43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7" y="576000"/>
            <a:ext cx="5412053" cy="50566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4"/>
          </p:nvPr>
        </p:nvSpPr>
        <p:spPr>
          <a:xfrm>
            <a:off x="575998" y="1062421"/>
            <a:ext cx="5412053" cy="512762"/>
          </a:xfrm>
        </p:spPr>
        <p:txBody>
          <a:bodyPr/>
          <a:lstStyle>
            <a:lvl1pPr marL="0" indent="0" algn="l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800">
                <a:solidFill>
                  <a:schemeClr val="accent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76263" y="1806575"/>
            <a:ext cx="5410200" cy="447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Picture Placeholder 4"/>
          <p:cNvSpPr>
            <a:spLocks noGrp="1"/>
          </p:cNvSpPr>
          <p:nvPr>
            <p:ph type="pic" idx="1"/>
          </p:nvPr>
        </p:nvSpPr>
        <p:spPr>
          <a:xfrm>
            <a:off x="6203950" y="684000"/>
            <a:ext cx="5411536" cy="5596150"/>
          </a:xfrm>
        </p:spPr>
        <p:txBody>
          <a:bodyPr tIns="648000" anchor="ctr" anchorCtr="0"/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7639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extLst>
    <p:ext uri="{DCECCB84-F9BA-43D5-87BE-67443E8EF086}">
      <p15:sldGuideLst xmlns:p15="http://schemas.microsoft.com/office/powerpoint/2012/main">
        <p15:guide id="1" pos="3908">
          <p15:clr>
            <a:srgbClr val="F26B43"/>
          </p15:clr>
        </p15:guide>
        <p15:guide id="2" pos="3772">
          <p15:clr>
            <a:srgbClr val="F26B43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75998" y="576000"/>
            <a:ext cx="5416816" cy="50566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575998" y="1062421"/>
            <a:ext cx="5416815" cy="512762"/>
          </a:xfrm>
        </p:spPr>
        <p:txBody>
          <a:bodyPr/>
          <a:lstStyle>
            <a:lvl1pPr marL="0" indent="0" algn="l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800">
                <a:solidFill>
                  <a:schemeClr val="accent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75998" y="1806575"/>
            <a:ext cx="5410800" cy="447379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idx="14"/>
          </p:nvPr>
        </p:nvSpPr>
        <p:spPr>
          <a:xfrm>
            <a:off x="6204775" y="684000"/>
            <a:ext cx="5410800" cy="55961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638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extLst>
    <p:ext uri="{DCECCB84-F9BA-43D5-87BE-67443E8EF086}">
      <p15:sldGuideLst xmlns:p15="http://schemas.microsoft.com/office/powerpoint/2012/main">
        <p15:guide id="1" pos="3908">
          <p15:clr>
            <a:srgbClr val="F26B43"/>
          </p15:clr>
        </p15:guide>
        <p15:guide id="2" pos="3775">
          <p15:clr>
            <a:srgbClr val="F26B43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889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5998" y="970157"/>
            <a:ext cx="11039488" cy="2571340"/>
          </a:xfrm>
        </p:spPr>
        <p:txBody>
          <a:bodyPr anchor="ctr" anchorCtr="0"/>
          <a:lstStyle>
            <a:lvl1pPr algn="ctr">
              <a:lnSpc>
                <a:spcPct val="94000"/>
              </a:lnSpc>
              <a:defRPr sz="3000" b="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75997" y="4993419"/>
            <a:ext cx="2599200" cy="389614"/>
          </a:xfrm>
        </p:spPr>
        <p:txBody>
          <a:bodyPr lIns="612000" rIns="612000"/>
          <a:lstStyle>
            <a:lvl1pPr marL="0" indent="0" algn="ctr">
              <a:lnSpc>
                <a:spcPct val="95000"/>
              </a:lnSpc>
              <a:buNone/>
              <a:defRPr sz="1400" b="1">
                <a:solidFill>
                  <a:schemeClr val="accent1"/>
                </a:solidFill>
              </a:defRPr>
            </a:lvl1pPr>
            <a:lvl2pPr algn="ctr">
              <a:lnSpc>
                <a:spcPct val="95000"/>
              </a:lnSpc>
              <a:defRPr sz="1400" b="0">
                <a:solidFill>
                  <a:schemeClr val="accent1"/>
                </a:solidFill>
              </a:defRPr>
            </a:lvl2pPr>
            <a:lvl3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3pPr>
            <a:lvl4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4pPr>
            <a:lvl5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 userDrawn="1">
            <p:ph type="body" sz="quarter" idx="15"/>
          </p:nvPr>
        </p:nvSpPr>
        <p:spPr>
          <a:xfrm>
            <a:off x="3391200" y="4993419"/>
            <a:ext cx="2599200" cy="389614"/>
          </a:xfrm>
        </p:spPr>
        <p:txBody>
          <a:bodyPr lIns="612000" rIns="612000"/>
          <a:lstStyle>
            <a:lvl1pPr marL="0" indent="0" algn="ctr">
              <a:lnSpc>
                <a:spcPct val="95000"/>
              </a:lnSpc>
              <a:buNone/>
              <a:defRPr sz="1400" b="1">
                <a:solidFill>
                  <a:schemeClr val="accent1"/>
                </a:solidFill>
              </a:defRPr>
            </a:lvl1pPr>
            <a:lvl2pPr algn="ctr">
              <a:lnSpc>
                <a:spcPct val="95000"/>
              </a:lnSpc>
              <a:defRPr sz="1400" b="0">
                <a:solidFill>
                  <a:schemeClr val="accent1"/>
                </a:solidFill>
              </a:defRPr>
            </a:lvl2pPr>
            <a:lvl3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3pPr>
            <a:lvl4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4pPr>
            <a:lvl5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206400" y="4993419"/>
            <a:ext cx="2599200" cy="389614"/>
          </a:xfrm>
        </p:spPr>
        <p:txBody>
          <a:bodyPr lIns="612000" rIns="612000"/>
          <a:lstStyle>
            <a:lvl1pPr marL="0" indent="0" algn="ctr">
              <a:lnSpc>
                <a:spcPct val="95000"/>
              </a:lnSpc>
              <a:buNone/>
              <a:defRPr sz="1400" b="1">
                <a:solidFill>
                  <a:schemeClr val="accent1"/>
                </a:solidFill>
              </a:defRPr>
            </a:lvl1pPr>
            <a:lvl2pPr algn="ctr">
              <a:lnSpc>
                <a:spcPct val="95000"/>
              </a:lnSpc>
              <a:defRPr sz="1400" b="0">
                <a:solidFill>
                  <a:schemeClr val="accent1"/>
                </a:solidFill>
              </a:defRPr>
            </a:lvl2pPr>
            <a:lvl3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3pPr>
            <a:lvl4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4pPr>
            <a:lvl5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9021600" y="4993419"/>
            <a:ext cx="2599200" cy="389614"/>
          </a:xfrm>
        </p:spPr>
        <p:txBody>
          <a:bodyPr lIns="612000" rIns="612000"/>
          <a:lstStyle>
            <a:lvl1pPr marL="0" indent="0" algn="ctr">
              <a:lnSpc>
                <a:spcPct val="95000"/>
              </a:lnSpc>
              <a:buNone/>
              <a:defRPr sz="1400" b="1">
                <a:solidFill>
                  <a:schemeClr val="accent1"/>
                </a:solidFill>
              </a:defRPr>
            </a:lvl1pPr>
            <a:lvl2pPr algn="ctr">
              <a:lnSpc>
                <a:spcPct val="95000"/>
              </a:lnSpc>
              <a:defRPr sz="1400" b="0">
                <a:solidFill>
                  <a:schemeClr val="accent1"/>
                </a:solidFill>
              </a:defRPr>
            </a:lvl2pPr>
            <a:lvl3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3pPr>
            <a:lvl4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4pPr>
            <a:lvl5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6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263597" y="3649497"/>
            <a:ext cx="1224000" cy="1224000"/>
          </a:xfrm>
          <a:prstGeom prst="ellipse">
            <a:avLst/>
          </a:prstGeom>
        </p:spPr>
        <p:txBody>
          <a:bodyPr tIns="108000" anchor="b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 or icon</a:t>
            </a:r>
          </a:p>
        </p:txBody>
      </p:sp>
      <p:sp>
        <p:nvSpPr>
          <p:cNvPr id="29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4078800" y="3649497"/>
            <a:ext cx="1224000" cy="1224000"/>
          </a:xfrm>
          <a:prstGeom prst="ellipse">
            <a:avLst/>
          </a:prstGeom>
        </p:spPr>
        <p:txBody>
          <a:bodyPr tIns="108000" bIns="0" anchor="b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 or icon</a:t>
            </a:r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19" hasCustomPrompt="1"/>
          </p:nvPr>
        </p:nvSpPr>
        <p:spPr>
          <a:xfrm>
            <a:off x="6894000" y="3649497"/>
            <a:ext cx="1224000" cy="1224000"/>
          </a:xfrm>
          <a:prstGeom prst="ellipse">
            <a:avLst/>
          </a:prstGeom>
        </p:spPr>
        <p:txBody>
          <a:bodyPr tIns="108000" anchor="b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 or icon</a:t>
            </a:r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0" hasCustomPrompt="1"/>
          </p:nvPr>
        </p:nvSpPr>
        <p:spPr>
          <a:xfrm>
            <a:off x="9709200" y="3649497"/>
            <a:ext cx="1224000" cy="1224000"/>
          </a:xfrm>
          <a:prstGeom prst="ellipse">
            <a:avLst/>
          </a:prstGeom>
        </p:spPr>
        <p:txBody>
          <a:bodyPr tIns="108000" anchor="b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 or icon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575997" y="5470497"/>
            <a:ext cx="2599200" cy="812242"/>
          </a:xfrm>
        </p:spPr>
        <p:txBody>
          <a:bodyPr lIns="612000" rIns="612000"/>
          <a:lstStyle>
            <a:lvl1pPr marL="0" indent="0" algn="ctr">
              <a:lnSpc>
                <a:spcPct val="95000"/>
              </a:lnSpc>
              <a:buNone/>
              <a:defRPr sz="1400" b="0">
                <a:solidFill>
                  <a:schemeClr val="accent1"/>
                </a:solidFill>
              </a:defRPr>
            </a:lvl1pPr>
            <a:lvl2pPr algn="ctr">
              <a:lnSpc>
                <a:spcPct val="95000"/>
              </a:lnSpc>
              <a:defRPr sz="1400" b="0">
                <a:solidFill>
                  <a:schemeClr val="accent1"/>
                </a:solidFill>
              </a:defRPr>
            </a:lvl2pPr>
            <a:lvl3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3pPr>
            <a:lvl4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4pPr>
            <a:lvl5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3391200" y="5470497"/>
            <a:ext cx="2599200" cy="812242"/>
          </a:xfrm>
        </p:spPr>
        <p:txBody>
          <a:bodyPr lIns="612000" rIns="612000"/>
          <a:lstStyle>
            <a:lvl1pPr marL="0" indent="0" algn="ctr">
              <a:lnSpc>
                <a:spcPct val="95000"/>
              </a:lnSpc>
              <a:buNone/>
              <a:defRPr sz="1400" b="0">
                <a:solidFill>
                  <a:schemeClr val="accent1"/>
                </a:solidFill>
              </a:defRPr>
            </a:lvl1pPr>
            <a:lvl2pPr algn="ctr">
              <a:lnSpc>
                <a:spcPct val="95000"/>
              </a:lnSpc>
              <a:defRPr sz="1400" b="0">
                <a:solidFill>
                  <a:schemeClr val="accent1"/>
                </a:solidFill>
              </a:defRPr>
            </a:lvl2pPr>
            <a:lvl3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3pPr>
            <a:lvl4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4pPr>
            <a:lvl5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6206400" y="5470497"/>
            <a:ext cx="2599200" cy="812242"/>
          </a:xfrm>
        </p:spPr>
        <p:txBody>
          <a:bodyPr lIns="612000" rIns="612000"/>
          <a:lstStyle>
            <a:lvl1pPr marL="0" indent="0" algn="ctr">
              <a:lnSpc>
                <a:spcPct val="95000"/>
              </a:lnSpc>
              <a:buNone/>
              <a:defRPr sz="1400" b="0">
                <a:solidFill>
                  <a:schemeClr val="accent1"/>
                </a:solidFill>
              </a:defRPr>
            </a:lvl1pPr>
            <a:lvl2pPr algn="ctr">
              <a:lnSpc>
                <a:spcPct val="95000"/>
              </a:lnSpc>
              <a:defRPr sz="1400" b="0">
                <a:solidFill>
                  <a:schemeClr val="accent1"/>
                </a:solidFill>
              </a:defRPr>
            </a:lvl2pPr>
            <a:lvl3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3pPr>
            <a:lvl4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4pPr>
            <a:lvl5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4"/>
          </p:nvPr>
        </p:nvSpPr>
        <p:spPr>
          <a:xfrm>
            <a:off x="9021600" y="5470497"/>
            <a:ext cx="2599200" cy="812242"/>
          </a:xfrm>
        </p:spPr>
        <p:txBody>
          <a:bodyPr lIns="612000" rIns="612000"/>
          <a:lstStyle>
            <a:lvl1pPr marL="0" indent="0" algn="ctr">
              <a:lnSpc>
                <a:spcPct val="95000"/>
              </a:lnSpc>
              <a:buNone/>
              <a:defRPr sz="1400" b="0">
                <a:solidFill>
                  <a:schemeClr val="accent1"/>
                </a:solidFill>
              </a:defRPr>
            </a:lvl1pPr>
            <a:lvl2pPr algn="ctr">
              <a:lnSpc>
                <a:spcPct val="95000"/>
              </a:lnSpc>
              <a:defRPr sz="1400" b="0">
                <a:solidFill>
                  <a:schemeClr val="accent1"/>
                </a:solidFill>
              </a:defRPr>
            </a:lvl2pPr>
            <a:lvl3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3pPr>
            <a:lvl4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4pPr>
            <a:lvl5pPr marL="0" indent="0" algn="ctr">
              <a:lnSpc>
                <a:spcPct val="95000"/>
              </a:lnSpc>
              <a:buFont typeface="Arial" panose="020B0604020202020204" pitchFamily="34" charset="0"/>
              <a:buChar char="​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584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extLst>
    <p:ext uri="{DCECCB84-F9BA-43D5-87BE-67443E8EF086}">
      <p15:sldGuideLst xmlns:p15="http://schemas.microsoft.com/office/powerpoint/2012/main">
        <p15:guide id="1" pos="362">
          <p15:clr>
            <a:srgbClr val="F26B43"/>
          </p15:clr>
        </p15:guide>
        <p15:guide id="2" pos="2000">
          <p15:clr>
            <a:srgbClr val="F26B43"/>
          </p15:clr>
        </p15:guide>
        <p15:guide id="3" pos="2136">
          <p15:clr>
            <a:srgbClr val="F26B43"/>
          </p15:clr>
        </p15:guide>
        <p15:guide id="4" pos="3773">
          <p15:clr>
            <a:srgbClr val="F26B43"/>
          </p15:clr>
        </p15:guide>
        <p15:guide id="5" pos="3909">
          <p15:clr>
            <a:srgbClr val="F26B43"/>
          </p15:clr>
        </p15:guide>
        <p15:guide id="6" pos="5546">
          <p15:clr>
            <a:srgbClr val="F26B43"/>
          </p15:clr>
        </p15:guide>
        <p15:guide id="7" pos="5682">
          <p15:clr>
            <a:srgbClr val="F26B43"/>
          </p15:clr>
        </p15:guide>
        <p15:guide id="8" pos="7315">
          <p15:clr>
            <a:srgbClr val="F26B43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575998" y="1062421"/>
            <a:ext cx="8228276" cy="512762"/>
          </a:xfrm>
        </p:spPr>
        <p:txBody>
          <a:bodyPr/>
          <a:lstStyle>
            <a:lvl1pPr marL="0" indent="0" algn="l">
              <a:lnSpc>
                <a:spcPct val="95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800">
                <a:solidFill>
                  <a:schemeClr val="accent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9134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9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20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E2FECF34-1952-41E3-9D80-AE3F242E2DEC}" type="datetime1">
              <a:rPr lang="en-US" smtClean="0"/>
              <a:pPr/>
              <a:t>6/22/26</a:t>
            </a:fld>
            <a:endParaRPr lang="en-US"/>
          </a:p>
        </p:txBody>
      </p:sp>
      <p:sp>
        <p:nvSpPr>
          <p:cNvPr id="7" name="FLD_PresentationTitle" hidden="1"/>
          <p:cNvSpPr>
            <a:spLocks noGrp="1"/>
          </p:cNvSpPr>
          <p:nvPr>
            <p:ph type="ftr" sz="quarter" idx="11"/>
          </p:nvPr>
        </p:nvSpPr>
        <p:spPr>
          <a:xfrm>
            <a:off x="0" y="7020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US"/>
          </a:p>
        </p:txBody>
      </p:sp>
      <p:sp>
        <p:nvSpPr>
          <p:cNvPr id="8" name="Slide Number Placeholder 5" hidden="1"/>
          <p:cNvSpPr>
            <a:spLocks noGrp="1"/>
          </p:cNvSpPr>
          <p:nvPr>
            <p:ph type="sldNum" sz="quarter" idx="12"/>
          </p:nvPr>
        </p:nvSpPr>
        <p:spPr>
          <a:xfrm>
            <a:off x="0" y="7020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24C8C45C-947F-4981-8B3F-4F32E973C9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6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457199" y="255585"/>
            <a:ext cx="11291889" cy="98425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6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404938"/>
            <a:ext cx="7620001" cy="46910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905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217" y="1143000"/>
            <a:ext cx="5444067" cy="5257800"/>
          </a:xfrm>
        </p:spPr>
        <p:txBody>
          <a:bodyPr anchor="t"/>
          <a:lstStyle>
            <a:lvl1pPr>
              <a:defRPr sz="2000">
                <a:solidFill>
                  <a:srgbClr val="070605"/>
                </a:solidFill>
              </a:defRPr>
            </a:lvl1pPr>
            <a:lvl2pPr>
              <a:defRPr sz="2000">
                <a:solidFill>
                  <a:srgbClr val="070605"/>
                </a:solidFill>
              </a:defRPr>
            </a:lvl2pPr>
            <a:lvl3pPr>
              <a:defRPr sz="2000">
                <a:solidFill>
                  <a:srgbClr val="070605"/>
                </a:solidFill>
              </a:defRPr>
            </a:lvl3pPr>
            <a:lvl4pPr>
              <a:defRPr sz="2000">
                <a:solidFill>
                  <a:srgbClr val="070605"/>
                </a:solidFill>
              </a:defRPr>
            </a:lvl4pPr>
            <a:lvl5pPr>
              <a:defRPr sz="2000">
                <a:solidFill>
                  <a:srgbClr val="070605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484" y="1143000"/>
            <a:ext cx="5444067" cy="5257800"/>
          </a:xfrm>
        </p:spPr>
        <p:txBody>
          <a:bodyPr anchor="t"/>
          <a:lstStyle>
            <a:lvl1pPr>
              <a:defRPr sz="2000">
                <a:solidFill>
                  <a:srgbClr val="070605"/>
                </a:solidFill>
              </a:defRPr>
            </a:lvl1pPr>
            <a:lvl2pPr>
              <a:defRPr sz="2000">
                <a:solidFill>
                  <a:srgbClr val="070605"/>
                </a:solidFill>
              </a:defRPr>
            </a:lvl2pPr>
            <a:lvl3pPr>
              <a:defRPr sz="2000">
                <a:solidFill>
                  <a:srgbClr val="070605"/>
                </a:solidFill>
              </a:defRPr>
            </a:lvl3pPr>
            <a:lvl4pPr>
              <a:defRPr sz="2000">
                <a:solidFill>
                  <a:srgbClr val="070605"/>
                </a:solidFill>
              </a:defRPr>
            </a:lvl4pPr>
            <a:lvl5pPr>
              <a:defRPr sz="2000">
                <a:solidFill>
                  <a:srgbClr val="070605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550334" y="205748"/>
            <a:ext cx="11091333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989" tIns="45515" rIns="90989" bIns="45515" numCol="1" anchor="b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rgbClr val="071D4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074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14300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945" indent="0">
              <a:buNone/>
              <a:defRPr sz="2000" b="1"/>
            </a:lvl2pPr>
            <a:lvl3pPr marL="909893" indent="0">
              <a:buNone/>
              <a:defRPr sz="1800" b="1"/>
            </a:lvl3pPr>
            <a:lvl4pPr marL="1364857" indent="0">
              <a:buNone/>
              <a:defRPr sz="1600" b="1"/>
            </a:lvl4pPr>
            <a:lvl5pPr marL="1819819" indent="0">
              <a:buNone/>
              <a:defRPr sz="1600" b="1"/>
            </a:lvl5pPr>
            <a:lvl6pPr marL="2274780" indent="0">
              <a:buNone/>
              <a:defRPr sz="1600" b="1"/>
            </a:lvl6pPr>
            <a:lvl7pPr marL="2729737" indent="0">
              <a:buNone/>
              <a:defRPr sz="1600" b="1"/>
            </a:lvl7pPr>
            <a:lvl8pPr marL="3184694" indent="0">
              <a:buNone/>
              <a:defRPr sz="1600" b="1"/>
            </a:lvl8pPr>
            <a:lvl9pPr marL="363965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1823984"/>
            <a:ext cx="5386917" cy="452628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22" y="1143000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945" indent="0">
              <a:buNone/>
              <a:defRPr sz="2000" b="1"/>
            </a:lvl2pPr>
            <a:lvl3pPr marL="909893" indent="0">
              <a:buNone/>
              <a:defRPr sz="1800" b="1"/>
            </a:lvl3pPr>
            <a:lvl4pPr marL="1364857" indent="0">
              <a:buNone/>
              <a:defRPr sz="1600" b="1"/>
            </a:lvl4pPr>
            <a:lvl5pPr marL="1819819" indent="0">
              <a:buNone/>
              <a:defRPr sz="1600" b="1"/>
            </a:lvl5pPr>
            <a:lvl6pPr marL="2274780" indent="0">
              <a:buNone/>
              <a:defRPr sz="1600" b="1"/>
            </a:lvl6pPr>
            <a:lvl7pPr marL="2729737" indent="0">
              <a:buNone/>
              <a:defRPr sz="1600" b="1"/>
            </a:lvl7pPr>
            <a:lvl8pPr marL="3184694" indent="0">
              <a:buNone/>
              <a:defRPr sz="1600" b="1"/>
            </a:lvl8pPr>
            <a:lvl9pPr marL="363965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22" y="1823984"/>
            <a:ext cx="5389033" cy="452628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auto">
          <a:xfrm>
            <a:off x="550334" y="205748"/>
            <a:ext cx="11091333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989" tIns="45515" rIns="90989" bIns="45515" numCol="1" anchor="b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rgbClr val="071D4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203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550334" y="205748"/>
            <a:ext cx="11091333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989" tIns="45515" rIns="90989" bIns="45515" numCol="1" anchor="b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rgbClr val="071D4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603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"/>
          <p:cNvSpPr>
            <a:spLocks noGrp="1"/>
          </p:cNvSpPr>
          <p:nvPr userDrawn="1">
            <p:ph type="subTitle" idx="1" hasCustomPrompt="1"/>
            <p:custDataLst>
              <p:tags r:id="rId1"/>
            </p:custDataLst>
          </p:nvPr>
        </p:nvSpPr>
        <p:spPr>
          <a:xfrm>
            <a:off x="548640" y="3703320"/>
            <a:ext cx="4873752" cy="274320"/>
          </a:xfrm>
        </p:spPr>
        <p:txBody>
          <a:bodyPr/>
          <a:lstStyle>
            <a:lvl1pPr marL="0" indent="0" algn="l">
              <a:lnSpc>
                <a:spcPct val="75000"/>
              </a:lnSpc>
              <a:spcBef>
                <a:spcPts val="1344"/>
              </a:spcBef>
              <a:buNone/>
              <a:defRPr sz="1400" baseline="0">
                <a:solidFill>
                  <a:srgbClr val="002060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add subtitle/contacts/date</a:t>
            </a:r>
          </a:p>
        </p:txBody>
      </p:sp>
      <p:sp>
        <p:nvSpPr>
          <p:cNvPr id="2" name="Title"/>
          <p:cNvSpPr>
            <a:spLocks noGrp="1"/>
          </p:cNvSpPr>
          <p:nvPr userDrawn="1">
            <p:ph type="ctrTitle" hasCustomPrompt="1"/>
            <p:custDataLst>
              <p:tags r:id="rId2"/>
            </p:custDataLst>
          </p:nvPr>
        </p:nvSpPr>
        <p:spPr>
          <a:xfrm>
            <a:off x="548640" y="2194560"/>
            <a:ext cx="5916168" cy="1463040"/>
          </a:xfrm>
        </p:spPr>
        <p:txBody>
          <a:bodyPr anchor="b"/>
          <a:lstStyle>
            <a:lvl1pPr algn="l">
              <a:lnSpc>
                <a:spcPct val="85000"/>
              </a:lnSpc>
              <a:spcBef>
                <a:spcPct val="0"/>
              </a:spcBef>
              <a:defRPr sz="3200" b="0"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btfpLayoutConfig" hidden="1"/>
          <p:cNvSpPr txBox="1"/>
          <p:nvPr userDrawn="1">
            <p:custDataLst>
              <p:tags r:id="rId3"/>
            </p:custDataLst>
          </p:nvPr>
        </p:nvSpPr>
        <p:spPr>
          <a:xfrm>
            <a:off x="12700" y="12700"/>
            <a:ext cx="611312" cy="88092"/>
          </a:xfrm>
          <a:prstGeom prst="rect">
            <a:avLst/>
          </a:prstGeom>
          <a:noFill/>
        </p:spPr>
        <p:txBody>
          <a:bodyPr vert="horz" wrap="none" lIns="36000" tIns="36000" rIns="36000" bIns="36000" rtlCol="0">
            <a:spAutoFit/>
          </a:bodyPr>
          <a:lstStyle/>
          <a:p>
            <a:r>
              <a:rPr lang="en-US" sz="100">
                <a:solidFill>
                  <a:srgbClr val="FFFFFF">
                    <a:alpha val="0"/>
                  </a:srgbClr>
                </a:solidFill>
              </a:rPr>
              <a:t>overall_0_131468226384557565 columns_1_131468226384557565 </a:t>
            </a:r>
          </a:p>
        </p:txBody>
      </p:sp>
      <p:pic>
        <p:nvPicPr>
          <p:cNvPr id="10" name="Picture 12" descr="AbbVieLogo_Standard_RGB.eps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617" y="453957"/>
            <a:ext cx="182880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Freeform 13"/>
          <p:cNvSpPr/>
          <p:nvPr userDrawn="1">
            <p:custDataLst>
              <p:tags r:id="rId5"/>
            </p:custDataLst>
          </p:nvPr>
        </p:nvSpPr>
        <p:spPr bwMode="gray">
          <a:xfrm>
            <a:off x="6602394" y="1530350"/>
            <a:ext cx="167216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79925763 w 94692"/>
              <a:gd name="T5" fmla="*/ 0 h 3865545"/>
              <a:gd name="T6" fmla="*/ 79925763 w 94692"/>
              <a:gd name="T7" fmla="*/ 2520680 h 3865545"/>
              <a:gd name="T8" fmla="*/ 0 w 94692"/>
              <a:gd name="T9" fmla="*/ 2520680 h 3865545"/>
              <a:gd name="T10" fmla="*/ 0 w 94692"/>
              <a:gd name="T11" fmla="*/ 2520680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accent2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Calibri" pitchFamily="34" charset="0"/>
            </a:endParaRP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2014B993-5450-4435-8592-D214EC8DF9A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744" y="228599"/>
            <a:ext cx="1683743" cy="48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11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extLst>
    <p:ext uri="{DCECCB84-F9BA-43D5-87BE-67443E8EF086}">
      <p15:sldGuideLst xmlns:p15="http://schemas.microsoft.com/office/powerpoint/2012/main">
        <p15:guide id="1" pos="336">
          <p15:clr>
            <a:srgbClr val="CCCCCC"/>
          </p15:clr>
        </p15:guide>
        <p15:guide id="2" pos="7344">
          <p15:clr>
            <a:srgbClr val="CCCCCC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mid ud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00" y="576000"/>
            <a:ext cx="8228275" cy="3895639"/>
          </a:xfrm>
        </p:spPr>
        <p:txBody>
          <a:bodyPr anchor="t" anchorCtr="0"/>
          <a:lstStyle>
            <a:lvl1pPr algn="l">
              <a:lnSpc>
                <a:spcPct val="83000"/>
              </a:lnSpc>
              <a:defRPr sz="6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00" y="4896000"/>
            <a:ext cx="8228275" cy="146282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20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E2FECF34-1952-41E3-9D80-AE3F242E2DEC}" type="datetime1">
              <a:rPr lang="en-US" smtClean="0"/>
              <a:pPr/>
              <a:t>6/22/26</a:t>
            </a:fld>
            <a:endParaRPr lang="en-US"/>
          </a:p>
        </p:txBody>
      </p:sp>
      <p:sp>
        <p:nvSpPr>
          <p:cNvPr id="5" name="FLD_PresentationTitle" hidden="1"/>
          <p:cNvSpPr>
            <a:spLocks noGrp="1"/>
          </p:cNvSpPr>
          <p:nvPr>
            <p:ph type="ftr" sz="quarter" idx="11"/>
          </p:nvPr>
        </p:nvSpPr>
        <p:spPr>
          <a:xfrm>
            <a:off x="0" y="7020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</p:nvPr>
        </p:nvSpPr>
        <p:spPr>
          <a:xfrm>
            <a:off x="0" y="7020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24C8C45C-947F-4981-8B3F-4F32E973C90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600" y="5522400"/>
            <a:ext cx="2592000" cy="75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6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extLst>
    <p:ext uri="{DCECCB84-F9BA-43D5-87BE-67443E8EF086}">
      <p15:sldGuideLst xmlns:p15="http://schemas.microsoft.com/office/powerpoint/2012/main">
        <p15:guide id="1" pos="5546">
          <p15:clr>
            <a:srgbClr val="F26B43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06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1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2328672" y="6591300"/>
            <a:ext cx="5645149" cy="158960"/>
          </a:xfrm>
        </p:spPr>
        <p:txBody>
          <a:bodyPr/>
          <a:lstStyle>
            <a:lvl1pPr>
              <a:defRPr sz="1000"/>
            </a:lvl1pPr>
          </a:lstStyle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4EFD81-96A7-4A01-B0C9-0C27DE28A232}" type="slidenum">
              <a:rPr lang="en-US" smtClean="0">
                <a:solidFill>
                  <a:srgbClr val="3D505A"/>
                </a:solidFill>
              </a:rPr>
              <a:pPr/>
              <a:t>‹#›</a:t>
            </a:fld>
            <a:endParaRPr lang="en-US">
              <a:solidFill>
                <a:srgbClr val="3D505A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1125200" cy="4648200"/>
          </a:xfrm>
          <a:prstGeom prst="rect">
            <a:avLst/>
          </a:prstGeom>
        </p:spPr>
        <p:txBody>
          <a:bodyPr lIns="0" tIns="0" rIns="0" bIns="0"/>
          <a:lstStyle>
            <a:lvl1pPr marL="261938" indent="-261938">
              <a:spcBef>
                <a:spcPts val="1200"/>
              </a:spcBef>
              <a:buClr>
                <a:srgbClr val="AD1140"/>
              </a:buClr>
              <a:defRPr sz="1800"/>
            </a:lvl1pPr>
            <a:lvl2pPr marL="487363" indent="-225425">
              <a:spcBef>
                <a:spcPts val="150"/>
              </a:spcBef>
              <a:defRPr sz="1600"/>
            </a:lvl2pPr>
            <a:lvl3pPr marL="687388" indent="-190500">
              <a:spcBef>
                <a:spcPts val="150"/>
              </a:spcBef>
              <a:spcAft>
                <a:spcPts val="250"/>
              </a:spcAft>
              <a:buClr>
                <a:schemeClr val="bg2">
                  <a:lumMod val="75000"/>
                </a:schemeClr>
              </a:buClr>
              <a:defRPr sz="1400"/>
            </a:lvl3pPr>
            <a:lvl4pPr marL="854075" indent="-165100">
              <a:spcBef>
                <a:spcPts val="150"/>
              </a:spcBef>
              <a:buClr>
                <a:schemeClr val="bg2">
                  <a:lumMod val="75000"/>
                </a:schemeClr>
              </a:buClr>
              <a:buFont typeface="Wingdings" panose="05000000000000000000" pitchFamily="2" charset="2"/>
              <a:buChar char="§"/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6594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verall Slide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0502"/>
            <a:ext cx="11057467" cy="4691063"/>
          </a:xfrm>
        </p:spPr>
        <p:txBody>
          <a:bodyPr/>
          <a:lstStyle>
            <a:lvl3pPr marL="838179" indent="-228594">
              <a:defRPr/>
            </a:lvl3pPr>
            <a:lvl4pPr marL="1066773" indent="-228594">
              <a:defRPr/>
            </a:lvl4pPr>
            <a:lvl5pPr marL="1295368" indent="-22859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11030400" y="6356351"/>
            <a:ext cx="5520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F9950-2BF5-4714-BA6C-96C7135089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7EE4579-8D14-44BC-A0C1-AEB26396B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90144"/>
            <a:ext cx="7382319" cy="98425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6" name="Picture 5">
            <a:hlinkClick r:id="" action="ppaction://noaction"/>
            <a:extLst>
              <a:ext uri="{FF2B5EF4-FFF2-40B4-BE49-F238E27FC236}">
                <a16:creationId xmlns:a16="http://schemas.microsoft.com/office/drawing/2014/main" id="{6ECCE101-3D15-4C88-A559-2B4782465A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3684" b="9452"/>
          <a:stretch/>
        </p:blipFill>
        <p:spPr>
          <a:xfrm>
            <a:off x="11291696" y="142676"/>
            <a:ext cx="520567" cy="46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3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847" y="2069902"/>
            <a:ext cx="11425767" cy="16208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9496" y="4005064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500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0523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108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627" y="4507115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627" y="285293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358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458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708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733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23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748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856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182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341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269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890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6643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71750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21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55719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5755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55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641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92989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34604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66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70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6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49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90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9831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921530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2064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6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56.xml"/><Relationship Id="rId21" Type="http://schemas.openxmlformats.org/officeDocument/2006/relationships/image" Target="../media/image8.emf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tags" Target="../tags/tag4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3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image" Target="../media/image9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slideLayout" Target="../slideLayouts/slideLayout89.xml"/><Relationship Id="rId26" Type="http://schemas.openxmlformats.org/officeDocument/2006/relationships/theme" Target="../theme/theme6.xml"/><Relationship Id="rId3" Type="http://schemas.openxmlformats.org/officeDocument/2006/relationships/slideLayout" Target="../slideLayouts/slideLayout74.xml"/><Relationship Id="rId21" Type="http://schemas.openxmlformats.org/officeDocument/2006/relationships/slideLayout" Target="../slideLayouts/slideLayout92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5" Type="http://schemas.openxmlformats.org/officeDocument/2006/relationships/slideLayout" Target="../slideLayouts/slideLayout96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2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95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23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81.xml"/><Relationship Id="rId19" Type="http://schemas.openxmlformats.org/officeDocument/2006/relationships/slideLayout" Target="../slideLayouts/slideLayout90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Relationship Id="rId22" Type="http://schemas.openxmlformats.org/officeDocument/2006/relationships/slideLayout" Target="../slideLayouts/slideLayout93.xml"/><Relationship Id="rId27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D2B07B-90A3-0AEA-48C4-3C51F64B0A0E}"/>
              </a:ext>
            </a:extLst>
          </p:cNvPr>
          <p:cNvPicPr>
            <a:picLocks noChangeAspect="1"/>
          </p:cNvPicPr>
          <p:nvPr userDrawn="1"/>
        </p:nvPicPr>
        <p:blipFill>
          <a:blip r:embed="rId30"/>
          <a:srcRect/>
          <a:stretch/>
        </p:blipFill>
        <p:spPr>
          <a:xfrm>
            <a:off x="9798979" y="6137487"/>
            <a:ext cx="2362449" cy="557538"/>
          </a:xfrm>
          <a:prstGeom prst="rect">
            <a:avLst/>
          </a:prstGeom>
          <a:effectLst>
            <a:outerShdw blurRad="50800" dist="63500" dir="5400000" algn="t" rotWithShape="0">
              <a:srgbClr val="D0D8E1"/>
            </a:outerShdw>
          </a:effectLst>
        </p:spPr>
      </p:pic>
    </p:spTree>
    <p:extLst>
      <p:ext uri="{BB962C8B-B14F-4D97-AF65-F5344CB8AC3E}">
        <p14:creationId xmlns:p14="http://schemas.microsoft.com/office/powerpoint/2010/main" val="3280441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08" r:id="rId1"/>
    <p:sldLayoutId id="2147485909" r:id="rId2"/>
    <p:sldLayoutId id="2147485910" r:id="rId3"/>
    <p:sldLayoutId id="2147485911" r:id="rId4"/>
    <p:sldLayoutId id="2147485912" r:id="rId5"/>
    <p:sldLayoutId id="2147485913" r:id="rId6"/>
    <p:sldLayoutId id="2147485914" r:id="rId7"/>
    <p:sldLayoutId id="2147485915" r:id="rId8"/>
    <p:sldLayoutId id="2147485916" r:id="rId9"/>
    <p:sldLayoutId id="2147485917" r:id="rId10"/>
    <p:sldLayoutId id="2147485918" r:id="rId11"/>
    <p:sldLayoutId id="2147485919" r:id="rId12"/>
    <p:sldLayoutId id="2147485920" r:id="rId13"/>
    <p:sldLayoutId id="2147485921" r:id="rId14"/>
    <p:sldLayoutId id="2147485922" r:id="rId15"/>
    <p:sldLayoutId id="2147485923" r:id="rId16"/>
    <p:sldLayoutId id="2147485924" r:id="rId17"/>
    <p:sldLayoutId id="2147485925" r:id="rId18"/>
    <p:sldLayoutId id="2147485926" r:id="rId19"/>
    <p:sldLayoutId id="2147485927" r:id="rId20"/>
    <p:sldLayoutId id="2147485928" r:id="rId21"/>
    <p:sldLayoutId id="2147485929" r:id="rId22"/>
    <p:sldLayoutId id="2147485930" r:id="rId23"/>
    <p:sldLayoutId id="2147485931" r:id="rId24"/>
    <p:sldLayoutId id="2147485932" r:id="rId25"/>
    <p:sldLayoutId id="2147485935" r:id="rId26"/>
    <p:sldLayoutId id="2147485936" r:id="rId27"/>
    <p:sldLayoutId id="2147485937" r:id="rId2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 bwMode="gray">
          <a:xfrm>
            <a:off x="1332916" y="504709"/>
            <a:ext cx="9667237" cy="0"/>
          </a:xfrm>
          <a:prstGeom prst="line">
            <a:avLst/>
          </a:prstGeom>
          <a:ln w="177800" cmpd="sng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0" y="750933"/>
            <a:ext cx="11094720" cy="8534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950720"/>
            <a:ext cx="11094720" cy="4511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8" name="Straight Connector 7"/>
          <p:cNvCxnSpPr/>
          <p:nvPr/>
        </p:nvCxnSpPr>
        <p:spPr bwMode="gray">
          <a:xfrm>
            <a:off x="1" y="396989"/>
            <a:ext cx="1755225" cy="1"/>
          </a:xfrm>
          <a:prstGeom prst="line">
            <a:avLst/>
          </a:prstGeom>
          <a:ln w="1778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 bwMode="gray">
          <a:xfrm>
            <a:off x="553147" y="289267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914354"/>
            <a:r>
              <a:rPr lang="en-US" sz="1400">
                <a:solidFill>
                  <a:schemeClr val="bg1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 bwMode="gray">
          <a:xfrm>
            <a:off x="1850680" y="399993"/>
            <a:ext cx="8534400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40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 bwMode="gray">
          <a:xfrm>
            <a:off x="11248253" y="289267"/>
            <a:ext cx="395111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40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fld id="{25E50375-54B9-4391-8450-768398012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580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04" r:id="rId1"/>
    <p:sldLayoutId id="2147486005" r:id="rId2"/>
    <p:sldLayoutId id="2147486006" r:id="rId3"/>
    <p:sldLayoutId id="2147486007" r:id="rId4"/>
    <p:sldLayoutId id="2147486008" r:id="rId5"/>
    <p:sldLayoutId id="2147486009" r:id="rId6"/>
    <p:sldLayoutId id="2147486010" r:id="rId7"/>
    <p:sldLayoutId id="2147486011" r:id="rId8"/>
    <p:sldLayoutId id="2147486012" r:id="rId9"/>
    <p:sldLayoutId id="2147486013" r:id="rId10"/>
    <p:sldLayoutId id="2147486014" r:id="rId11"/>
    <p:sldLayoutId id="2147486015" r:id="rId12"/>
    <p:sldLayoutId id="2147486016" r:id="rId13"/>
    <p:sldLayoutId id="2147486017" r:id="rId14"/>
    <p:sldLayoutId id="2147486018" r:id="rId15"/>
    <p:sldLayoutId id="2147486019" r:id="rId16"/>
    <p:sldLayoutId id="2147486020" r:id="rId17"/>
  </p:sldLayoutIdLst>
  <p:txStyles>
    <p:titleStyle>
      <a:lvl1pPr algn="l" defTabSz="914354" rtl="0" eaLnBrk="1" latinLnBrk="0" hangingPunct="1">
        <a:lnSpc>
          <a:spcPct val="100000"/>
        </a:lnSpc>
        <a:spcBef>
          <a:spcPct val="0"/>
        </a:spcBef>
        <a:buNone/>
        <a:defRPr sz="2933" b="1" kern="1200">
          <a:solidFill>
            <a:schemeClr val="tx1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914354" rtl="0" eaLnBrk="1" latinLnBrk="0" hangingPunct="1">
        <a:lnSpc>
          <a:spcPct val="100000"/>
        </a:lnSpc>
        <a:spcBef>
          <a:spcPts val="1867"/>
        </a:spcBef>
        <a:spcAft>
          <a:spcPts val="0"/>
        </a:spcAft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173030" indent="-173030" algn="l" defTabSz="914354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2pPr>
      <a:lvl3pPr marL="347454" indent="-173030" algn="l" defTabSz="914354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3pPr>
      <a:lvl4pPr marL="521182" indent="-173030" algn="l" defTabSz="914354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FACB92F-CA01-4752-6B59-55368DC638A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38050"/>
            <a:ext cx="12192000" cy="62865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CF4238B1-436E-ABF8-08AB-E6364E1D7133}"/>
              </a:ext>
            </a:extLst>
          </p:cNvPr>
          <p:cNvSpPr txBox="1">
            <a:spLocks/>
          </p:cNvSpPr>
          <p:nvPr userDrawn="1"/>
        </p:nvSpPr>
        <p:spPr>
          <a:xfrm>
            <a:off x="3924300" y="6289603"/>
            <a:ext cx="5252264" cy="281354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08764"/>
              </a:buClr>
              <a:buFontTx/>
              <a:buNone/>
              <a:defRPr lang="en-US" sz="10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Char char="§"/>
              <a:defRPr lang="en-US" sz="9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Char char="o"/>
              <a:defRPr lang="en-US" sz="9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9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9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/>
              <a:t>Scott </a:t>
            </a:r>
            <a:r>
              <a:rPr lang="en-US" sz="1000" err="1"/>
              <a:t>Kopetz</a:t>
            </a:r>
            <a:r>
              <a:rPr lang="en-US" sz="1000"/>
              <a:t>, MD, PhD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92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23" r:id="rId1"/>
    <p:sldLayoutId id="2147486024" r:id="rId2"/>
    <p:sldLayoutId id="2147486025" r:id="rId3"/>
    <p:sldLayoutId id="2147486026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00000"/>
        </a:lnSpc>
        <a:spcBef>
          <a:spcPts val="1000"/>
        </a:spcBef>
        <a:buClr>
          <a:srgbClr val="008764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823C6C-73E3-42A3-83A3-6A4C934D233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" y="6238560"/>
            <a:ext cx="12198050" cy="6289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2659934" y="6446454"/>
            <a:ext cx="6965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2674206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118" r:id="rId1"/>
    <p:sldLayoutId id="2147486119" r:id="rId2"/>
    <p:sldLayoutId id="2147486120" r:id="rId3"/>
    <p:sldLayoutId id="2147486121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00000"/>
        </a:lnSpc>
        <a:spcBef>
          <a:spcPts val="1000"/>
        </a:spcBef>
        <a:buClr>
          <a:srgbClr val="008764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5997" y="576000"/>
            <a:ext cx="8228277" cy="50566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5997" y="1806575"/>
            <a:ext cx="8228277" cy="447379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grpSp>
        <p:nvGrpSpPr>
          <p:cNvPr id="17" name="Group 16" hidden="1"/>
          <p:cNvGrpSpPr/>
          <p:nvPr/>
        </p:nvGrpSpPr>
        <p:grpSpPr>
          <a:xfrm>
            <a:off x="574675" y="-301039"/>
            <a:ext cx="11042525" cy="7560000"/>
            <a:chOff x="574675" y="-301039"/>
            <a:chExt cx="11042525" cy="7560000"/>
          </a:xfrm>
        </p:grpSpPr>
        <p:sp>
          <p:nvSpPr>
            <p:cNvPr id="12" name="Rectangle 11"/>
            <p:cNvSpPr/>
            <p:nvPr userDrawn="1"/>
          </p:nvSpPr>
          <p:spPr>
            <a:xfrm>
              <a:off x="574675" y="-301039"/>
              <a:ext cx="216000" cy="7560000"/>
            </a:xfrm>
            <a:prstGeom prst="rect">
              <a:avLst/>
            </a:prstGeom>
            <a:solidFill>
              <a:srgbClr val="808080">
                <a:alpha val="2392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noProof="0" err="1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3281306" y="-301039"/>
              <a:ext cx="216000" cy="7560000"/>
            </a:xfrm>
            <a:prstGeom prst="rect">
              <a:avLst/>
            </a:prstGeom>
            <a:solidFill>
              <a:srgbClr val="808080">
                <a:alpha val="2392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noProof="0" err="1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987937" y="-301039"/>
              <a:ext cx="216000" cy="7560000"/>
            </a:xfrm>
            <a:prstGeom prst="rect">
              <a:avLst/>
            </a:prstGeom>
            <a:solidFill>
              <a:srgbClr val="808080">
                <a:alpha val="2392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noProof="0" err="1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8694568" y="-301039"/>
              <a:ext cx="216000" cy="7560000"/>
            </a:xfrm>
            <a:prstGeom prst="rect">
              <a:avLst/>
            </a:prstGeom>
            <a:solidFill>
              <a:srgbClr val="808080">
                <a:alpha val="2392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noProof="0" err="1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1401200" y="-301039"/>
              <a:ext cx="216000" cy="7560000"/>
            </a:xfrm>
            <a:prstGeom prst="rect">
              <a:avLst/>
            </a:prstGeom>
            <a:solidFill>
              <a:srgbClr val="808080">
                <a:alpha val="23922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noProof="0" err="1"/>
            </a:p>
          </p:txBody>
        </p:sp>
      </p:grpSp>
      <p:sp>
        <p:nvSpPr>
          <p:cNvPr id="4" name="Rectangle 7">
            <a:extLst>
              <a:ext uri="{FF2B5EF4-FFF2-40B4-BE49-F238E27FC236}">
                <a16:creationId xmlns:a16="http://schemas.microsoft.com/office/drawing/2014/main" id="{79837DBD-15F8-AF0C-32A6-686F90C58E0A}"/>
              </a:ext>
            </a:extLst>
          </p:cNvPr>
          <p:cNvSpPr>
            <a:spLocks noChangeArrowheads="1"/>
          </p:cNvSpPr>
          <p:nvPr userDrawn="1">
            <p:custDataLst>
              <p:tags r:id="rId20"/>
            </p:custDataLst>
          </p:nvPr>
        </p:nvSpPr>
        <p:spPr bwMode="auto">
          <a:xfrm>
            <a:off x="0" y="6533024"/>
            <a:ext cx="12192000" cy="355951"/>
          </a:xfrm>
          <a:prstGeom prst="rect">
            <a:avLst/>
          </a:prstGeom>
          <a:gradFill flip="none" rotWithShape="1">
            <a:gsLst>
              <a:gs pos="50000">
                <a:schemeClr val="accent5">
                  <a:lumMod val="50000"/>
                </a:schemeClr>
              </a:gs>
              <a:gs pos="10476">
                <a:srgbClr val="25336D"/>
              </a:gs>
              <a:gs pos="0">
                <a:srgbClr val="25336D"/>
              </a:gs>
              <a:gs pos="70000">
                <a:srgbClr val="B3E2DF"/>
              </a:gs>
              <a:gs pos="27000">
                <a:srgbClr val="324492"/>
              </a:gs>
              <a:gs pos="92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wrap="none" lIns="91430" tIns="45718" rIns="91430" bIns="45718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45714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 safety and efficacy of investigational agents and/or investigational uses of approved products have not been established.</a:t>
            </a:r>
          </a:p>
          <a:p>
            <a:pPr marL="0" marR="0" lvl="0" indent="0" algn="ctr" defTabSz="45714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For Reactive Use Only – Not For Distribution | Reused with permission from the American Society of Hematology. © 2024 The Authors. All rights reserved. Officially licensed by ASH for distribution via Genmab.</a:t>
            </a:r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4DBA8006-B30C-35F7-9AEE-5F68EC54D3CA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48" y="6598763"/>
            <a:ext cx="767080" cy="222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E21B10-AE6F-90E6-12C9-0F54AEE494A2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1840" y="6640606"/>
            <a:ext cx="822960" cy="14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8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135" r:id="rId1"/>
    <p:sldLayoutId id="2147486136" r:id="rId2"/>
    <p:sldLayoutId id="2147486137" r:id="rId3"/>
    <p:sldLayoutId id="2147486138" r:id="rId4"/>
    <p:sldLayoutId id="2147486139" r:id="rId5"/>
    <p:sldLayoutId id="2147486140" r:id="rId6"/>
    <p:sldLayoutId id="2147486141" r:id="rId7"/>
    <p:sldLayoutId id="2147486142" r:id="rId8"/>
    <p:sldLayoutId id="2147486143" r:id="rId9"/>
    <p:sldLayoutId id="2147486144" r:id="rId10"/>
    <p:sldLayoutId id="2147486145" r:id="rId11"/>
    <p:sldLayoutId id="2147486146" r:id="rId12"/>
    <p:sldLayoutId id="2147486147" r:id="rId13"/>
    <p:sldLayoutId id="2147486148" r:id="rId14"/>
    <p:sldLayoutId id="2147486149" r:id="rId15"/>
    <p:sldLayoutId id="2147486150" r:id="rId16"/>
    <p:sldLayoutId id="2147486151" r:id="rId17"/>
    <p:sldLayoutId id="2147486152" r:id="rId1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1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15900" algn="l" defTabSz="914400" rtl="0" eaLnBrk="1" latinLnBrk="0" hangingPunct="1">
        <a:lnSpc>
          <a:spcPct val="101000"/>
        </a:lnSpc>
        <a:spcBef>
          <a:spcPts val="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15900" algn="l" defTabSz="914400" rtl="0" eaLnBrk="1" latinLnBrk="0" hangingPunct="1">
        <a:lnSpc>
          <a:spcPct val="101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15900" algn="l" defTabSz="914400" rtl="0" eaLnBrk="1" latinLnBrk="0" hangingPunct="1">
        <a:lnSpc>
          <a:spcPct val="101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15900" algn="l" defTabSz="914400" rtl="0" eaLnBrk="1" latinLnBrk="0" hangingPunct="1">
        <a:lnSpc>
          <a:spcPct val="101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indent="-215900" algn="l" defTabSz="914400" rtl="0" eaLnBrk="1" latinLnBrk="0" hangingPunct="1">
        <a:lnSpc>
          <a:spcPct val="101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143000" indent="-215900" algn="l" defTabSz="914400" rtl="0" eaLnBrk="1" latinLnBrk="0" hangingPunct="1">
        <a:lnSpc>
          <a:spcPct val="101000"/>
        </a:lnSpc>
        <a:spcBef>
          <a:spcPts val="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143000" indent="-215900" algn="l" defTabSz="914400" rtl="0" eaLnBrk="1" latinLnBrk="0" hangingPunct="1">
        <a:lnSpc>
          <a:spcPct val="101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indent="-215900" algn="l" defTabSz="914400" rtl="0" eaLnBrk="1" latinLnBrk="0" hangingPunct="1">
        <a:lnSpc>
          <a:spcPct val="101000"/>
        </a:lnSpc>
        <a:spcBef>
          <a:spcPts val="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138">
          <p15:clr>
            <a:srgbClr val="F26B43"/>
          </p15:clr>
        </p15:guide>
        <p15:guide id="4" orient="horz" pos="3956">
          <p15:clr>
            <a:srgbClr val="F26B43"/>
          </p15:clr>
        </p15:guide>
        <p15:guide id="8" orient="horz" pos="362">
          <p15:clr>
            <a:srgbClr val="F26B43"/>
          </p15:clr>
        </p15:guide>
        <p15:guide id="9" orient="horz" pos="1036">
          <p15:clr>
            <a:srgbClr val="F26B43"/>
          </p15:clr>
        </p15:guide>
        <p15:guide id="10" pos="362">
          <p15:clr>
            <a:srgbClr val="F26B43"/>
          </p15:clr>
        </p15:guide>
        <p15:guide id="17" pos="731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9556B3-89A1-A44F-B845-0089CD720DE3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rcRect/>
          <a:stretch/>
        </p:blipFill>
        <p:spPr>
          <a:xfrm>
            <a:off x="9798979" y="6137487"/>
            <a:ext cx="2362449" cy="557538"/>
          </a:xfrm>
          <a:prstGeom prst="rect">
            <a:avLst/>
          </a:prstGeom>
          <a:effectLst>
            <a:outerShdw blurRad="50800" dist="63500" dir="5400000" algn="t" rotWithShape="0">
              <a:srgbClr val="D0D8E1"/>
            </a:outerShdw>
          </a:effectLst>
        </p:spPr>
      </p:pic>
    </p:spTree>
    <p:extLst>
      <p:ext uri="{BB962C8B-B14F-4D97-AF65-F5344CB8AC3E}">
        <p14:creationId xmlns:p14="http://schemas.microsoft.com/office/powerpoint/2010/main" val="1742313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213" r:id="rId1"/>
    <p:sldLayoutId id="2147486214" r:id="rId2"/>
    <p:sldLayoutId id="2147486215" r:id="rId3"/>
    <p:sldLayoutId id="2147486216" r:id="rId4"/>
    <p:sldLayoutId id="2147486217" r:id="rId5"/>
    <p:sldLayoutId id="2147486218" r:id="rId6"/>
    <p:sldLayoutId id="2147486219" r:id="rId7"/>
    <p:sldLayoutId id="2147486220" r:id="rId8"/>
    <p:sldLayoutId id="2147486221" r:id="rId9"/>
    <p:sldLayoutId id="2147486222" r:id="rId10"/>
    <p:sldLayoutId id="2147486223" r:id="rId11"/>
    <p:sldLayoutId id="2147486224" r:id="rId12"/>
    <p:sldLayoutId id="2147486225" r:id="rId13"/>
    <p:sldLayoutId id="2147486226" r:id="rId14"/>
    <p:sldLayoutId id="2147486227" r:id="rId15"/>
    <p:sldLayoutId id="2147486228" r:id="rId16"/>
    <p:sldLayoutId id="2147486229" r:id="rId17"/>
    <p:sldLayoutId id="2147486230" r:id="rId18"/>
    <p:sldLayoutId id="2147486231" r:id="rId19"/>
    <p:sldLayoutId id="2147486232" r:id="rId20"/>
    <p:sldLayoutId id="2147486233" r:id="rId21"/>
    <p:sldLayoutId id="2147486234" r:id="rId22"/>
    <p:sldLayoutId id="2147486235" r:id="rId23"/>
    <p:sldLayoutId id="2147486236" r:id="rId24"/>
    <p:sldLayoutId id="2147486237" r:id="rId2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6/22/26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16501-AAE5-214E-B100-00C3DC5F5E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11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43" r:id="rId1"/>
    <p:sldLayoutId id="2147486844" r:id="rId2"/>
    <p:sldLayoutId id="2147486845" r:id="rId3"/>
    <p:sldLayoutId id="2147486846" r:id="rId4"/>
    <p:sldLayoutId id="2147486847" r:id="rId5"/>
    <p:sldLayoutId id="2147486848" r:id="rId6"/>
    <p:sldLayoutId id="2147486849" r:id="rId7"/>
    <p:sldLayoutId id="2147486850" r:id="rId8"/>
    <p:sldLayoutId id="2147486851" r:id="rId9"/>
    <p:sldLayoutId id="2147486852" r:id="rId10"/>
    <p:sldLayoutId id="214748685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7.xml"/><Relationship Id="rId6" Type="http://schemas.openxmlformats.org/officeDocument/2006/relationships/image" Target="../media/image16.jpeg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B6394-719F-9E4D-03E9-85BC0BBD6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CA888F7-DFF8-414E-27B1-3974384EA656}"/>
              </a:ext>
            </a:extLst>
          </p:cNvPr>
          <p:cNvSpPr/>
          <p:nvPr/>
        </p:nvSpPr>
        <p:spPr>
          <a:xfrm>
            <a:off x="356843" y="116632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4571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667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/>
                <a:cs typeface="Arial" pitchFamily="34" charset="0"/>
              </a:rPr>
              <a:t>Resistance to Trastuzumab in Gastric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42FD5-0A49-E087-3BF4-ADF3262DC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6712"/>
            <a:ext cx="10515600" cy="53402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b="1" dirty="0">
              <a:solidFill>
                <a:srgbClr val="0432FF"/>
              </a:solidFill>
            </a:endParaRPr>
          </a:p>
          <a:p>
            <a:pPr marL="0" indent="0" algn="ctr">
              <a:buNone/>
            </a:pPr>
            <a:r>
              <a:rPr lang="en-US" sz="2600" b="1" dirty="0">
                <a:solidFill>
                  <a:srgbClr val="0432FF"/>
                </a:solidFill>
              </a:rPr>
              <a:t>Why HER2-targeted therapy fails in gastric cancer: multiple escape routes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正方形/長方形 1">
            <a:extLst>
              <a:ext uri="{FF2B5EF4-FFF2-40B4-BE49-F238E27FC236}">
                <a16:creationId xmlns:a16="http://schemas.microsoft.com/office/drawing/2014/main" id="{A393759E-3DFD-E792-82F6-E0629BE2BDF7}"/>
              </a:ext>
            </a:extLst>
          </p:cNvPr>
          <p:cNvSpPr/>
          <p:nvPr/>
        </p:nvSpPr>
        <p:spPr>
          <a:xfrm>
            <a:off x="843891" y="1898680"/>
            <a:ext cx="10716451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0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5000"/>
              <a:buFontTx/>
              <a:buNone/>
              <a:tabLst/>
              <a:defRPr/>
            </a:pPr>
            <a:r>
              <a:rPr kumimoji="1" lang="en-US" altLang="ja-JP" sz="225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Intratumoral heterogeneity/HER2 Loss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HER2 heterogeneity is more common in gastric cancer than breast cancer </a:t>
            </a:r>
          </a:p>
          <a:p>
            <a:pPr marL="342872" marR="0" lvl="0" indent="-342872" algn="l" defTabSz="91430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1" lang="en-US" altLang="ja-JP" sz="22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Around 50% of patients have reduced or lost HER2 expression after chemotherapy plus trastuzumab</a:t>
            </a:r>
          </a:p>
          <a:p>
            <a:pPr marR="0" lvl="0" algn="l" defTabSz="91430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5000"/>
              <a:tabLst/>
              <a:defRPr/>
            </a:pPr>
            <a:endParaRPr kumimoji="1" lang="en-US" altLang="ja-JP" sz="22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marL="0" marR="0" lvl="0" indent="0" algn="l" defTabSz="91430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5000"/>
              <a:buFontTx/>
              <a:buNone/>
              <a:tabLst/>
              <a:defRPr/>
            </a:pPr>
            <a:r>
              <a:rPr kumimoji="1" lang="en-US" altLang="ja-JP" sz="225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Heterodimer formation between HER2 and EGFR or HER3</a:t>
            </a:r>
          </a:p>
          <a:p>
            <a:pPr marL="342872" marR="0" lvl="0" indent="-342872" algn="l" defTabSz="91430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1" lang="en-US" altLang="ja-JP" sz="22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Single-agent trastuzumab cannot completely block these pairings </a:t>
            </a:r>
          </a:p>
          <a:p>
            <a:pPr marR="0" lvl="0" algn="l" defTabSz="91430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5000"/>
              <a:tabLst/>
              <a:defRPr/>
            </a:pPr>
            <a:endParaRPr kumimoji="0" lang="en-US" altLang="ja-JP" sz="22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09323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63EB365-F3DD-2B75-5522-78A95E4AF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B9E4B83-E410-7892-7389-FFA260E1F486}"/>
              </a:ext>
            </a:extLst>
          </p:cNvPr>
          <p:cNvSpPr/>
          <p:nvPr/>
        </p:nvSpPr>
        <p:spPr>
          <a:xfrm>
            <a:off x="375351" y="116632"/>
            <a:ext cx="11520000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32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667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</a:rPr>
              <a:t>　</a:t>
            </a:r>
            <a:r>
              <a:rPr kumimoji="1" lang="en-US" altLang="ja-JP" sz="2667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</a:rPr>
              <a:t>CLDN18.2</a:t>
            </a:r>
            <a:r>
              <a:rPr kumimoji="1" lang="en-US" altLang="ja-JP" sz="2667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</a:rPr>
              <a:t>: </a:t>
            </a:r>
            <a:r>
              <a:rPr kumimoji="1" lang="en-US" altLang="ja-JP" sz="2667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/>
                <a:cs typeface="Arial Unicode MS" pitchFamily="-65" charset="0"/>
              </a:rPr>
              <a:t>Non-Oncogenic Targets and Tumor-Specific Vulnerability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109EB9CA-D2F3-D89C-9273-8156D103E9C9}"/>
              </a:ext>
            </a:extLst>
          </p:cNvPr>
          <p:cNvSpPr txBox="1">
            <a:spLocks/>
          </p:cNvSpPr>
          <p:nvPr/>
        </p:nvSpPr>
        <p:spPr>
          <a:xfrm>
            <a:off x="2145679" y="4803385"/>
            <a:ext cx="7225002" cy="1836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647666" marR="0" lvl="0" indent="-342886" algn="l" defTabSz="1219121" rtl="0" eaLnBrk="1" fontAlgn="auto" latinLnBrk="0" hangingPunct="1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ja-JP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  <a:sym typeface="Arial Narrow"/>
              </a:rPr>
              <a:t>Lineage-restricted proteins become accessible through architectural change in cancer (exposure, not overexpression)</a:t>
            </a:r>
          </a:p>
          <a:p>
            <a:pPr marL="647666" marR="0" lvl="0" indent="-342886" algn="l" defTabSz="1219121" rtl="0" eaLnBrk="1" fontAlgn="auto" latinLnBrk="0" hangingPunct="1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ja-JP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  <a:sym typeface="Arial Narrow"/>
              </a:rPr>
              <a:t>Retained (CLDN18.2), Reactivated (CLDN6, oncofetal)</a:t>
            </a:r>
          </a:p>
          <a:p>
            <a:pPr marL="647666" marR="0" lvl="0" indent="-342886" algn="l" defTabSz="1219121" rtl="0" eaLnBrk="1" fontAlgn="auto" latinLnBrk="0" hangingPunct="1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ja-JP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  <a:sym typeface="Arial Narrow"/>
              </a:rPr>
              <a:t>Loss of CLDN18.2 polarity by WNT/β catenin, Rho/RHOCK and EMT</a:t>
            </a:r>
          </a:p>
          <a:p>
            <a:pPr marL="647666" marR="0" lvl="0" indent="-342886" algn="l" defTabSz="1219121" rtl="0" eaLnBrk="1" fontAlgn="auto" latinLnBrk="0" hangingPunct="1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ja-JP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  <a:sym typeface="Arial Narrow"/>
              </a:rPr>
              <a:t>Ideal for antibody and immune mediated therapies</a:t>
            </a:r>
          </a:p>
          <a:p>
            <a:pPr marL="304779" marR="0" lvl="0" indent="0" algn="l" defTabSz="1219121" rtl="0" eaLnBrk="1" fontAlgn="auto" latinLnBrk="0" hangingPunct="1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tabLst/>
              <a:defRPr/>
            </a:pPr>
            <a:endParaRPr kumimoji="0" lang="en-US" altLang="ja-JP" sz="1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ＭＳ Ｐゴシック" panose="020B0600070205080204" pitchFamily="50" charset="-128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5FCA412-3A82-7435-33E2-6078AA9B4990}"/>
              </a:ext>
            </a:extLst>
          </p:cNvPr>
          <p:cNvSpPr txBox="1"/>
          <p:nvPr/>
        </p:nvSpPr>
        <p:spPr>
          <a:xfrm>
            <a:off x="33015" y="3571206"/>
            <a:ext cx="60943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 Unicode MS" pitchFamily="-65" charset="0"/>
              </a:rPr>
              <a:t>Normal </a:t>
            </a:r>
          </a:p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 Unicode MS" pitchFamily="-65" charset="0"/>
              </a:rPr>
              <a:t>Stomach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ＭＳ Ｐゴシック" panose="020B0600070205080204" pitchFamily="50" charset="-128"/>
              <a:cs typeface="Arial Unicode MS" pitchFamily="-65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08D3A74-6949-F82E-C562-652D472ABAFD}"/>
              </a:ext>
            </a:extLst>
          </p:cNvPr>
          <p:cNvSpPr txBox="1"/>
          <p:nvPr/>
        </p:nvSpPr>
        <p:spPr>
          <a:xfrm>
            <a:off x="10943267" y="3710069"/>
            <a:ext cx="9520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 Unicode MS" pitchFamily="-65" charset="0"/>
              </a:rPr>
              <a:t>Gastric</a:t>
            </a:r>
          </a:p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 panose="020B0600070205080204" pitchFamily="50" charset="-128"/>
                <a:cs typeface="Arial Unicode MS" pitchFamily="-65" charset="0"/>
              </a:rPr>
              <a:t>Cancer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ＭＳ Ｐゴシック" panose="020B0600070205080204" pitchFamily="50" charset="-128"/>
              <a:cs typeface="Arial Unicode MS" pitchFamily="-65" charset="0"/>
            </a:endParaRPr>
          </a:p>
        </p:txBody>
      </p:sp>
      <p:pic>
        <p:nvPicPr>
          <p:cNvPr id="17" name="図 16" descr="食品, 座る, 持つ, 覆い が含まれている画像&#10;&#10;自動的に生成された説明">
            <a:extLst>
              <a:ext uri="{FF2B5EF4-FFF2-40B4-BE49-F238E27FC236}">
                <a16:creationId xmlns:a16="http://schemas.microsoft.com/office/drawing/2014/main" id="{E6FA5D60-E307-6806-B34B-6EDE6DDAF9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41981" y="4665491"/>
            <a:ext cx="2384668" cy="1836044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87BDC0CE-2B55-0B73-2498-0815ECD52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7441" r="23295" b="58607"/>
          <a:stretch>
            <a:fillRect/>
          </a:stretch>
        </p:blipFill>
        <p:spPr>
          <a:xfrm>
            <a:off x="66750" y="4266802"/>
            <a:ext cx="2441319" cy="223849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3874BDA4-B84E-6A64-F979-137298601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721" y="675256"/>
            <a:ext cx="7013260" cy="426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223CDD-284D-721B-9F0A-3979F8EEA012}"/>
              </a:ext>
            </a:extLst>
          </p:cNvPr>
          <p:cNvSpPr txBox="1"/>
          <p:nvPr/>
        </p:nvSpPr>
        <p:spPr>
          <a:xfrm>
            <a:off x="7504498" y="6611779"/>
            <a:ext cx="46875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60848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  <a:ea typeface="Arial Unicode MS" pitchFamily="-65" charset="0"/>
                <a:cs typeface="Arial Unicode MS" pitchFamily="-65" charset="0"/>
              </a:rPr>
              <a:t>Kubota Y, Shitara K. Ther Adv Med Oncol. 2024 Jan 3:16:17588359231217967.</a:t>
            </a:r>
          </a:p>
        </p:txBody>
      </p:sp>
    </p:spTree>
    <p:extLst>
      <p:ext uri="{BB962C8B-B14F-4D97-AF65-F5344CB8AC3E}">
        <p14:creationId xmlns:p14="http://schemas.microsoft.com/office/powerpoint/2010/main" val="30107177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CFG_REPOLL" val="true"/>
  <p:tag name="KPI_CFG_RPCLEARS" val="true"/>
  <p:tag name="KPI_CFG_FB_TYPE" val="Tiny Counter"/>
  <p:tag name="KPI_CFG_FB_MONITOR" val="Slide Show Monitor"/>
  <p:tag name="KPI_CFG_FB_POSITION" val="Bottom Right"/>
  <p:tag name="KPI_CFG_INS_CLK" val="false"/>
  <p:tag name="KPI_CFG_UNITS" val="1"/>
  <p:tag name="KPI_CFG_SPEED" val="false"/>
  <p:tag name="KPI_SLIDE_COUNT" val="89"/>
  <p:tag name="KPI_VERSION" val="2.0.10292.1"/>
  <p:tag name="KPI_STORAGE" val="&lt;keypoint&quot;&quot;&lt;roster&quot;&quot;&lt;currentId&quot;200&quot;&gt;&lt;trIndex&quot;&quot;&lt;tr(@tid:1@pid:1)&quot;&quot;&lt;v&quot;1&quot;&gt;&gt;&lt;tr(@tid:1@pid:2)&quot;&quot;&lt;v&quot;2&quot;&gt;&gt;&lt;tr(@tid:1@pid:3)&quot;&quot;&lt;v&quot;3&quot;&gt;&gt;&lt;tr(@tid:1@pid:4)&quot;&quot;&lt;v&quot;4&quot;&gt;&gt;&lt;tr(@tid:1@pid:5)&quot;&quot;&lt;v&quot;5&quot;&gt;&gt;&lt;tr(@tid:1@pid:6)&quot;&quot;&lt;v&quot;6&quot;&gt;&gt;&lt;tr(@tid:1@pid:7)&quot;&quot;&lt;v&quot;7&quot;&gt;&gt;&lt;tr(@tid:1@pid:8)&quot;&quot;&lt;v&quot;8&quot;&gt;&gt;&lt;tr(@tid:1@pid:9)&quot;&quot;&lt;v&quot;9&quot;&gt;&gt;&lt;tr(@tid:1@pid:10)&quot;&quot;&lt;v&quot;10&quot;&gt;&gt;&lt;tr(@tid:1@pid:11)&quot;&quot;&lt;v&quot;11&quot;&gt;&gt;&lt;tr(@tid:1@pid:12)&quot;&quot;&lt;v&quot;12&quot;&gt;&gt;&lt;tr(@tid:1@pid:13)&quot;&quot;&lt;v&quot;13&quot;&gt;&gt;&lt;tr(@tid:1@pid:14)&quot;&quot;&lt;v&quot;14&quot;&gt;&gt;&lt;tr(@tid:1@pid:15)&quot;&quot;&lt;v&quot;15&quot;&gt;&gt;&lt;tr(@tid:1@pid:16)&quot;&quot;&lt;v&quot;16&quot;&gt;&gt;&lt;tr(@tid:1@pid:17)&quot;&quot;&lt;v&quot;17&quot;&gt;&gt;&lt;tr(@tid:1@pid:18)&quot;&quot;&lt;v&quot;18&quot;&gt;&gt;&lt;tr(@tid:1@pid:19)&quot;&quot;&lt;v&quot;19&quot;&gt;&gt;&lt;tr(@tid:1@pid:20)&quot;&quot;&lt;v&quot;20&quot;&gt;&gt;&lt;tr(@tid:1@pid:21)&quot;&quot;&lt;v&quot;21&quot;&gt;&gt;&lt;tr(@tid:1@pid:22)&quot;&quot;&lt;v&quot;22&quot;&gt;&gt;&lt;tr(@tid:1@pid:23)&quot;&quot;&lt;v&quot;23&quot;&gt;&gt;&lt;tr(@tid:1@pid:24)&quot;&quot;&lt;v&quot;24&quot;&gt;&gt;&lt;tr(@tid:1@pid:25)&quot;&quot;&lt;v&quot;25&quot;&gt;&gt;&lt;tr(@tid:1@pid:26)&quot;&quot;&lt;v&quot;26&quot;&gt;&gt;&lt;tr(@tid:1@pid:27)&quot;&quot;&lt;v&quot;27&quot;&gt;&gt;&lt;tr(@tid:1@pid:28)&quot;&quot;&lt;v&quot;28&quot;&gt;&gt;&lt;tr(@tid:1@pid:29)&quot;&quot;&lt;v&quot;29&quot;&gt;&gt;&lt;tr(@tid:1@pid:30)&quot;&quot;&lt;v&quot;30&quot;&gt;&gt;&lt;tr(@tid:1@pid:31)&quot;&quot;&lt;v&quot;31&quot;&gt;&gt;&lt;tr(@tid:1@pid:32)&quot;&quot;&lt;v&quot;32&quot;&gt;&gt;&lt;tr(@tid:1@pid:33)&quot;&quot;&lt;v&quot;33&quot;&gt;&gt;&lt;tr(@tid:1@pid:34)&quot;&quot;&lt;v&quot;34&quot;&gt;&gt;&lt;tr(@tid:1@pid:35)&quot;&quot;&lt;v&quot;35&quot;&gt;&gt;&lt;tr(@tid:1@pid:36)&quot;&quot;&lt;v&quot;36&quot;&gt;&gt;&lt;tr(@tid:1@pid:37)&quot;&quot;&lt;v&quot;37&quot;&gt;&gt;&lt;tr(@tid:1@pid:38)&quot;&quot;&lt;v&quot;38&quot;&gt;&gt;&lt;tr(@tid:1@pid:39)&quot;&quot;&lt;v&quot;39&quot;&gt;&gt;&lt;tr(@tid:1@pid:40)&quot;&quot;&lt;v&quot;40&quot;&gt;&gt;&lt;tr(@tid:1@pid:41)&quot;&quot;&lt;v&quot;41&quot;&gt;&gt;&lt;tr(@tid:1@pid:42)&quot;&quot;&lt;v&quot;42&quot;&gt;&gt;&lt;tr(@tid:1@pid:43)&quot;&quot;&lt;v&quot;43&quot;&gt;&gt;&lt;tr(@tid:1@pid:44)&quot;&quot;&lt;v&quot;44&quot;&gt;&gt;&lt;tr(@tid:1@pid:45)&quot;&quot;&lt;v&quot;45&quot;&gt;&gt;&lt;tr(@tid:1@pid:46)&quot;&quot;&lt;v&quot;46&quot;&gt;&gt;&lt;tr(@tid:1@pid:47)&quot;&quot;&lt;v&quot;47&quot;&gt;&gt;&lt;tr(@tid:1@pid:48)&quot;&quot;&lt;v&quot;48&quot;&gt;&gt;&lt;tr(@tid:1@pid:49)&quot;&quot;&lt;v&quot;49&quot;&gt;&gt;&lt;tr(@tid:1@pid:50)&quot;&quot;&lt;v&quot;50&quot;&gt;&gt;&lt;tr(@tid:1@pid:51)&quot;&quot;&lt;v&quot;51&quot;&gt;&gt;&lt;tr(@tid:1@pid:52)&quot;&quot;&lt;v&quot;52&quot;&gt;&gt;&lt;tr(@tid:1@pid:53)&quot;&quot;&lt;v&quot;53&quot;&gt;&gt;&lt;tr(@tid:1@pid:54)&quot;&quot;&lt;v&quot;54&quot;&gt;&gt;&lt;tr(@tid:1@pid:55)&quot;&quot;&lt;v&quot;55&quot;&gt;&gt;&lt;tr(@tid:1@pid:56)&quot;&quot;&lt;v&quot;56&quot;&gt;&gt;&lt;tr(@tid:1@pid:57)&quot;&quot;&lt;v&quot;57&quot;&gt;&gt;&lt;tr(@tid:1@pid:58)&quot;&quot;&lt;v&quot;58&quot;&gt;&gt;&lt;tr(@tid:1@pid:59)&quot;&quot;&lt;v&quot;59&quot;&gt;&gt;&lt;tr(@tid:1@pid:60)&quot;&quot;&lt;v&quot;60&quot;&gt;&gt;&lt;tr(@tid:1@pid:61)&quot;&quot;&lt;v&quot;61&quot;&gt;&gt;&lt;tr(@tid:1@pid:62)&quot;&quot;&lt;v&quot;62&quot;&gt;&gt;&lt;tr(@tid:1@pid:63)&quot;&quot;&lt;v&quot;63&quot;&gt;&gt;&lt;tr(@tid:1@pid:64)&quot;&quot;&lt;v&quot;64&quot;&gt;&gt;&lt;tr(@tid:1@pid:65)&quot;&quot;&lt;v&quot;65&quot;&gt;&gt;&lt;tr(@tid:1@pid:66)&quot;&quot;&lt;v&quot;66&quot;&gt;&gt;&lt;tr(@tid:1@pid:67)&quot;&quot;&lt;v&quot;67&quot;&gt;&gt;&lt;tr(@tid:1@pid:68)&quot;&quot;&lt;v&quot;68&quot;&gt;&gt;&lt;tr(@tid:1@pid:69)&quot;&quot;&lt;v&quot;69&quot;&gt;&gt;&lt;tr(@tid:1@pid:70)&quot;&quot;&lt;v&quot;70&quot;&gt;&gt;&lt;tr(@tid:1@pid:71)&quot;&quot;&lt;v&quot;71&quot;&gt;&gt;&lt;tr(@tid:1@pid:72)&quot;&quot;&lt;v&quot;72&quot;&gt;&gt;&lt;tr(@tid:1@pid:73)&quot;&quot;&lt;v&quot;73&quot;&gt;&gt;&lt;tr(@tid:1@pid:74)&quot;&quot;&lt;v&quot;74&quot;&gt;&gt;&lt;tr(@tid:1@pid:75)&quot;&quot;&lt;v&quot;75&quot;&gt;&gt;&lt;tr(@tid:1@pid:76)&quot;&quot;&lt;v&quot;76&quot;&gt;&gt;&lt;tr(@tid:1@pid:77)&quot;&quot;&lt;v&quot;77&quot;&gt;&gt;&lt;tr(@tid:1@pid:78)&quot;&quot;&lt;v&quot;78&quot;&gt;&gt;&lt;tr(@tid:1@pid:79)&quot;&quot;&lt;v&quot;79&quot;&gt;&gt;&lt;tr(@tid:1@pid:80)&quot;&quot;&lt;v&quot;80&quot;&gt;&gt;&lt;tr(@tid:1@pid:81)&quot;&quot;&lt;v&quot;81&quot;&gt;&gt;&lt;tr(@tid:1@pid:82)&quot;&quot;&lt;v&quot;82&quot;&gt;&gt;&lt;tr(@tid:1@pid:83)&quot;&quot;&lt;v&quot;83&quot;&gt;&gt;&lt;tr(@tid:1@pid:84)&quot;&quot;&lt;v&quot;84&quot;&gt;&gt;&lt;tr(@tid:1@pid:85)&quot;&quot;&lt;v&quot;85&quot;&gt;&gt;&lt;tr(@tid:1@pid:86)&quot;&quot;&lt;v&quot;86&quot;&gt;&gt;&lt;tr(@tid:1@pid:87)&quot;&quot;&lt;v&quot;87&quot;&gt;&gt;&lt;tr(@tid:1@pid:88)&quot;&quot;&lt;v&quot;88&quot;&gt;&gt;&lt;tr(@tid:1@pid:89)&quot;&quot;&lt;v&quot;89&quot;&gt;&gt;&lt;tr(@tid:1@pid:90)&quot;&quot;&lt;v&quot;90&quot;&gt;&gt;&lt;tr(@tid:1@pid:91)&quot;&quot;&lt;v&quot;91&quot;&gt;&gt;&lt;tr(@tid:1@pid:92)&quot;&quot;&lt;v&quot;92&quot;&gt;&gt;&lt;tr(@tid:1@pid:93)&quot;&quot;&lt;v&quot;93&quot;&gt;&gt;&lt;tr(@tid:1@pid:94)&quot;&quot;&lt;v&quot;94&quot;&gt;&gt;&lt;tr(@tid:1@pid:95)&quot;&quot;&lt;v&quot;95&quot;&gt;&gt;&lt;tr(@tid:1@pid:96)&quot;&quot;&lt;v&quot;96&quot;&gt;&gt;&lt;tr(@tid:1@pid:97)&quot;&quot;&lt;v&quot;97&quot;&gt;&gt;&lt;tr(@tid:1@pid:98)&quot;&quot;&lt;v&quot;98&quot;&gt;&gt;&lt;tr(@tid:1@pid:99)&quot;&quot;&lt;v&quot;99&quot;&gt;&gt;&lt;tr(@tid:1@pid:100)&quot;&quot;&lt;v&quot;100&quot;&gt;&gt;&lt;tr(@tid:2@pid:1)&quot;&quot;&lt;v&quot;101&quot;&gt;&gt;&lt;tr(@tid:2@pid:2)&quot;&quot;&lt;v&quot;102&quot;&gt;&gt;&lt;tr(@tid:2@pid:3)&quot;&quot;&lt;v&quot;103&quot;&gt;&gt;&lt;tr(@tid:2@pid:4)&quot;&quot;&lt;v&quot;104&quot;&gt;&gt;&lt;tr(@tid:2@pid:5)&quot;&quot;&lt;v&quot;105&quot;&gt;&gt;&lt;tr(@tid:2@pid:6)&quot;&quot;&lt;v&quot;106&quot;&gt;&gt;&lt;tr(@tid:2@pid:7)&quot;&quot;&lt;v&quot;107&quot;&gt;&gt;&lt;tr(@tid:2@pid:8)&quot;&quot;&lt;v&quot;108&quot;&gt;&gt;&lt;tr(@tid:2@pid:9)&quot;&quot;&lt;v&quot;109&quot;&gt;&gt;&lt;tr(@tid:2@pid:10)&quot;&quot;&lt;v&quot;110&quot;&gt;&gt;&lt;tr(@tid:2@pid:11)&quot;&quot;&lt;v&quot;111&quot;&gt;&gt;&lt;tr(@tid:2@pid:12)&quot;&quot;&lt;v&quot;112&quot;&gt;&gt;&lt;tr(@tid:2@pid:13)&quot;&quot;&lt;v&quot;113&quot;&gt;&gt;&lt;tr(@tid:2@pid:14)&quot;&quot;&lt;v&quot;114&quot;&gt;&gt;&lt;tr(@tid:2@pid:15)&quot;&quot;&lt;v&quot;115&quot;&gt;&gt;&lt;tr(@tid:2@pid:16)&quot;&quot;&lt;v&quot;116&quot;&gt;&gt;&lt;tr(@tid:2@pid:17)&quot;&quot;&lt;v&quot;117&quot;&gt;&gt;&lt;tr(@tid:2@pid:18)&quot;&quot;&lt;v&quot;118&quot;&gt;&gt;&lt;tr(@tid:2@pid:19)&quot;&quot;&lt;v&quot;119&quot;&gt;&gt;&lt;tr(@tid:2@pid:20)&quot;&quot;&lt;v&quot;120&quot;&gt;&gt;&lt;tr(@tid:2@pid:21)&quot;&quot;&lt;v&quot;121&quot;&gt;&gt;&lt;tr(@tid:2@pid:22)&quot;&quot;&lt;v&quot;122&quot;&gt;&gt;&lt;tr(@tid:2@pid:23)&quot;&quot;&lt;v&quot;123&quot;&gt;&gt;&lt;tr(@tid:2@pid:24)&quot;&quot;&lt;v&quot;124&quot;&gt;&gt;&lt;tr(@tid:2@pid:25)&quot;&quot;&lt;v&quot;125&quot;&gt;&gt;&lt;tr(@tid:2@pid:26)&quot;&quot;&lt;v&quot;126&quot;&gt;&gt;&lt;tr(@tid:2@pid:27)&quot;&quot;&lt;v&quot;127&quot;&gt;&gt;&lt;tr(@tid:2@pid:28)&quot;&quot;&lt;v&quot;128&quot;&gt;&gt;&lt;tr(@tid:2@pid:29)&quot;&quot;&lt;v&quot;129&quot;&gt;&gt;&lt;tr(@tid:2@pid:30)&quot;&quot;&lt;v&quot;130&quot;&gt;&gt;&lt;tr(@tid:2@pid:31)&quot;&quot;&lt;v&quot;131&quot;&gt;&gt;&lt;tr(@tid:2@pid:32)&quot;&quot;&lt;v&quot;132&quot;&gt;&gt;&lt;tr(@tid:2@pid:33)&quot;&quot;&lt;v&quot;133&quot;&gt;&gt;&lt;tr(@tid:2@pid:34)&quot;&quot;&lt;v&quot;134&quot;&gt;&gt;&lt;tr(@tid:2@pid:35)&quot;&quot;&lt;v&quot;135&quot;&gt;&gt;&lt;tr(@tid:2@pid:36)&quot;&quot;&lt;v&quot;136&quot;&gt;&gt;&lt;tr(@tid:2@pid:37)&quot;&quot;&lt;v&quot;137&quot;&gt;&gt;&lt;tr(@tid:2@pid:38)&quot;&quot;&lt;v&quot;138&quot;&gt;&gt;&lt;tr(@tid:2@pid:39)&quot;&quot;&lt;v&quot;139&quot;&gt;&gt;&lt;tr(@tid:2@pid:40)&quot;&quot;&lt;v&quot;140&quot;&gt;&gt;&lt;tr(@tid:2@pid:41)&quot;&quot;&lt;v&quot;141&quot;&gt;&gt;&lt;tr(@tid:2@pid:42)&quot;&quot;&lt;v&quot;142&quot;&gt;&gt;&lt;tr(@tid:2@pid:43)&quot;&quot;&lt;v&quot;143&quot;&gt;&gt;&lt;tr(@tid:2@pid:44)&quot;&quot;&lt;v&quot;144&quot;&gt;&gt;&lt;tr(@tid:2@pid:45)&quot;&quot;&lt;v&quot;145&quot;&gt;&gt;&lt;tr(@tid:2@pid:46)&quot;&quot;&lt;v&quot;146&quot;&gt;&gt;&lt;tr(@tid:2@pid:47)&quot;&quot;&lt;v&quot;147&quot;&gt;&gt;&lt;tr(@tid:2@pid:48)&quot;&quot;&lt;v&quot;148&quot;&gt;&gt;&lt;tr(@tid:2@pid:49)&quot;&quot;&lt;v&quot;149&quot;&gt;&gt;&lt;tr(@tid:2@pid:50)&quot;&quot;&lt;v&quot;150&quot;&gt;&gt;&lt;tr(@tid:2@pid:51)&quot;&quot;&lt;v&quot;151&quot;&gt;&gt;&lt;tr(@tid:2@pid:52)&quot;&quot;&lt;v&quot;152&quot;&gt;&gt;&lt;tr(@tid:2@pid:53)&quot;&quot;&lt;v&quot;153&quot;&gt;&gt;&lt;tr(@tid:2@pid:54)&quot;&quot;&lt;v&quot;154&quot;&gt;&gt;&lt;tr(@tid:2@pid:55)&quot;&quot;&lt;v&quot;155&quot;&gt;&gt;&lt;tr(@tid:2@pid:56)&quot;&quot;&lt;v&quot;156&quot;&gt;&gt;&lt;tr(@tid:2@pid:57)&quot;&quot;&lt;v&quot;157&quot;&gt;&gt;&lt;tr(@tid:2@pid:58)&quot;&quot;&lt;v&quot;158&quot;&gt;&gt;&lt;tr(@tid:2@pid:59)&quot;&quot;&lt;v&quot;159&quot;&gt;&gt;&lt;tr(@tid:2@pid:60)&quot;&quot;&lt;v&quot;160&quot;&gt;&gt;&lt;tr(@tid:2@pid:61)&quot;&quot;&lt;v&quot;161&quot;&gt;&gt;&lt;tr(@tid:2@pid:62)&quot;&quot;&lt;v&quot;162&quot;&gt;&gt;&lt;tr(@tid:2@pid:63)&quot;&quot;&lt;v&quot;163&quot;&gt;&gt;&lt;tr(@tid:2@pid:64)&quot;&quot;&lt;v&quot;164&quot;&gt;&gt;&lt;tr(@tid:2@pid:65)&quot;&quot;&lt;v&quot;165&quot;&gt;&gt;&lt;tr(@tid:2@pid:66)&quot;&quot;&lt;v&quot;166&quot;&gt;&gt;&lt;tr(@tid:2@pid:67)&quot;&quot;&lt;v&quot;167&quot;&gt;&gt;&lt;tr(@tid:2@pid:68)&quot;&quot;&lt;v&quot;168&quot;&gt;&gt;&lt;tr(@tid:2@pid:69)&quot;&quot;&lt;v&quot;169&quot;&gt;&gt;&lt;tr(@tid:2@pid:70)&quot;&quot;&lt;v&quot;170&quot;&gt;&gt;&lt;tr(@tid:2@pid:71)&quot;&quot;&lt;v&quot;171&quot;&gt;&gt;&lt;tr(@tid:2@pid:72)&quot;&quot;&lt;v&quot;172&quot;&gt;&gt;&lt;tr(@tid:2@pid:73)&quot;&quot;&lt;v&quot;173&quot;&gt;&gt;&lt;tr(@tid:2@pid:74)&quot;&quot;&lt;v&quot;174&quot;&gt;&gt;&lt;tr(@tid:2@pid:75)&quot;&quot;&lt;v&quot;175&quot;&gt;&gt;&lt;tr(@tid:2@pid:76)&quot;&quot;&lt;v&quot;176&quot;&gt;&gt;&lt;tr(@tid:2@pid:77)&quot;&quot;&lt;v&quot;177&quot;&gt;&gt;&lt;tr(@tid:2@pid:78)&quot;&quot;&lt;v&quot;178&quot;&gt;&gt;&lt;tr(@tid:2@pid:79)&quot;&quot;&lt;v&quot;179&quot;&gt;&gt;&lt;tr(@tid:2@pid:80)&quot;&quot;&lt;v&quot;180&quot;&gt;&gt;&lt;tr(@tid:2@pid:81)&quot;&quot;&lt;v&quot;181&quot;&gt;&gt;&lt;tr(@tid:2@pid:82)&quot;&quot;&lt;v&quot;182&quot;&gt;&gt;&lt;tr(@tid:2@pid:83)&quot;&quot;&lt;v&quot;183&quot;&gt;&gt;&lt;tr(@tid:2@pid:84)&quot;&quot;&lt;v&quot;184&quot;&gt;&gt;&lt;tr(@tid:2@pid:85)&quot;&quot;&lt;v&quot;185&quot;&gt;&gt;&lt;tr(@tid:2@pid:86)&quot;&quot;&lt;v&quot;186&quot;&gt;&gt;&lt;tr(@tid:2@pid:87)&quot;&quot;&lt;v&quot;187&quot;&gt;&gt;&lt;tr(@tid:2@pid:88)&quot;&quot;&lt;v&quot;188&quot;&gt;&gt;&lt;tr(@tid:2@pid:89)&quot;&quot;&lt;v&quot;189&quot;&gt;&gt;&lt;tr(@tid:2@pid:90)&quot;&quot;&lt;v&quot;190&quot;&gt;&gt;&lt;tr(@tid:2@pid:91)&quot;&quot;&lt;v&quot;191&quot;&gt;&gt;&lt;tr(@tid:2@pid:92)&quot;&quot;&lt;v&quot;192&quot;&gt;&gt;&lt;tr(@tid:2@pid:93)&quot;&quot;&lt;v&quot;193&quot;&gt;&gt;&lt;tr(@tid:2@pid:94)&quot;&quot;&lt;v&quot;194&quot;&gt;&gt;&lt;tr(@tid:2@pid:95)&quot;&quot;&lt;v&quot;195&quot;&gt;&gt;&lt;tr(@tid:2@pid:96)&quot;&quot;&lt;v&quot;196&quot;&gt;&gt;&lt;tr(@tid:2@pid:97)&quot;&quot;&lt;v&quot;197&quot;&gt;&gt;&lt;tr(@tid:2@pid:98)&quot;&quot;&lt;v&quot;198&quot;&gt;&gt;&lt;tr(@tid:2@pid:99)&quot;&quot;&lt;v&quot;199&quot;&gt;&gt;&lt;tr(@tid:2@pid:100)&quot;&quot;&lt;v&quot;200&quot;&gt;&gt;&gt;&lt;people&quot;&quot;&lt;p(@id:101)&quot;&quot;&lt;f(@i:0)&quot;Keypad&quot;&gt;&lt;f(@i:1)&quot;1&quot;&gt;&gt;&lt;p(@id:102)&quot;&quot;&lt;f(@i:0)&quot;Keypad&quot;&gt;&lt;f(@i:1)&quot;2&quot;&gt;&gt;&lt;p(@id:103)&quot;&quot;&lt;f(@i:0)&quot;Keypad&quot;&gt;&lt;f(@i:1)&quot;3&quot;&gt;&gt;&lt;p(@id:104)&quot;&quot;&lt;f(@i:0)&quot;Keypad&quot;&gt;&lt;f(@i:1)&quot;4&quot;&gt;&gt;&lt;p(@id:105)&quot;&quot;&lt;f(@i:0)&quot;Keypad&quot;&gt;&lt;f(@i:1)&quot;5&quot;&gt;&gt;&lt;p(@id:106)&quot;&quot;&lt;f(@i:0)&quot;Keypad&quot;&gt;&lt;f(@i:1)&quot;6&quot;&gt;&gt;&lt;p(@id:107)&quot;&quot;&lt;f(@i:0)&quot;Keypad&quot;&gt;&lt;f(@i:1)&quot;7&quot;&gt;&gt;&lt;p(@id:108)&quot;&quot;&lt;f(@i:0)&quot;Keypad&quot;&gt;&lt;f(@i:1)&quot;8&quot;&gt;&gt;&lt;p(@id:109)&quot;&quot;&lt;f(@i:0)&quot;Keypad&quot;&gt;&lt;f(@i:1)&quot;9&quot;&gt;&gt;&lt;p(@id:110)&quot;&quot;&lt;f(@i:0)&quot;Keypad&quot;&gt;&lt;f(@i:1)&quot;10&quot;&gt;&gt;&lt;p(@id:111)&quot;&quot;&lt;f(@i:0)&quot;Keypad&quot;&gt;&lt;f(@i:1)&quot;11&quot;&gt;&gt;&lt;p(@id:112)&quot;&quot;&lt;f(@i:0)&quot;Keypad&quot;&gt;&lt;f(@i:1)&quot;12&quot;&gt;&gt;&lt;p(@id:113)&quot;&quot;&lt;f(@i:0)&quot;Keypad&quot;&gt;&lt;f(@i:1)&quot;13&quot;&gt;&gt;&lt;p(@id:114)&quot;&quot;&lt;f(@i:0)&quot;Keypad&quot;&gt;&lt;f(@i:1)&quot;14&quot;&gt;&gt;&lt;p(@id:115)&quot;&quot;&lt;f(@i:0)&quot;Keypad&quot;&gt;&lt;f(@i:1)&quot;15&quot;&gt;&gt;&lt;p(@id:116)&quot;&quot;&lt;f(@i:0)&quot;Keypad&quot;&gt;&lt;f(@i:1)&quot;16&quot;&gt;&gt;&lt;p(@id:117)&quot;&quot;&lt;f(@i:0)&quot;Keypad&quot;&gt;&lt;f(@i:1)&quot;17&quot;&gt;&gt;&lt;p(@id:118)&quot;&quot;&lt;f(@i:0)&quot;Keypad&quot;&gt;&lt;f(@i:1)&quot;18&quot;&gt;&gt;&lt;p(@id:119)&quot;&quot;&lt;f(@i:0)&quot;Keypad&quot;&gt;&lt;f(@i:1)&quot;19&quot;&gt;&gt;&lt;p(@id:120)&quot;&quot;&lt;f(@i:0)&quot;Keypad&quot;&gt;&lt;f(@i:1)&quot;20&quot;&gt;&gt;&lt;p(@id:121)&quot;&quot;&lt;f(@i:0)&quot;Keypad&quot;&gt;&lt;f(@i:1)&quot;21&quot;&gt;&gt;&lt;p(@id:122)&quot;&quot;&lt;f(@i:0)&quot;Keypad&quot;&gt;&lt;f(@i:1)&quot;22&quot;&gt;&gt;&lt;p(@id:123)&quot;&quot;&lt;f(@i:0)&quot;Keypad&quot;&gt;&lt;f(@i:1)&quot;23&quot;&gt;&gt;&lt;p(@id:124)&quot;&quot;&lt;f(@i:0)&quot;Keypad&quot;&gt;&lt;f(@i:1)&quot;24&quot;&gt;&gt;&lt;p(@id:125)&quot;&quot;&lt;f(@i:0)&quot;Keypad&quot;&gt;&lt;f(@i:1)&quot;25&quot;&gt;&gt;&lt;p(@id:126)&quot;&quot;&lt;f(@i:0)&quot;Keypad&quot;&gt;&lt;f(@i:1)&quot;26&quot;&gt;&gt;&lt;p(@id:127)&quot;&quot;&lt;f(@i:0)&quot;Keypad&quot;&gt;&lt;f(@i:1)&quot;27&quot;&gt;&gt;&lt;p(@id:128)&quot;&quot;&lt;f(@i:0)&quot;Keypad&quot;&gt;&lt;f(@i:1)&quot;28&quot;&gt;&gt;&lt;p(@id:129)&quot;&quot;&lt;f(@i:0)&quot;Keypad&quot;&gt;&lt;f(@i:1)&quot;29&quot;&gt;&gt;&lt;p(@id:130)&quot;&quot;&lt;f(@i:0)&quot;Keypad&quot;&gt;&lt;f(@i:1)&quot;30&quot;&gt;&gt;&lt;p(@id:131)&quot;&quot;&lt;f(@i:0)&quot;Keypad&quot;&gt;&lt;f(@i:1)&quot;31&quot;&gt;&gt;&lt;p(@id:132)&quot;&quot;&lt;f(@i:0)&quot;Keypad&quot;&gt;&lt;f(@i:1)&quot;32&quot;&gt;&gt;&lt;p(@id:133)&quot;&quot;&lt;f(@i:0)&quot;Keypad&quot;&gt;&lt;f(@i:1)&quot;33&quot;&gt;&gt;&lt;p(@id:134)&quot;&quot;&lt;f(@i:0)&quot;Keypad&quot;&gt;&lt;f(@i:1)&quot;34&quot;&gt;&gt;&lt;p(@id:135)&quot;&quot;&lt;f(@i:0)&quot;Keypad&quot;&gt;&lt;f(@i:1)&quot;35&quot;&gt;&gt;&lt;p(@id:136)&quot;&quot;&lt;f(@i:0)&quot;Keypad&quot;&gt;&lt;f(@i:1)&quot;36&quot;&gt;&gt;&lt;p(@id:137)&quot;&quot;&lt;f(@i:0)&quot;Keypad&quot;&gt;&lt;f(@i:1)&quot;37&quot;&gt;&gt;&lt;p(@id:138)&quot;&quot;&lt;f(@i:0)&quot;Keypad&quot;&gt;&lt;f(@i:1)&quot;38&quot;&gt;&gt;&lt;p(@id:139)&quot;&quot;&lt;f(@i:0)&quot;Keypad&quot;&gt;&lt;f(@i:1)&quot;39&quot;&gt;&gt;&lt;p(@id:140)&quot;&quot;&lt;f(@i:0)&quot;Keypad&quot;&gt;&lt;f(@i:1)&quot;40&quot;&gt;&gt;&lt;p(@id:141)&quot;&quot;&lt;f(@i:0)&quot;Keypad&quot;&gt;&lt;f(@i:1)&quot;41&quot;&gt;&gt;&lt;p(@id:142)&quot;&quot;&lt;f(@i:0)&quot;Keypad&quot;&gt;&lt;f(@i:1)&quot;42&quot;&gt;&gt;&lt;p(@id:143)&quot;&quot;&lt;f(@i:0)&quot;Keypad&quot;&gt;&lt;f(@i:1)&quot;43&quot;&gt;&gt;&lt;p(@id:144)&quot;&quot;&lt;f(@i:0)&quot;Keypad&quot;&gt;&lt;f(@i:1)&quot;44&quot;&gt;&gt;&lt;p(@id:145)&quot;&quot;&lt;f(@i:0)&quot;Keypad&quot;&gt;&lt;f(@i:1)&quot;45&quot;&gt;&gt;&lt;p(@id:146)&quot;&quot;&lt;f(@i:0)&quot;Keypad&quot;&gt;&lt;f(@i:1)&quot;46&quot;&gt;&gt;&lt;p(@id:147)&quot;&quot;&lt;f(@i:0)&quot;Keypad&quot;&gt;&lt;f(@i:1)&quot;47&quot;&gt;&gt;&lt;p(@id:148)&quot;&quot;&lt;f(@i:0)&quot;Keypad&quot;&gt;&lt;f(@i:1)&quot;48&quot;&gt;&gt;&lt;p(@id:149)&quot;&quot;&lt;f(@i:0)&quot;Keypad&quot;&gt;&lt;f(@i:1)&quot;49&quot;&gt;&gt;&lt;p(@id:150)&quot;&quot;&lt;f(@i:0)&quot;Keypad&quot;&gt;&lt;f(@i:1)&quot;50&quot;&gt;&gt;&lt;p(@id:151)&quot;&quot;&lt;f(@i:0)&quot;Keypad&quot;&gt;&lt;f(@i:1)&quot;51&quot;&gt;&gt;&lt;p(@id:152)&quot;&quot;&lt;f(@i:0)&quot;Keypad&quot;&gt;&lt;f(@i:1)&quot;52&quot;&gt;&gt;&lt;p(@id:153)&quot;&quot;&lt;f(@i:0)&quot;Keypad&quot;&gt;&lt;f(@i:1)&quot;53&quot;&gt;&gt;&lt;p(@id:154)&quot;&quot;&lt;f(@i:0)&quot;Keypad&quot;&gt;&lt;f(@i:1)&quot;54&quot;&gt;&gt;&lt;p(@id:155)&quot;&quot;&lt;f(@i:0)&quot;Keypad&quot;&gt;&lt;f(@i:1)&quot;55&quot;&gt;&gt;&lt;p(@id:156)&quot;&quot;&lt;f(@i:0)&quot;Keypad&quot;&gt;&lt;f(@i:1)&quot;56&quot;&gt;&gt;&lt;p(@id:157)&quot;&quot;&lt;f(@i:0)&quot;Keypad&quot;&gt;&lt;f(@i:1)&quot;57&quot;&gt;&gt;&lt;p(@id:158)&quot;&quot;&lt;f(@i:0)&quot;Keypad&quot;&gt;&lt;f(@i:1)&quot;58&quot;&gt;&gt;&lt;p(@id:159)&quot;&quot;&lt;f(@i:0)&quot;Keypad&quot;&gt;&lt;f(@i:1)&quot;59&quot;&gt;&gt;&lt;p(@id:160)&quot;&quot;&lt;f(@i:0)&quot;Keypad&quot;&gt;&lt;f(@i:1)&quot;60&quot;&gt;&gt;&lt;p(@id:161)&quot;&quot;&lt;f(@i:0)&quot;Keypad&quot;&gt;&lt;f(@i:1)&quot;61&quot;&gt;&gt;&lt;p(@id:162)&quot;&quot;&lt;f(@i:0)&quot;Keypad&quot;&gt;&lt;f(@i:1)&quot;62&quot;&gt;&gt;&lt;p(@id:163)&quot;&quot;&lt;f(@i:0)&quot;Keypad&quot;&gt;&lt;f(@i:1)&quot;63&quot;&gt;&gt;&lt;p(@id:164)&quot;&quot;&lt;f(@i:0)&quot;Keypad&quot;&gt;&lt;f(@i:1)&quot;64&quot;&gt;&gt;&lt;p(@id:165)&quot;&quot;&lt;f(@i:0)&quot;Keypad&quot;&gt;&lt;f(@i:1)&quot;65&quot;&gt;&gt;&lt;p(@id:166)&quot;&quot;&lt;f(@i:0)&quot;Keypad&quot;&gt;&lt;f(@i:1)&quot;66&quot;&gt;&gt;&lt;p(@id:167)&quot;&quot;&lt;f(@i:0)&quot;Keypad&quot;&gt;&lt;f(@i:1)&quot;67&quot;&gt;&gt;&lt;p(@id:168)&quot;&quot;&lt;f(@i:0)&quot;Keypad&quot;&gt;&lt;f(@i:1)&quot;68&quot;&gt;&gt;&lt;p(@id:169)&quot;&quot;&lt;f(@i:0)&quot;Keypad&quot;&gt;&lt;f(@i:1)&quot;69&quot;&gt;&gt;&lt;p(@id:170)&quot;&quot;&lt;f(@i:0)&quot;Keypad&quot;&gt;&lt;f(@i:1)&quot;70&quot;&gt;&gt;&lt;p(@id:171)&quot;&quot;&lt;f(@i:0)&quot;Keypad&quot;&gt;&lt;f(@i:1)&quot;71&quot;&gt;&gt;&lt;p(@id:172)&quot;&quot;&lt;f(@i:0)&quot;Keypad&quot;&gt;&lt;f(@i:1)&quot;72&quot;&gt;&gt;&lt;p(@id:173)&quot;&quot;&lt;f(@i:0)&quot;Keypad&quot;&gt;&lt;f(@i:1)&quot;73&quot;&gt;&gt;&lt;p(@id:174)&quot;&quot;&lt;f(@i:0)&quot;Keypad&quot;&gt;&lt;f(@i:1)&quot;74&quot;&gt;&gt;&lt;p(@id:175)&quot;&quot;&lt;f(@i:0)&quot;Keypad&quot;&gt;&lt;f(@i:1)&quot;75&quot;&gt;&gt;&lt;p(@id:176)&quot;&quot;&lt;f(@i:0)&quot;Keypad&quot;&gt;&lt;f(@i:1)&quot;76&quot;&gt;&gt;&lt;p(@id:177)&quot;&quot;&lt;f(@i:0)&quot;Keypad&quot;&gt;&lt;f(@i:1)&quot;77&quot;&gt;&gt;&lt;p(@id:178)&quot;&quot;&lt;f(@i:0)&quot;Keypad&quot;&gt;&lt;f(@i:1)&quot;78&quot;&gt;&gt;&lt;p(@id:179)&quot;&quot;&lt;f(@i:0)&quot;Keypad&quot;&gt;&lt;f(@i:1)&quot;79&quot;&gt;&gt;&lt;p(@id:180)&quot;&quot;&lt;f(@i:0)&quot;Keypad&quot;&gt;&lt;f(@i:1)&quot;80&quot;&gt;&gt;&lt;p(@id:181)&quot;&quot;&lt;f(@i:0)&quot;Keypad&quot;&gt;&lt;f(@i:1)&quot;81&quot;&gt;&gt;&lt;p(@id:182)&quot;&quot;&lt;f(@i:0)&quot;Keypad&quot;&gt;&lt;f(@i:1)&quot;82&quot;&gt;&gt;&lt;p(@id:183)&quot;&quot;&lt;f(@i:0)&quot;Keypad&quot;&gt;&lt;f(@i:1)&quot;83&quot;&gt;&gt;&lt;p(@id:184)&quot;&quot;&lt;f(@i:0)&quot;Keypad&quot;&gt;&lt;f(@i:1)&quot;84&quot;&gt;&gt;&lt;p(@id:185)&quot;&quot;&lt;f(@i:0)&quot;Keypad&quot;&gt;&lt;f(@i:1)&quot;85&quot;&gt;&gt;&lt;p(@id:186)&quot;&quot;&lt;f(@i:0)&quot;Keypad&quot;&gt;&lt;f(@i:1)&quot;86&quot;&gt;&gt;&lt;p(@id:187)&quot;&quot;&lt;f(@i:0)&quot;Keypad&quot;&gt;&lt;f(@i:1)&quot;87&quot;&gt;&gt;&lt;p(@id:188)&quot;&quot;&lt;f(@i:0)&quot;Keypad&quot;&gt;&lt;f(@i:1)&quot;88&quot;&gt;&gt;&lt;p(@id:189)&quot;&quot;&lt;f(@i:0)&quot;Keypad&quot;&gt;&lt;f(@i:1)&quot;89&quot;&gt;&gt;&lt;p(@id:190)&quot;&quot;&lt;f(@i:0)&quot;Keypad&quot;&gt;&lt;f(@i:1)&quot;90&quot;&gt;&gt;&lt;p(@id:191)&quot;&quot;&lt;f(@i:0)&quot;Keypad&quot;&gt;&lt;f(@i:1)&quot;91&quot;&gt;&gt;&lt;p(@id:192)&quot;&quot;&lt;f(@i:0)&quot;Keypad&quot;&gt;&lt;f(@i:1)&quot;92&quot;&gt;&gt;&lt;p(@id:193)&quot;&quot;&lt;f(@i:0)&quot;Keypad&quot;&gt;&lt;f(@i:1)&quot;93&quot;&gt;&gt;&lt;p(@id:194)&quot;&quot;&lt;f(@i:0)&quot;Keypad&quot;&gt;&lt;f(@i:1)&quot;94&quot;&gt;&gt;&lt;p(@id:195)&quot;&quot;&lt;f(@i:0)&quot;Keypad&quot;&gt;&lt;f(@i:1)&quot;95&quot;&gt;&gt;&lt;p(@id:196)&quot;&quot;&lt;f(@i:0)&quot;Keypad&quot;&gt;&lt;f(@i:1)&quot;96&quot;&gt;&gt;&lt;p(@id:197)&quot;&quot;&lt;f(@i:0)&quot;Keypad&quot;&gt;&lt;f(@i:1)&quot;97&quot;&gt;&gt;&lt;p(@id:198)&quot;&quot;&lt;f(@i:0)&quot;Keypad&quot;&gt;&lt;f(@i:1)&quot;98&quot;&gt;&gt;&lt;p(@id:199)&quot;&quot;&lt;f(@i:0)&quot;Keypad&quot;&gt;&lt;f(@i:1)&quot;99&quot;&gt;&gt;&lt;p(@id:200)&quot;&quot;&lt;f(@i:0)&quot;Keypad&quot;&gt;&lt;f(@i:1)&quot;100&quot;&gt;&gt;&gt;&lt;fields&quot;&quot;&lt;fld(@i:0)&quot;&quot;&lt;n&quot;First Name&quot;&gt;&gt;&lt;fld(@i:1)&quot;&quot;&lt;n&quot;Last Name&quot;&gt;&gt;&lt;fld(@i:2)&quot;&quot;&lt;n&quot;Entry Disabled&quot;&gt;&gt;&lt;fld(@i:3)&quot;&quot;&lt;n&quot;Participant Group&quot;&gt;&gt;&lt;fld(@i:4)&quot;&quot;&lt;n&quot;Team&quot;&gt;&gt;&lt;fld(@i:5)&quot;&quot;&lt;n&quot;Voting Weight&quot;&gt;&gt;&gt;&gt;&lt;chart&quot;&quot;&lt;styles&quot;&quot;&gt;&gt;&lt;teams&quot;&quot;&gt;&lt;transceivers&quot;&quot;&lt;t(@id:2@tt:ReplyPlus@n:Transceiver 2)&quot;&quot;&lt;f(@id:c)&quot;3&quot;&gt;&lt;f(@id:comType)&quot;Usb&quot;&gt;&lt;f(@id:com)&quot;[Auto]&quot;&gt;&lt;f(@id:kIdType)&quot;Static&quot;&gt;&lt;f(@id:ac)&quot;false&quot;&gt;&lt;f(@id:bl)&quot;Normal&quot;&gt;&lt;f(@id:dm)&quot;false&quot;&gt;&lt;f(@id:dp)&quot;false&quot;&gt;&lt;f(@id:kMin)&quot;1&quot;&gt;&lt;f(@id:kMax)&quot;250&quot;&gt;&lt;f(@id:pl)&quot;EuMax&quot;&gt;&lt;f(@id:rs)&quot;false&quot;&gt;&lt;f(@id:rr)&quot;false&quot;&gt;&lt;f(@id:sr)&quot;true&quot;&gt;&lt;f(@id:ss)&quot;true&quot;&gt;&lt;f(@id:wa)&quot;Off&quot;&gt;&gt;&gt;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4"/>
</p:tagLst>
</file>

<file path=ppt/theme/theme1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DACC Moonshot">
  <a:themeElements>
    <a:clrScheme name="Custom 3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1C2631"/>
      </a:accent1>
      <a:accent2>
        <a:srgbClr val="333333"/>
      </a:accent2>
      <a:accent3>
        <a:srgbClr val="969696"/>
      </a:accent3>
      <a:accent4>
        <a:srgbClr val="C0C0C0"/>
      </a:accent4>
      <a:accent5>
        <a:srgbClr val="4A4C4F"/>
      </a:accent5>
      <a:accent6>
        <a:srgbClr val="080808"/>
      </a:accent6>
      <a:hlink>
        <a:srgbClr val="407EC9"/>
      </a:hlink>
      <a:folHlink>
        <a:srgbClr val="63666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DACC Moonshot" id="{D2E7F35E-36BF-4E8F-A1F3-CCCB61848CC5}" vid="{E7811949-D56E-4ACC-BAF8-EA6B7EA14953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Genmab PowerPoint template_format 16_9_vs.1.1">
  <a:themeElements>
    <a:clrScheme name="Genmab 2017">
      <a:dk1>
        <a:sysClr val="windowText" lastClr="000000"/>
      </a:dk1>
      <a:lt1>
        <a:sysClr val="window" lastClr="FFFFFF"/>
      </a:lt1>
      <a:dk2>
        <a:srgbClr val="FACCDA"/>
      </a:dk2>
      <a:lt2>
        <a:srgbClr val="7BD1EB"/>
      </a:lt2>
      <a:accent1>
        <a:srgbClr val="009D94"/>
      </a:accent1>
      <a:accent2>
        <a:srgbClr val="BDE8F5"/>
      </a:accent2>
      <a:accent3>
        <a:srgbClr val="B3B4B6"/>
      </a:accent3>
      <a:accent4>
        <a:srgbClr val="E40046"/>
      </a:accent4>
      <a:accent5>
        <a:srgbClr val="B3E2DF"/>
      </a:accent5>
      <a:accent6>
        <a:srgbClr val="818285"/>
      </a:accent6>
      <a:hlink>
        <a:srgbClr val="009890"/>
      </a:hlink>
      <a:folHlink>
        <a:srgbClr val="000000"/>
      </a:folHlink>
    </a:clrScheme>
    <a:fontScheme name="Genmab 201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rtlCol="0" anchor="ctr"/>
      <a:lstStyle>
        <a:defPPr algn="ctr">
          <a:defRPr sz="2000" noProof="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RAFT revised template.potx" id="{A7F79291-72E9-48A7-B1DC-C8381F020B0E}" vid="{5D8E6B87-9AEB-45B4-A6B3-E9CB0D3FCE5A}"/>
    </a:ext>
  </a:extLst>
</a:theme>
</file>

<file path=ppt/theme/theme6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24368</TotalTime>
  <Words>137</Words>
  <Application>Microsoft Macintosh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</vt:i4>
      </vt:variant>
    </vt:vector>
  </HeadingPairs>
  <TitlesOfParts>
    <vt:vector size="19" baseType="lpstr">
      <vt:lpstr>ＭＳ Ｐゴシック</vt:lpstr>
      <vt:lpstr>Arial</vt:lpstr>
      <vt:lpstr>Arial Narrow</vt:lpstr>
      <vt:lpstr>Calibri</vt:lpstr>
      <vt:lpstr>Calibri Light</vt:lpstr>
      <vt:lpstr>Courier New</vt:lpstr>
      <vt:lpstr>Noto Sans Symbols</vt:lpstr>
      <vt:lpstr>Symbol</vt:lpstr>
      <vt:lpstr>Times New Roman</vt:lpstr>
      <vt:lpstr>Wingdings</vt:lpstr>
      <vt:lpstr>6_Default Design</vt:lpstr>
      <vt:lpstr>MDACC Moonshot</vt:lpstr>
      <vt:lpstr>2_Office Theme</vt:lpstr>
      <vt:lpstr>4_Office Theme</vt:lpstr>
      <vt:lpstr>1_Genmab PowerPoint template_format 16_9_vs.1.1</vt:lpstr>
      <vt:lpstr>7_Default Design</vt:lpstr>
      <vt:lpstr>Office 2013 - 2022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In Review Prostate Cancer  Wednesday, November 18, 2020 2:00 PM – 3:30 PM ET</dc:title>
  <dc:creator>Rick Kaderman</dc:creator>
  <cp:lastModifiedBy>Aura Herrmann</cp:lastModifiedBy>
  <cp:revision>2035</cp:revision>
  <cp:lastPrinted>2020-12-08T02:40:56Z</cp:lastPrinted>
  <dcterms:created xsi:type="dcterms:W3CDTF">2020-11-13T19:02:13Z</dcterms:created>
  <dcterms:modified xsi:type="dcterms:W3CDTF">2026-06-22T11:31:40Z</dcterms:modified>
</cp:coreProperties>
</file>